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media/image1.jpeg" ContentType="image/jpeg"/>
  <Override PartName="/ppt/media/image2.jpeg" ContentType="image/jpeg"/>
  <Override PartName="/ppt/media/image3.jpeg" ContentType="image/jpeg"/>
  <Override PartName="/ppt/media/image4.jpeg" ContentType="image/jpeg"/>
  <Override PartName="/ppt/media/image5.jpeg" ContentType="image/jpeg"/>
  <Override PartName="/ppt/media/image6.jpeg" ContentType="image/jpeg"/>
  <Override PartName="/ppt/media/image7.jpeg" ContentType="image/jpeg"/>
  <Override PartName="/ppt/media/image8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  <p:sldId id="274" r:id="rId26"/>
    <p:sldId id="275" r:id="rId27"/>
    <p:sldId id="276" r:id="rId28"/>
    <p:sldId id="277" r:id="rId29"/>
    <p:sldId id="278" r:id="rId30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1pPr>
    <a:lvl2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2pPr>
    <a:lvl3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3pPr>
    <a:lvl4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4pPr>
    <a:lvl5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5pPr>
    <a:lvl6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6pPr>
    <a:lvl7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7pPr>
    <a:lvl8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8pPr>
    <a:lvl9pPr marL="0" marR="0" indent="0" algn="l" defTabSz="2438400" rtl="1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3600" u="none" kumimoji="0" normalizeH="0">
        <a:ln>
          <a:noFill/>
        </a:ln>
        <a:solidFill>
          <a:schemeClr val="accent3"/>
        </a:solidFill>
        <a:effectLst/>
        <a:uFillTx/>
        <a:latin typeface="+mj-lt"/>
        <a:ea typeface="+mj-ea"/>
        <a:cs typeface="+mj-cs"/>
        <a:sym typeface="Arial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Col>
    <a:la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ff" i="off">
        <a:fontRef idx="major">
          <a:srgbClr val="000000"/>
        </a:fontRef>
        <a:srgbClr val="000000"/>
      </a:tcTxStyle>
      <a:tcStyle>
        <a:tcBdr>
          <a:left>
            <a:ln w="25400" cap="flat">
              <a:solidFill>
                <a:srgbClr val="9E9E9E"/>
              </a:solidFill>
              <a:prstDash val="solid"/>
              <a:round/>
            </a:ln>
          </a:left>
          <a:right>
            <a:ln w="25400" cap="flat">
              <a:solidFill>
                <a:srgbClr val="9E9E9E"/>
              </a:solidFill>
              <a:prstDash val="solid"/>
              <a:round/>
            </a:ln>
          </a:right>
          <a:top>
            <a:ln w="25400" cap="flat">
              <a:solidFill>
                <a:srgbClr val="9E9E9E"/>
              </a:solidFill>
              <a:prstDash val="solid"/>
              <a:round/>
            </a:ln>
          </a:top>
          <a:bottom>
            <a:ln w="25400" cap="flat">
              <a:solidFill>
                <a:srgbClr val="9E9E9E"/>
              </a:solidFill>
              <a:prstDash val="solid"/>
              <a:round/>
            </a:ln>
          </a:bottom>
          <a:insideH>
            <a:ln w="25400" cap="flat">
              <a:solidFill>
                <a:srgbClr val="9E9E9E"/>
              </a:solidFill>
              <a:prstDash val="solid"/>
              <a:round/>
            </a:ln>
          </a:insideH>
          <a:insideV>
            <a:ln w="25400" cap="flat">
              <a:solidFill>
                <a:srgbClr val="9E9E9E"/>
              </a:solidFill>
              <a:prstDash val="solid"/>
              <a:round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E2CD"/>
          </a:solidFill>
        </a:fill>
      </a:tcStyle>
    </a:wholeTbl>
    <a:band2H>
      <a:tcTxStyle b="def" i="def"/>
      <a:tcStyle>
        <a:tcBdr/>
        <a:fill>
          <a:solidFill>
            <a:srgbClr val="FFF1E8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EEE7283C-3CF3-47DC-8721-378D4A62B228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CF821DB8-F4EB-4A41-A1BA-3FCAFE7338EE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33BA23B1-9221-436E-865A-0063620EA4FD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E8EE"/>
          </a:solidFill>
        </a:fill>
      </a:tcStyle>
    </a:wholeTbl>
    <a:band2H>
      <a:tcTxStyle b="def" i="def"/>
      <a:tcStyle>
        <a:tcBdr/>
        <a:fill>
          <a:solidFill>
            <a:srgbClr val="FFFFFF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25400" cap="flat">
              <a:noFill/>
              <a:miter lim="400000"/>
            </a:ln>
          </a:top>
          <a:bottom>
            <a:ln w="25400" cap="flat">
              <a:noFill/>
              <a:miter lim="400000"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Ref idx="major">
          <a:schemeClr val="accent3"/>
        </a:fontRef>
        <a:schemeClr val="accent3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1270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noFill/>
              <a:miter lim="400000"/>
            </a:ln>
          </a:left>
          <a:right>
            <a:ln w="25400" cap="flat">
              <a:noFill/>
              <a:miter lim="400000"/>
            </a:ln>
          </a:right>
          <a:top>
            <a:ln w="63500" cap="flat">
              <a:solidFill>
                <a:schemeClr val="accent3"/>
              </a:solidFill>
              <a:prstDash val="solid"/>
              <a:round/>
            </a:ln>
          </a:top>
          <a:bottom>
            <a:ln w="63500" cap="flat">
              <a:solidFill>
                <a:schemeClr val="accent3"/>
              </a:solidFill>
              <a:prstDash val="solid"/>
              <a:round/>
            </a:ln>
          </a:bottom>
          <a:insideH>
            <a:ln w="25400" cap="flat">
              <a:noFill/>
              <a:miter lim="400000"/>
            </a:ln>
          </a:insideH>
          <a:insideV>
            <a:ln w="254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2708684C-4D16-4618-839F-0558EEFCDFE6}" styleName="">
    <a:tblBg/>
    <a:wholeTbl>
      <a:tcTxStyle b="off" i="off">
        <a:fontRef idx="major">
          <a:schemeClr val="accent3"/>
        </a:fontRef>
        <a:schemeClr val="accent3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FCDDC"/>
          </a:solidFill>
        </a:fill>
      </a:tcStyle>
    </a:wholeTbl>
    <a:band2H>
      <a:tcTxStyle b="def" i="def"/>
      <a:tcStyle>
        <a:tcBdr/>
        <a:fill>
          <a:solidFill>
            <a:srgbClr val="FFE8EE"/>
          </a:solidFill>
        </a:fill>
      </a:tcStyle>
    </a:band2H>
    <a:firstCol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101600" cap="flat">
              <a:solidFill>
                <a:srgbClr val="FFFFFF"/>
              </a:solidFill>
              <a:prstDash val="solid"/>
              <a:round/>
            </a:ln>
          </a:top>
          <a:bottom>
            <a:ln w="254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Ref idx="major">
          <a:srgbClr val="FFFFFF"/>
        </a:fontRef>
        <a:srgbClr val="FFFFFF"/>
      </a:tcTxStyle>
      <a:tcStyle>
        <a:tcBdr>
          <a:left>
            <a:ln w="25400" cap="flat">
              <a:solidFill>
                <a:srgbClr val="FFFFFF"/>
              </a:solidFill>
              <a:prstDash val="solid"/>
              <a:round/>
            </a:ln>
          </a:left>
          <a:right>
            <a:ln w="25400" cap="flat">
              <a:solidFill>
                <a:srgbClr val="FFFFFF"/>
              </a:solidFill>
              <a:prstDash val="solid"/>
              <a:round/>
            </a:ln>
          </a:right>
          <a:top>
            <a:ln w="25400" cap="flat">
              <a:solidFill>
                <a:srgbClr val="FFFFFF"/>
              </a:solidFill>
              <a:prstDash val="solid"/>
              <a:round/>
            </a:ln>
          </a:top>
          <a:bottom>
            <a:ln w="101600" cap="flat">
              <a:solidFill>
                <a:srgbClr val="FFFFFF"/>
              </a:solidFill>
              <a:prstDash val="solid"/>
              <a:round/>
            </a:ln>
          </a:bottom>
          <a:insideH>
            <a:ln w="25400" cap="flat">
              <a:solidFill>
                <a:srgbClr val="FFFFFF"/>
              </a:solidFill>
              <a:prstDash val="solid"/>
              <a:round/>
            </a:ln>
          </a:insideH>
          <a:insideV>
            <a:ln w="254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Relationship Id="rId26" Type="http://schemas.openxmlformats.org/officeDocument/2006/relationships/slide" Target="slides/slide19.xml"/><Relationship Id="rId27" Type="http://schemas.openxmlformats.org/officeDocument/2006/relationships/slide" Target="slides/slide20.xml"/><Relationship Id="rId28" Type="http://schemas.openxmlformats.org/officeDocument/2006/relationships/slide" Target="slides/slide21.xml"/><Relationship Id="rId29" Type="http://schemas.openxmlformats.org/officeDocument/2006/relationships/slide" Target="slides/slide22.xml"/><Relationship Id="rId30" Type="http://schemas.openxmlformats.org/officeDocument/2006/relationships/slide" Target="slides/slide23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7" name="Shape 100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008" name="Shape 100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2438400" rtl="1" latinLnBrk="0">
      <a:defRPr sz="3600">
        <a:latin typeface="+mj-lt"/>
        <a:ea typeface="+mj-ea"/>
        <a:cs typeface="+mj-cs"/>
        <a:sym typeface="Arial"/>
      </a:defRPr>
    </a:lvl1pPr>
    <a:lvl2pPr indent="228600" defTabSz="2438400" rtl="1" latinLnBrk="0">
      <a:defRPr sz="3600">
        <a:latin typeface="+mj-lt"/>
        <a:ea typeface="+mj-ea"/>
        <a:cs typeface="+mj-cs"/>
        <a:sym typeface="Arial"/>
      </a:defRPr>
    </a:lvl2pPr>
    <a:lvl3pPr indent="457200" defTabSz="2438400" rtl="1" latinLnBrk="0">
      <a:defRPr sz="3600">
        <a:latin typeface="+mj-lt"/>
        <a:ea typeface="+mj-ea"/>
        <a:cs typeface="+mj-cs"/>
        <a:sym typeface="Arial"/>
      </a:defRPr>
    </a:lvl3pPr>
    <a:lvl4pPr indent="685800" defTabSz="2438400" rtl="1" latinLnBrk="0">
      <a:defRPr sz="3600">
        <a:latin typeface="+mj-lt"/>
        <a:ea typeface="+mj-ea"/>
        <a:cs typeface="+mj-cs"/>
        <a:sym typeface="Arial"/>
      </a:defRPr>
    </a:lvl4pPr>
    <a:lvl5pPr indent="914400" defTabSz="2438400" rtl="1" latinLnBrk="0">
      <a:defRPr sz="3600">
        <a:latin typeface="+mj-lt"/>
        <a:ea typeface="+mj-ea"/>
        <a:cs typeface="+mj-cs"/>
        <a:sym typeface="Arial"/>
      </a:defRPr>
    </a:lvl5pPr>
    <a:lvl6pPr indent="1143000" defTabSz="2438400" rtl="1" latinLnBrk="0">
      <a:defRPr sz="3600">
        <a:latin typeface="+mj-lt"/>
        <a:ea typeface="+mj-ea"/>
        <a:cs typeface="+mj-cs"/>
        <a:sym typeface="Arial"/>
      </a:defRPr>
    </a:lvl6pPr>
    <a:lvl7pPr indent="1371600" defTabSz="2438400" rtl="1" latinLnBrk="0">
      <a:defRPr sz="3600">
        <a:latin typeface="+mj-lt"/>
        <a:ea typeface="+mj-ea"/>
        <a:cs typeface="+mj-cs"/>
        <a:sym typeface="Arial"/>
      </a:defRPr>
    </a:lvl7pPr>
    <a:lvl8pPr indent="1600200" defTabSz="2438400" rtl="1" latinLnBrk="0">
      <a:defRPr sz="3600">
        <a:latin typeface="+mj-lt"/>
        <a:ea typeface="+mj-ea"/>
        <a:cs typeface="+mj-cs"/>
        <a:sym typeface="Arial"/>
      </a:defRPr>
    </a:lvl8pPr>
    <a:lvl9pPr indent="1828800" defTabSz="2438400" rtl="1" latinLnBrk="0">
      <a:defRPr sz="3600">
        <a:latin typeface="+mj-lt"/>
        <a:ea typeface="+mj-ea"/>
        <a:cs typeface="+mj-cs"/>
        <a:sym typeface="Arial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1.png"/></Relationships>

</file>

<file path=ppt/slideLayouts/_rels/slideLayout3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0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9;p2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186" name="Google Shape;10;p2"/>
          <p:cNvGrpSpPr/>
          <p:nvPr/>
        </p:nvGrpSpPr>
        <p:grpSpPr>
          <a:xfrm>
            <a:off x="734821" y="506115"/>
            <a:ext cx="2370600" cy="4810650"/>
            <a:chOff x="0" y="0"/>
            <a:chExt cx="2370598" cy="4810648"/>
          </a:xfrm>
        </p:grpSpPr>
        <p:sp>
          <p:nvSpPr>
            <p:cNvPr id="102" name="Google Shape;11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" name="Google Shape;12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" name="Google Shape;13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" name="Google Shape;14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" name="Google Shape;15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" name="Google Shape;16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" name="Google Shape;17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" name="Google Shape;18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" name="Google Shape;19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" name="Google Shape;20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" name="Google Shape;21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" name="Google Shape;22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" name="Google Shape;23;p2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" name="Google Shape;24;p2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" name="Google Shape;25;p2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7" name="Google Shape;26;p2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" name="Google Shape;27;p2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" name="Google Shape;28;p2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" name="Google Shape;29;p2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" name="Google Shape;30;p2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" name="Google Shape;31;p2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" name="Google Shape;32;p2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" name="Google Shape;33;p2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" name="Google Shape;34;p2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" name="Google Shape;35;p2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" name="Google Shape;36;p2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" name="Google Shape;37;p2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" name="Google Shape;38;p2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" name="Google Shape;39;p2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1" name="Google Shape;40;p2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2" name="Google Shape;41;p2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3" name="Google Shape;42;p2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" name="Google Shape;43;p2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" name="Google Shape;44;p2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" name="Google Shape;45;p2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" name="Google Shape;46;p2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" name="Google Shape;47;p2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" name="Google Shape;48;p2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" name="Google Shape;49;p2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" name="Google Shape;50;p2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2" name="Google Shape;51;p2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3" name="Google Shape;52;p2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4" name="Google Shape;53;p2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" name="Google Shape;54;p2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" name="Google Shape;55;p2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" name="Google Shape;56;p2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" name="Google Shape;57;p2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" name="Google Shape;58;p2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" name="Google Shape;59;p2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" name="Google Shape;60;p2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" name="Google Shape;61;p2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3" name="Google Shape;62;p2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4" name="Google Shape;63;p2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" name="Google Shape;64;p2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" name="Google Shape;65;p2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" name="Google Shape;66;p2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" name="Google Shape;67;p2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" name="Google Shape;68;p2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" name="Google Shape;69;p2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" name="Google Shape;70;p2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" name="Google Shape;71;p2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3" name="Google Shape;72;p2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4" name="Google Shape;73;p2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" name="Google Shape;74;p2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" name="Google Shape;75;p2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" name="Google Shape;76;p2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" name="Google Shape;77;p2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" name="Google Shape;78;p2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" name="Google Shape;79;p2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" name="Google Shape;80;p2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" name="Google Shape;81;p2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3" name="Google Shape;82;p2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4" name="Google Shape;83;p2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5" name="Google Shape;84;p2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" name="Google Shape;85;p2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" name="Google Shape;86;p2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" name="Google Shape;87;p2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" name="Google Shape;88;p2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" name="Google Shape;89;p2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" name="Google Shape;90;p2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" name="Google Shape;91;p2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" name="Google Shape;92;p2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4" name="Google Shape;93;p2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5" name="Google Shape;94;p2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87" name="Google Shape;95;p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8" name="Google Shape;96;p2"/>
          <p:cNvSpPr/>
          <p:nvPr/>
        </p:nvSpPr>
        <p:spPr>
          <a:xfrm>
            <a:off x="17984587" y="1203132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89" name="نص العنوان"/>
          <p:cNvSpPr txBox="1"/>
          <p:nvPr>
            <p:ph type="title"/>
          </p:nvPr>
        </p:nvSpPr>
        <p:spPr>
          <a:xfrm>
            <a:off x="3831999" y="3757066"/>
            <a:ext cx="16719201" cy="4552801"/>
          </a:xfrm>
          <a:prstGeom prst="rect">
            <a:avLst/>
          </a:prstGeom>
        </p:spPr>
        <p:txBody>
          <a:bodyPr anchor="b"/>
          <a:lstStyle>
            <a:lvl1pPr>
              <a:defRPr sz="13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190" name="مستوى النص الأول…"/>
          <p:cNvSpPr txBox="1"/>
          <p:nvPr>
            <p:ph type="body" sz="quarter" idx="1"/>
          </p:nvPr>
        </p:nvSpPr>
        <p:spPr>
          <a:xfrm>
            <a:off x="4016799" y="7966466"/>
            <a:ext cx="16350402" cy="1399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7400"/>
            </a:lvl1pPr>
            <a:lvl2pPr marL="914400" indent="-317500" algn="ctr">
              <a:buClrTx/>
              <a:buSzTx/>
              <a:buFontTx/>
              <a:buNone/>
              <a:defRPr sz="7400"/>
            </a:lvl2pPr>
            <a:lvl3pPr marL="914400" indent="139700" algn="ctr">
              <a:buClrTx/>
              <a:buSzTx/>
              <a:buFontTx/>
              <a:buNone/>
              <a:defRPr sz="7400"/>
            </a:lvl3pPr>
            <a:lvl4pPr marL="914400" indent="596900" algn="ctr">
              <a:buClrTx/>
              <a:buSzTx/>
              <a:buFontTx/>
              <a:buNone/>
              <a:defRPr sz="7400"/>
            </a:lvl4pPr>
            <a:lvl5pPr marL="914400" indent="1054100" algn="ctr">
              <a:buClrTx/>
              <a:buSzTx/>
              <a:buFontTx/>
              <a:buNone/>
              <a:defRPr sz="74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191" name="Google Shape;99;p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192" name="Google Shape;100;p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pic>
        <p:nvPicPr>
          <p:cNvPr id="193" name="IMG_5556.png" descr="IMG_5556.png"/>
          <p:cNvPicPr>
            <a:picLocks noChangeAspect="1"/>
          </p:cNvPicPr>
          <p:nvPr/>
        </p:nvPicPr>
        <p:blipFill>
          <a:blip r:embed="rId2">
            <a:extLst/>
          </a:blip>
          <a:srcRect l="25747" t="26126" r="26126" b="30859"/>
          <a:stretch>
            <a:fillRect/>
          </a:stretch>
        </p:blipFill>
        <p:spPr>
          <a:xfrm>
            <a:off x="261381" y="5316764"/>
            <a:ext cx="3317498" cy="2965139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00000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CUSTOM_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0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" name="Google Shape;431;p1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1" name="Google Shape;432;p14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2" name="Google Shape;433;p1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3" name="Google Shape;434;p1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4" name="Google Shape;435;p1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9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2" name="نص العنوان"/>
          <p:cNvSpPr txBox="1"/>
          <p:nvPr>
            <p:ph type="title"/>
          </p:nvPr>
        </p:nvSpPr>
        <p:spPr>
          <a:xfrm>
            <a:off x="1919999" y="1389933"/>
            <a:ext cx="21262403" cy="152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03" name="Google Shape;438;p15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4" name="Google Shape;439;p1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5" name="Google Shape;440;p1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0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نص العنوان"/>
          <p:cNvSpPr txBox="1"/>
          <p:nvPr>
            <p:ph type="title"/>
          </p:nvPr>
        </p:nvSpPr>
        <p:spPr>
          <a:xfrm>
            <a:off x="15135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514" name="مستوى النص الأول…"/>
          <p:cNvSpPr txBox="1"/>
          <p:nvPr>
            <p:ph type="body" sz="quarter" idx="1"/>
          </p:nvPr>
        </p:nvSpPr>
        <p:spPr>
          <a:xfrm>
            <a:off x="24087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15" name="Google Shape;445;p16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6" name="Google Shape;446;p16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7" name="Google Shape;447;p1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8" name="Google Shape;448;p1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1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569" name="Google Shape;451;p17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527" name="Google Shape;452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8" name="Google Shape;453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9" name="Google Shape;454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0" name="Google Shape;455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1" name="Google Shape;456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2" name="Google Shape;457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3" name="Google Shape;458;p17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4" name="Google Shape;459;p17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5" name="Google Shape;460;p17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6" name="Google Shape;461;p17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7" name="Google Shape;462;p17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8" name="Google Shape;463;p17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9" name="Google Shape;464;p17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0" name="Google Shape;465;p17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1" name="Google Shape;466;p17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2" name="Google Shape;467;p17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3" name="Google Shape;468;p17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4" name="Google Shape;469;p17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5" name="Google Shape;470;p17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6" name="Google Shape;471;p17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7" name="Google Shape;472;p17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8" name="Google Shape;473;p17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9" name="Google Shape;474;p17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0" name="Google Shape;475;p17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1" name="Google Shape;476;p17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2" name="Google Shape;477;p17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3" name="Google Shape;478;p17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4" name="Google Shape;479;p17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5" name="Google Shape;480;p17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6" name="Google Shape;481;p17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7" name="Google Shape;482;p17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8" name="Google Shape;483;p17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9" name="Google Shape;484;p17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0" name="Google Shape;485;p17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1" name="Google Shape;486;p17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2" name="Google Shape;487;p17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3" name="Google Shape;488;p17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4" name="Google Shape;489;p17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5" name="Google Shape;490;p17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6" name="Google Shape;491;p17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7" name="Google Shape;492;p17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8" name="Google Shape;493;p17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570" name="Google Shape;494;p17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1" name="مستوى النص الأول…"/>
          <p:cNvSpPr txBox="1"/>
          <p:nvPr>
            <p:ph type="body" sz="quarter" idx="1"/>
          </p:nvPr>
        </p:nvSpPr>
        <p:spPr>
          <a:xfrm>
            <a:off x="2894933" y="4746733"/>
            <a:ext cx="68824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72" name="Google Shape;499;p1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3" name="Google Shape;500;p1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7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1" name="نص العنوان"/>
          <p:cNvSpPr txBox="1"/>
          <p:nvPr>
            <p:ph type="title"/>
          </p:nvPr>
        </p:nvSpPr>
        <p:spPr>
          <a:xfrm>
            <a:off x="1919999" y="1389933"/>
            <a:ext cx="12727202" cy="3156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82" name="Google Shape;503;p1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3" name="مستوى النص الأول…"/>
          <p:cNvSpPr txBox="1"/>
          <p:nvPr>
            <p:ph type="body" sz="quarter" idx="1"/>
          </p:nvPr>
        </p:nvSpPr>
        <p:spPr>
          <a:xfrm>
            <a:off x="5323599" y="5762733"/>
            <a:ext cx="64672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584" name="Google Shape;512;p1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5" name="Google Shape;513;p1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6" name="Google Shape;514;p1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8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16;p19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5" name="نص العنوان"/>
          <p:cNvSpPr txBox="1"/>
          <p:nvPr>
            <p:ph type="title"/>
          </p:nvPr>
        </p:nvSpPr>
        <p:spPr>
          <a:xfrm>
            <a:off x="1919999" y="1389933"/>
            <a:ext cx="20544003" cy="1613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596" name="Google Shape;518;p1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7" name="Google Shape;519;p1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59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5" name="Google Shape;521;p20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654" name="Google Shape;522;p20"/>
          <p:cNvGrpSpPr/>
          <p:nvPr/>
        </p:nvGrpSpPr>
        <p:grpSpPr>
          <a:xfrm>
            <a:off x="1122897" y="746551"/>
            <a:ext cx="1488170" cy="4810650"/>
            <a:chOff x="284" y="284"/>
            <a:chExt cx="1488168" cy="4810649"/>
          </a:xfrm>
        </p:grpSpPr>
        <p:sp>
          <p:nvSpPr>
            <p:cNvPr id="606" name="Google Shape;523;p20"/>
            <p:cNvSpPr/>
            <p:nvPr/>
          </p:nvSpPr>
          <p:spPr>
            <a:xfrm>
              <a:off x="1332748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7" name="Google Shape;524;p20"/>
            <p:cNvSpPr/>
            <p:nvPr/>
          </p:nvSpPr>
          <p:spPr>
            <a:xfrm>
              <a:off x="1332748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8" name="Google Shape;525;p20"/>
            <p:cNvSpPr/>
            <p:nvPr/>
          </p:nvSpPr>
          <p:spPr>
            <a:xfrm>
              <a:off x="1332748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9" name="Google Shape;526;p20"/>
            <p:cNvSpPr/>
            <p:nvPr/>
          </p:nvSpPr>
          <p:spPr>
            <a:xfrm>
              <a:off x="1332748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0" name="Google Shape;527;p20"/>
            <p:cNvSpPr/>
            <p:nvPr/>
          </p:nvSpPr>
          <p:spPr>
            <a:xfrm>
              <a:off x="1332748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1" name="Google Shape;528;p20"/>
            <p:cNvSpPr/>
            <p:nvPr/>
          </p:nvSpPr>
          <p:spPr>
            <a:xfrm>
              <a:off x="1332748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2" name="Google Shape;529;p20"/>
            <p:cNvSpPr/>
            <p:nvPr/>
          </p:nvSpPr>
          <p:spPr>
            <a:xfrm>
              <a:off x="1332748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3" name="Google Shape;530;p20"/>
            <p:cNvSpPr/>
            <p:nvPr/>
          </p:nvSpPr>
          <p:spPr>
            <a:xfrm>
              <a:off x="1332748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4" name="Google Shape;531;p20"/>
            <p:cNvSpPr/>
            <p:nvPr/>
          </p:nvSpPr>
          <p:spPr>
            <a:xfrm>
              <a:off x="1332748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5" name="Google Shape;532;p20"/>
            <p:cNvSpPr/>
            <p:nvPr/>
          </p:nvSpPr>
          <p:spPr>
            <a:xfrm>
              <a:off x="1332748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6" name="Google Shape;533;p20"/>
            <p:cNvSpPr/>
            <p:nvPr/>
          </p:nvSpPr>
          <p:spPr>
            <a:xfrm>
              <a:off x="1332748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7" name="Google Shape;534;p20"/>
            <p:cNvSpPr/>
            <p:nvPr/>
          </p:nvSpPr>
          <p:spPr>
            <a:xfrm>
              <a:off x="1332748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8" name="Google Shape;535;p20"/>
            <p:cNvSpPr/>
            <p:nvPr/>
          </p:nvSpPr>
          <p:spPr>
            <a:xfrm>
              <a:off x="891250" y="28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9" name="Google Shape;536;p20"/>
            <p:cNvSpPr/>
            <p:nvPr/>
          </p:nvSpPr>
          <p:spPr>
            <a:xfrm>
              <a:off x="891250" y="424133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0" name="Google Shape;537;p20"/>
            <p:cNvSpPr/>
            <p:nvPr/>
          </p:nvSpPr>
          <p:spPr>
            <a:xfrm>
              <a:off x="891250" y="839442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1" name="Google Shape;538;p20"/>
            <p:cNvSpPr/>
            <p:nvPr/>
          </p:nvSpPr>
          <p:spPr>
            <a:xfrm>
              <a:off x="891250" y="1263293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2" name="Google Shape;539;p20"/>
            <p:cNvSpPr/>
            <p:nvPr/>
          </p:nvSpPr>
          <p:spPr>
            <a:xfrm>
              <a:off x="891250" y="168742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3" name="Google Shape;540;p20"/>
            <p:cNvSpPr/>
            <p:nvPr/>
          </p:nvSpPr>
          <p:spPr>
            <a:xfrm>
              <a:off x="891250" y="2120100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4" name="Google Shape;541;p20"/>
            <p:cNvSpPr/>
            <p:nvPr/>
          </p:nvSpPr>
          <p:spPr>
            <a:xfrm>
              <a:off x="891250" y="2543952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5" name="Google Shape;542;p20"/>
            <p:cNvSpPr/>
            <p:nvPr/>
          </p:nvSpPr>
          <p:spPr>
            <a:xfrm>
              <a:off x="891250" y="2967800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6" name="Google Shape;543;p20"/>
            <p:cNvSpPr/>
            <p:nvPr/>
          </p:nvSpPr>
          <p:spPr>
            <a:xfrm>
              <a:off x="891250" y="3383109"/>
              <a:ext cx="147167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7" name="Google Shape;544;p20"/>
            <p:cNvSpPr/>
            <p:nvPr/>
          </p:nvSpPr>
          <p:spPr>
            <a:xfrm>
              <a:off x="891250" y="3807244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8" name="Google Shape;545;p20"/>
            <p:cNvSpPr/>
            <p:nvPr/>
          </p:nvSpPr>
          <p:spPr>
            <a:xfrm>
              <a:off x="891250" y="4239916"/>
              <a:ext cx="147167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9" name="Google Shape;546;p20"/>
            <p:cNvSpPr/>
            <p:nvPr/>
          </p:nvSpPr>
          <p:spPr>
            <a:xfrm>
              <a:off x="891250" y="4663767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0" name="Google Shape;547;p20"/>
            <p:cNvSpPr/>
            <p:nvPr/>
          </p:nvSpPr>
          <p:spPr>
            <a:xfrm>
              <a:off x="450037" y="28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1" name="Google Shape;548;p20"/>
            <p:cNvSpPr/>
            <p:nvPr/>
          </p:nvSpPr>
          <p:spPr>
            <a:xfrm>
              <a:off x="450037" y="424133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2" name="Google Shape;549;p20"/>
            <p:cNvSpPr/>
            <p:nvPr/>
          </p:nvSpPr>
          <p:spPr>
            <a:xfrm>
              <a:off x="450037" y="839442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3" name="Google Shape;550;p20"/>
            <p:cNvSpPr/>
            <p:nvPr/>
          </p:nvSpPr>
          <p:spPr>
            <a:xfrm>
              <a:off x="450037" y="1263293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4" name="Google Shape;551;p20"/>
            <p:cNvSpPr/>
            <p:nvPr/>
          </p:nvSpPr>
          <p:spPr>
            <a:xfrm>
              <a:off x="450037" y="168742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5" name="Google Shape;552;p20"/>
            <p:cNvSpPr/>
            <p:nvPr/>
          </p:nvSpPr>
          <p:spPr>
            <a:xfrm>
              <a:off x="450037" y="2120100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6" name="Google Shape;553;p20"/>
            <p:cNvSpPr/>
            <p:nvPr/>
          </p:nvSpPr>
          <p:spPr>
            <a:xfrm>
              <a:off x="450037" y="2543952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7" name="Google Shape;554;p20"/>
            <p:cNvSpPr/>
            <p:nvPr/>
          </p:nvSpPr>
          <p:spPr>
            <a:xfrm>
              <a:off x="450037" y="2967800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8" name="Google Shape;555;p20"/>
            <p:cNvSpPr/>
            <p:nvPr/>
          </p:nvSpPr>
          <p:spPr>
            <a:xfrm>
              <a:off x="450037" y="3383109"/>
              <a:ext cx="14716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9" name="Google Shape;556;p20"/>
            <p:cNvSpPr/>
            <p:nvPr/>
          </p:nvSpPr>
          <p:spPr>
            <a:xfrm>
              <a:off x="450037" y="3807244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0" name="Google Shape;557;p20"/>
            <p:cNvSpPr/>
            <p:nvPr/>
          </p:nvSpPr>
          <p:spPr>
            <a:xfrm>
              <a:off x="450037" y="4239916"/>
              <a:ext cx="14716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1" name="Google Shape;558;p20"/>
            <p:cNvSpPr/>
            <p:nvPr/>
          </p:nvSpPr>
          <p:spPr>
            <a:xfrm>
              <a:off x="450037" y="4663767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2" name="Google Shape;559;p20"/>
            <p:cNvSpPr/>
            <p:nvPr/>
          </p:nvSpPr>
          <p:spPr>
            <a:xfrm>
              <a:off x="284" y="28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3" name="Google Shape;560;p20"/>
            <p:cNvSpPr/>
            <p:nvPr/>
          </p:nvSpPr>
          <p:spPr>
            <a:xfrm>
              <a:off x="284" y="424133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4" name="Google Shape;561;p20"/>
            <p:cNvSpPr/>
            <p:nvPr/>
          </p:nvSpPr>
          <p:spPr>
            <a:xfrm>
              <a:off x="284" y="839442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5" name="Google Shape;562;p20"/>
            <p:cNvSpPr/>
            <p:nvPr/>
          </p:nvSpPr>
          <p:spPr>
            <a:xfrm>
              <a:off x="284" y="1263293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6" name="Google Shape;563;p20"/>
            <p:cNvSpPr/>
            <p:nvPr/>
          </p:nvSpPr>
          <p:spPr>
            <a:xfrm>
              <a:off x="284" y="1687428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7" name="Google Shape;564;p20"/>
            <p:cNvSpPr/>
            <p:nvPr/>
          </p:nvSpPr>
          <p:spPr>
            <a:xfrm>
              <a:off x="284" y="2120100"/>
              <a:ext cx="15570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8" name="Google Shape;565;p20"/>
            <p:cNvSpPr/>
            <p:nvPr/>
          </p:nvSpPr>
          <p:spPr>
            <a:xfrm>
              <a:off x="284" y="2543952"/>
              <a:ext cx="15570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9" name="Google Shape;566;p20"/>
            <p:cNvSpPr/>
            <p:nvPr/>
          </p:nvSpPr>
          <p:spPr>
            <a:xfrm>
              <a:off x="284" y="2967800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0" name="Google Shape;567;p20"/>
            <p:cNvSpPr/>
            <p:nvPr/>
          </p:nvSpPr>
          <p:spPr>
            <a:xfrm>
              <a:off x="284" y="3383109"/>
              <a:ext cx="155706" cy="1559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1" name="Google Shape;568;p20"/>
            <p:cNvSpPr/>
            <p:nvPr/>
          </p:nvSpPr>
          <p:spPr>
            <a:xfrm>
              <a:off x="284" y="3807244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2" name="Google Shape;569;p20"/>
            <p:cNvSpPr/>
            <p:nvPr/>
          </p:nvSpPr>
          <p:spPr>
            <a:xfrm>
              <a:off x="284" y="4239916"/>
              <a:ext cx="155706" cy="1557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3" name="Google Shape;570;p20"/>
            <p:cNvSpPr/>
            <p:nvPr/>
          </p:nvSpPr>
          <p:spPr>
            <a:xfrm>
              <a:off x="284" y="4663767"/>
              <a:ext cx="15570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655" name="نص العنوان"/>
          <p:cNvSpPr txBox="1"/>
          <p:nvPr>
            <p:ph type="title"/>
          </p:nvPr>
        </p:nvSpPr>
        <p:spPr>
          <a:xfrm>
            <a:off x="2868799" y="1389933"/>
            <a:ext cx="18646403" cy="307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56" name="Google Shape;572;p2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7" name="Google Shape;573;p2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5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" name="Google Shape;575;p21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666" name="نص العنوان"/>
          <p:cNvSpPr txBox="1"/>
          <p:nvPr>
            <p:ph type="title"/>
          </p:nvPr>
        </p:nvSpPr>
        <p:spPr>
          <a:xfrm>
            <a:off x="1919999" y="3880399"/>
            <a:ext cx="10316001" cy="3918402"/>
          </a:xfrm>
          <a:prstGeom prst="rect">
            <a:avLst/>
          </a:prstGeom>
        </p:spPr>
        <p:txBody>
          <a:bodyPr anchor="t"/>
          <a:lstStyle>
            <a:lvl1pPr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667" name="مستوى النص الأول…"/>
          <p:cNvSpPr txBox="1"/>
          <p:nvPr>
            <p:ph type="body" sz="quarter" idx="1"/>
          </p:nvPr>
        </p:nvSpPr>
        <p:spPr>
          <a:xfrm>
            <a:off x="2306399" y="7702467"/>
            <a:ext cx="9543202" cy="230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1pPr>
            <a:lvl2pPr marL="914400" indent="-3175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2pPr>
            <a:lvl3pPr marL="914400" indent="1397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3pPr>
            <a:lvl4pPr marL="914400" indent="5969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4pPr>
            <a:lvl5pPr marL="914400" indent="1054100" algn="ctr">
              <a:buClrTx/>
              <a:buSzTx/>
              <a:buFontTx/>
              <a:buNone/>
              <a:defRPr sz="4200">
                <a:solidFill>
                  <a:srgbClr val="000000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10" name="Google Shape;578;p21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668" name="Google Shape;579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9" name="Google Shape;580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0" name="Google Shape;581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1" name="Google Shape;582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2" name="Google Shape;583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3" name="Google Shape;584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4" name="Google Shape;585;p21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5" name="Google Shape;586;p21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6" name="Google Shape;587;p21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7" name="Google Shape;588;p21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8" name="Google Shape;589;p21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9" name="Google Shape;590;p21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0" name="Google Shape;591;p21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1" name="Google Shape;592;p21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2" name="Google Shape;593;p21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3" name="Google Shape;594;p21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4" name="Google Shape;595;p21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5" name="Google Shape;596;p21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6" name="Google Shape;597;p21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7" name="Google Shape;598;p21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8" name="Google Shape;599;p21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9" name="Google Shape;600;p21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0" name="Google Shape;601;p21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1" name="Google Shape;602;p21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2" name="Google Shape;603;p21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3" name="Google Shape;604;p21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4" name="Google Shape;605;p21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5" name="Google Shape;606;p21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6" name="Google Shape;607;p21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7" name="Google Shape;608;p21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8" name="Google Shape;609;p21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9" name="Google Shape;610;p21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0" name="Google Shape;611;p21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1" name="Google Shape;612;p21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2" name="Google Shape;613;p21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3" name="Google Shape;614;p21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4" name="Google Shape;615;p21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5" name="Google Shape;616;p21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6" name="Google Shape;617;p21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7" name="Google Shape;618;p21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8" name="Google Shape;619;p21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9" name="Google Shape;620;p21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11" name="Google Shape;621;p2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2" name="Google Shape;622;p2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1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1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202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203" name="Google Shape;105;p3"/>
          <p:cNvSpPr/>
          <p:nvPr/>
        </p:nvSpPr>
        <p:spPr>
          <a:xfrm>
            <a:off x="-1400934" y="-4537268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4" name="Google Shape;106;p3"/>
          <p:cNvSpPr/>
          <p:nvPr/>
        </p:nvSpPr>
        <p:spPr>
          <a:xfrm>
            <a:off x="1920120" y="1179088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5" name="Google Shape;107;p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6" name="Google Shape;108;p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0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4_1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0" name="نص العنوان"/>
          <p:cNvSpPr txBox="1"/>
          <p:nvPr>
            <p:ph type="title"/>
          </p:nvPr>
        </p:nvSpPr>
        <p:spPr>
          <a:xfrm>
            <a:off x="1919933" y="1389933"/>
            <a:ext cx="19452801" cy="152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721" name="Google Shape;625;p2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2" name="Google Shape;626;p22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3" name="Google Shape;627;p2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4" name="Google Shape;628;p2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2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نص العنوان"/>
          <p:cNvSpPr txBox="1"/>
          <p:nvPr>
            <p:ph type="title"/>
          </p:nvPr>
        </p:nvSpPr>
        <p:spPr>
          <a:xfrm>
            <a:off x="12192000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33" name="مستوى النص الأول…"/>
          <p:cNvSpPr txBox="1"/>
          <p:nvPr>
            <p:ph type="body" sz="quarter" idx="1"/>
          </p:nvPr>
        </p:nvSpPr>
        <p:spPr>
          <a:xfrm>
            <a:off x="130871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776" name="Google Shape;633;p23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734" name="Google Shape;634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5" name="Google Shape;635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6" name="Google Shape;636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7" name="Google Shape;637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8" name="Google Shape;638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9" name="Google Shape;639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0" name="Google Shape;640;p23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1" name="Google Shape;641;p23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2" name="Google Shape;642;p23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3" name="Google Shape;643;p23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4" name="Google Shape;644;p23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5" name="Google Shape;645;p23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6" name="Google Shape;646;p23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7" name="Google Shape;647;p23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8" name="Google Shape;648;p23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9" name="Google Shape;649;p23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0" name="Google Shape;650;p23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1" name="Google Shape;651;p23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2" name="Google Shape;652;p23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3" name="Google Shape;653;p23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4" name="Google Shape;654;p23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5" name="Google Shape;655;p23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6" name="Google Shape;656;p23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7" name="Google Shape;657;p23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8" name="Google Shape;658;p23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9" name="Google Shape;659;p23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0" name="Google Shape;660;p23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1" name="Google Shape;661;p23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2" name="Google Shape;662;p23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3" name="Google Shape;663;p23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4" name="Google Shape;664;p23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5" name="Google Shape;665;p23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6" name="Google Shape;666;p23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7" name="Google Shape;667;p23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8" name="Google Shape;668;p23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9" name="Google Shape;669;p23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0" name="Google Shape;670;p23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1" name="Google Shape;671;p23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2" name="Google Shape;672;p23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3" name="Google Shape;673;p23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4" name="Google Shape;674;p23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5" name="Google Shape;675;p23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777" name="Google Shape;676;p23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8" name="Google Shape;677;p23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7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6" name="Google Shape;679;p24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7" name="Google Shape;680;p24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88" name="نص العنوان"/>
          <p:cNvSpPr txBox="1"/>
          <p:nvPr>
            <p:ph type="title"/>
          </p:nvPr>
        </p:nvSpPr>
        <p:spPr>
          <a:xfrm>
            <a:off x="5201999" y="5049199"/>
            <a:ext cx="13980002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789" name="مستوى النص الأول…"/>
          <p:cNvSpPr txBox="1"/>
          <p:nvPr>
            <p:ph type="body" sz="quarter" idx="1"/>
          </p:nvPr>
        </p:nvSpPr>
        <p:spPr>
          <a:xfrm>
            <a:off x="8141999" y="6487599"/>
            <a:ext cx="8100002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790" name="Google Shape;684;p2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1" name="Google Shape;685;p2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79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3_1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687;p25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0" name="نص العنوان"/>
          <p:cNvSpPr txBox="1"/>
          <p:nvPr>
            <p:ph type="title"/>
          </p:nvPr>
        </p:nvSpPr>
        <p:spPr>
          <a:xfrm>
            <a:off x="560866" y="5658767"/>
            <a:ext cx="13980002" cy="1608001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801" name="مستوى النص الأول…"/>
          <p:cNvSpPr txBox="1"/>
          <p:nvPr>
            <p:ph type="body" sz="quarter" idx="1"/>
          </p:nvPr>
        </p:nvSpPr>
        <p:spPr>
          <a:xfrm>
            <a:off x="3500866" y="7097167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02" name="Google Shape;691;p25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3" name="Google Shape;692;p25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4" name="Google Shape;693;p25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0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2" name="Google Shape;695;p26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3" name="مستوى النص الأول…"/>
          <p:cNvSpPr txBox="1"/>
          <p:nvPr>
            <p:ph type="body" sz="quarter" idx="1"/>
          </p:nvPr>
        </p:nvSpPr>
        <p:spPr>
          <a:xfrm>
            <a:off x="1919999" y="8632933"/>
            <a:ext cx="64672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14" name="نص العنوان"/>
          <p:cNvSpPr txBox="1"/>
          <p:nvPr>
            <p:ph type="title"/>
          </p:nvPr>
        </p:nvSpPr>
        <p:spPr>
          <a:xfrm>
            <a:off x="1919999" y="1389933"/>
            <a:ext cx="20544003" cy="3151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15" name="Google Shape;703;p2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6" name="Google Shape;704;p2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17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2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4" name="نص العنوان"/>
          <p:cNvSpPr txBox="1"/>
          <p:nvPr>
            <p:ph type="title"/>
          </p:nvPr>
        </p:nvSpPr>
        <p:spPr>
          <a:xfrm>
            <a:off x="8214000" y="1389933"/>
            <a:ext cx="7956001" cy="16656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25" name="Google Shape;716;p28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6" name="مستوى النص الأول…"/>
          <p:cNvSpPr txBox="1"/>
          <p:nvPr>
            <p:ph type="body" sz="quarter" idx="1"/>
          </p:nvPr>
        </p:nvSpPr>
        <p:spPr>
          <a:xfrm>
            <a:off x="10742532" y="5130600"/>
            <a:ext cx="47376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27" name="Google Shape;729;p2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28" name="Google Shape;730;p2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71" name="Google Shape;731;p28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29" name="Google Shape;732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0" name="Google Shape;733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1" name="Google Shape;734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2" name="Google Shape;735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3" name="Google Shape;736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4" name="Google Shape;737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5" name="Google Shape;738;p2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6" name="Google Shape;739;p2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7" name="Google Shape;740;p2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8" name="Google Shape;741;p2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9" name="Google Shape;742;p2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0" name="Google Shape;743;p2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1" name="Google Shape;744;p2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2" name="Google Shape;745;p2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3" name="Google Shape;746;p2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4" name="Google Shape;747;p2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5" name="Google Shape;748;p2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6" name="Google Shape;749;p2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7" name="Google Shape;750;p2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8" name="Google Shape;751;p2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9" name="Google Shape;752;p2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0" name="Google Shape;753;p2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1" name="Google Shape;754;p2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2" name="Google Shape;755;p2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3" name="Google Shape;756;p2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4" name="Google Shape;757;p2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5" name="Google Shape;758;p2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6" name="Google Shape;759;p2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7" name="Google Shape;760;p2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8" name="Google Shape;761;p2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9" name="Google Shape;762;p2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0" name="Google Shape;763;p2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1" name="Google Shape;764;p2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2" name="Google Shape;765;p2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3" name="Google Shape;766;p2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4" name="Google Shape;767;p2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5" name="Google Shape;768;p2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6" name="Google Shape;769;p2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7" name="Google Shape;770;p2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8" name="Google Shape;771;p2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9" name="Google Shape;772;p2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0" name="Google Shape;773;p2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7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775;p29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0" name="نص العنوان"/>
          <p:cNvSpPr txBox="1"/>
          <p:nvPr>
            <p:ph type="title"/>
          </p:nvPr>
        </p:nvSpPr>
        <p:spPr>
          <a:xfrm>
            <a:off x="1919999" y="1389933"/>
            <a:ext cx="10272002" cy="32288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81" name="مستوى النص الأول…"/>
          <p:cNvSpPr txBox="1"/>
          <p:nvPr>
            <p:ph type="body" sz="quarter" idx="1"/>
          </p:nvPr>
        </p:nvSpPr>
        <p:spPr>
          <a:xfrm>
            <a:off x="2408799" y="6081199"/>
            <a:ext cx="8100001" cy="2978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3600"/>
            </a:lvl1pPr>
            <a:lvl2pPr marL="914400" indent="-317500">
              <a:buClrTx/>
              <a:buSzTx/>
              <a:buFontTx/>
              <a:buNone/>
              <a:defRPr sz="3600"/>
            </a:lvl2pPr>
            <a:lvl3pPr marL="914400" indent="139700">
              <a:buClrTx/>
              <a:buSzTx/>
              <a:buFontTx/>
              <a:buNone/>
              <a:defRPr sz="3600"/>
            </a:lvl3pPr>
            <a:lvl4pPr marL="914400" indent="596900">
              <a:buClrTx/>
              <a:buSzTx/>
              <a:buFontTx/>
              <a:buNone/>
              <a:defRPr sz="3600"/>
            </a:lvl4pPr>
            <a:lvl5pPr marL="914400" indent="1054100">
              <a:buClrTx/>
              <a:buSzTx/>
              <a:buFontTx/>
              <a:buNone/>
              <a:defRPr sz="36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82" name="Google Shape;778;p2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3" name="Google Shape;779;p2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8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1" name="نص العنوان"/>
          <p:cNvSpPr txBox="1"/>
          <p:nvPr>
            <p:ph type="title"/>
          </p:nvPr>
        </p:nvSpPr>
        <p:spPr>
          <a:xfrm>
            <a:off x="1919999" y="1389933"/>
            <a:ext cx="20544003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892" name="مستوى النص الأول…"/>
          <p:cNvSpPr txBox="1"/>
          <p:nvPr>
            <p:ph type="body" sz="quarter" idx="1"/>
          </p:nvPr>
        </p:nvSpPr>
        <p:spPr>
          <a:xfrm>
            <a:off x="4198199" y="4189600"/>
            <a:ext cx="7204002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893" name="Google Shape;800;p3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894" name="Google Shape;801;p3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37" name="Google Shape;802;p30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895" name="Google Shape;803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6" name="Google Shape;804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7" name="Google Shape;805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8" name="Google Shape;806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99" name="Google Shape;807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0" name="Google Shape;808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1" name="Google Shape;809;p30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2" name="Google Shape;810;p30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3" name="Google Shape;811;p30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4" name="Google Shape;812;p30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5" name="Google Shape;813;p30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6" name="Google Shape;814;p30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7" name="Google Shape;815;p30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8" name="Google Shape;816;p30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09" name="Google Shape;817;p30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0" name="Google Shape;818;p30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1" name="Google Shape;819;p30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2" name="Google Shape;820;p30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3" name="Google Shape;821;p30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4" name="Google Shape;822;p30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5" name="Google Shape;823;p30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6" name="Google Shape;824;p30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7" name="Google Shape;825;p30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8" name="Google Shape;826;p30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19" name="Google Shape;827;p30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0" name="Google Shape;828;p30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1" name="Google Shape;829;p30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2" name="Google Shape;830;p30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3" name="Google Shape;831;p30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4" name="Google Shape;832;p30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5" name="Google Shape;833;p30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6" name="Google Shape;834;p30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7" name="Google Shape;835;p30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8" name="Google Shape;836;p30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29" name="Google Shape;837;p30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0" name="Google Shape;838;p30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1" name="Google Shape;839;p30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2" name="Google Shape;840;p30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3" name="Google Shape;841;p30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4" name="Google Shape;842;p30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5" name="Google Shape;843;p30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36" name="Google Shape;844;p30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93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846;p3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6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47" name="نص العنوان"/>
          <p:cNvSpPr txBox="1"/>
          <p:nvPr>
            <p:ph type="title"/>
          </p:nvPr>
        </p:nvSpPr>
        <p:spPr>
          <a:xfrm>
            <a:off x="1919999" y="1389933"/>
            <a:ext cx="189336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48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8812801" cy="2946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9" name="Google Shape;850;p3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0" name="Google Shape;851;p3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8" name="Google Shape;853;p32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59" name="Google Shape;854;p32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0" name="نص العنوان"/>
          <p:cNvSpPr txBox="1"/>
          <p:nvPr>
            <p:ph type="title"/>
          </p:nvPr>
        </p:nvSpPr>
        <p:spPr>
          <a:xfrm>
            <a:off x="1919999" y="1389933"/>
            <a:ext cx="7084801" cy="16656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61" name="مستوى النص الأول…"/>
          <p:cNvSpPr txBox="1"/>
          <p:nvPr>
            <p:ph type="body" sz="quarter" idx="1"/>
          </p:nvPr>
        </p:nvSpPr>
        <p:spPr>
          <a:xfrm>
            <a:off x="13924399" y="3799274"/>
            <a:ext cx="8163201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</a:lvl1pPr>
            <a:lvl2pPr marL="914400" indent="-317500">
              <a:buClrTx/>
              <a:buSzTx/>
              <a:buFontTx/>
              <a:buNone/>
            </a:lvl2pPr>
            <a:lvl3pPr marL="914400" indent="139700">
              <a:buClrTx/>
              <a:buSzTx/>
              <a:buFontTx/>
              <a:buNone/>
            </a:lvl3pPr>
            <a:lvl4pPr marL="914400" indent="596900">
              <a:buClrTx/>
              <a:buSzTx/>
              <a:buFontTx/>
              <a:buNone/>
            </a:lvl4pPr>
            <a:lvl5pPr marL="914400" indent="1054100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62" name="Google Shape;862;p32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3" name="Google Shape;863;p32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64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TWO_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174;p7"/>
          <p:cNvSpPr/>
          <p:nvPr/>
        </p:nvSpPr>
        <p:spPr>
          <a:xfrm flipH="1">
            <a:off x="20349556" y="-2830074"/>
            <a:ext cx="8001156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5" name="Google Shape;116;p5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216" name="مستوى النص الأول…"/>
          <p:cNvSpPr txBox="1"/>
          <p:nvPr>
            <p:ph type="body" sz="quarter" idx="1"/>
          </p:nvPr>
        </p:nvSpPr>
        <p:spPr>
          <a:xfrm>
            <a:off x="4271199" y="7210533"/>
            <a:ext cx="7920801" cy="8872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1pPr>
            <a:lvl2pPr marL="914400" indent="-3175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2pPr>
            <a:lvl3pPr marL="914400" indent="1397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3pPr>
            <a:lvl4pPr marL="914400" indent="5969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4pPr>
            <a:lvl5pPr marL="914400" indent="1054100">
              <a:buClrTx/>
              <a:buSzTx/>
              <a:buFontTx/>
              <a:buNone/>
              <a:defRPr>
                <a:solidFill>
                  <a:schemeClr val="accent1"/>
                </a:solidFill>
              </a:defRPr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grpSp>
        <p:nvGrpSpPr>
          <p:cNvPr id="219" name="تجميع"/>
          <p:cNvGrpSpPr/>
          <p:nvPr/>
        </p:nvGrpSpPr>
        <p:grpSpPr>
          <a:xfrm flipH="1" rot="10800000">
            <a:off x="23770914" y="1367386"/>
            <a:ext cx="579221" cy="11209854"/>
            <a:chOff x="0" y="0"/>
            <a:chExt cx="579219" cy="11209852"/>
          </a:xfrm>
        </p:grpSpPr>
        <p:sp>
          <p:nvSpPr>
            <p:cNvPr id="217" name="Google Shape;123;p5"/>
            <p:cNvSpPr/>
            <p:nvPr/>
          </p:nvSpPr>
          <p:spPr>
            <a:xfrm>
              <a:off x="0" y="265"/>
              <a:ext cx="579220" cy="112095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" name="Google Shape;124;p5"/>
            <p:cNvSpPr/>
            <p:nvPr/>
          </p:nvSpPr>
          <p:spPr>
            <a:xfrm>
              <a:off x="0" y="0"/>
              <a:ext cx="579220" cy="9362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2" name="تجميع"/>
          <p:cNvGrpSpPr/>
          <p:nvPr/>
        </p:nvGrpSpPr>
        <p:grpSpPr>
          <a:xfrm>
            <a:off x="20191079" y="295732"/>
            <a:ext cx="2279740" cy="521699"/>
            <a:chOff x="0" y="0"/>
            <a:chExt cx="2279739" cy="521697"/>
          </a:xfrm>
        </p:grpSpPr>
        <p:sp>
          <p:nvSpPr>
            <p:cNvPr id="220" name="Google Shape;123;p5"/>
            <p:cNvSpPr/>
            <p:nvPr/>
          </p:nvSpPr>
          <p:spPr>
            <a:xfrm rot="16200000">
              <a:off x="998252" y="-759790"/>
              <a:ext cx="520305" cy="20426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" name="Google Shape;124;p5"/>
            <p:cNvSpPr/>
            <p:nvPr/>
          </p:nvSpPr>
          <p:spPr>
            <a:xfrm rot="16200000">
              <a:off x="592919" y="-592920"/>
              <a:ext cx="520306" cy="17061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1" y="0"/>
                  </a:moveTo>
                  <a:lnTo>
                    <a:pt x="21600" y="0"/>
                  </a:lnTo>
                  <a:lnTo>
                    <a:pt x="21600" y="21600"/>
                  </a:lnTo>
                  <a:lnTo>
                    <a:pt x="0" y="20733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t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307" name="Google Shape;10;p2"/>
          <p:cNvGrpSpPr/>
          <p:nvPr/>
        </p:nvGrpSpPr>
        <p:grpSpPr>
          <a:xfrm>
            <a:off x="-408741" y="-3679905"/>
            <a:ext cx="3058068" cy="6205727"/>
            <a:chOff x="0" y="0"/>
            <a:chExt cx="3058066" cy="6205726"/>
          </a:xfrm>
        </p:grpSpPr>
        <p:sp>
          <p:nvSpPr>
            <p:cNvPr id="223" name="Google Shape;11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" name="Google Shape;12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" name="Google Shape;13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6" name="Google Shape;14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7" name="Google Shape;15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8" name="Google Shape;16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9" name="Google Shape;17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0" name="Google Shape;18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1" name="Google Shape;19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2" name="Google Shape;20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3" name="Google Shape;21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4" name="Google Shape;22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5" name="Google Shape;23;p2"/>
            <p:cNvSpPr/>
            <p:nvPr/>
          </p:nvSpPr>
          <p:spPr>
            <a:xfrm>
              <a:off x="2868222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6" name="Google Shape;24;p2"/>
            <p:cNvSpPr/>
            <p:nvPr/>
          </p:nvSpPr>
          <p:spPr>
            <a:xfrm>
              <a:off x="2868222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7" name="Google Shape;25;p2"/>
            <p:cNvSpPr/>
            <p:nvPr/>
          </p:nvSpPr>
          <p:spPr>
            <a:xfrm>
              <a:off x="2868222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8" name="Google Shape;26;p2"/>
            <p:cNvSpPr/>
            <p:nvPr/>
          </p:nvSpPr>
          <p:spPr>
            <a:xfrm>
              <a:off x="2868222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9" name="Google Shape;27;p2"/>
            <p:cNvSpPr/>
            <p:nvPr/>
          </p:nvSpPr>
          <p:spPr>
            <a:xfrm>
              <a:off x="2868222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0" name="Google Shape;28;p2"/>
            <p:cNvSpPr/>
            <p:nvPr/>
          </p:nvSpPr>
          <p:spPr>
            <a:xfrm>
              <a:off x="2868222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1" name="Google Shape;29;p2"/>
            <p:cNvSpPr/>
            <p:nvPr/>
          </p:nvSpPr>
          <p:spPr>
            <a:xfrm>
              <a:off x="2868222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2" name="Google Shape;30;p2"/>
            <p:cNvSpPr/>
            <p:nvPr/>
          </p:nvSpPr>
          <p:spPr>
            <a:xfrm>
              <a:off x="2868222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3" name="Google Shape;31;p2"/>
            <p:cNvSpPr/>
            <p:nvPr/>
          </p:nvSpPr>
          <p:spPr>
            <a:xfrm>
              <a:off x="2868222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4" name="Google Shape;32;p2"/>
            <p:cNvSpPr/>
            <p:nvPr/>
          </p:nvSpPr>
          <p:spPr>
            <a:xfrm>
              <a:off x="2868222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" name="Google Shape;33;p2"/>
            <p:cNvSpPr/>
            <p:nvPr/>
          </p:nvSpPr>
          <p:spPr>
            <a:xfrm>
              <a:off x="2868222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" name="Google Shape;34;p2"/>
            <p:cNvSpPr/>
            <p:nvPr/>
          </p:nvSpPr>
          <p:spPr>
            <a:xfrm>
              <a:off x="2868222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" name="Google Shape;35;p2"/>
            <p:cNvSpPr/>
            <p:nvPr/>
          </p:nvSpPr>
          <p:spPr>
            <a:xfrm>
              <a:off x="2299058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" name="Google Shape;36;p2"/>
            <p:cNvSpPr/>
            <p:nvPr/>
          </p:nvSpPr>
          <p:spPr>
            <a:xfrm>
              <a:off x="2299058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" name="Google Shape;37;p2"/>
            <p:cNvSpPr/>
            <p:nvPr/>
          </p:nvSpPr>
          <p:spPr>
            <a:xfrm>
              <a:off x="2299058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" name="Google Shape;38;p2"/>
            <p:cNvSpPr/>
            <p:nvPr/>
          </p:nvSpPr>
          <p:spPr>
            <a:xfrm>
              <a:off x="2299058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" name="Google Shape;39;p2"/>
            <p:cNvSpPr/>
            <p:nvPr/>
          </p:nvSpPr>
          <p:spPr>
            <a:xfrm>
              <a:off x="2299058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" name="Google Shape;40;p2"/>
            <p:cNvSpPr/>
            <p:nvPr/>
          </p:nvSpPr>
          <p:spPr>
            <a:xfrm>
              <a:off x="2299058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3" name="Google Shape;41;p2"/>
            <p:cNvSpPr/>
            <p:nvPr/>
          </p:nvSpPr>
          <p:spPr>
            <a:xfrm>
              <a:off x="2299058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4" name="Google Shape;42;p2"/>
            <p:cNvSpPr/>
            <p:nvPr/>
          </p:nvSpPr>
          <p:spPr>
            <a:xfrm>
              <a:off x="2299058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5" name="Google Shape;43;p2"/>
            <p:cNvSpPr/>
            <p:nvPr/>
          </p:nvSpPr>
          <p:spPr>
            <a:xfrm>
              <a:off x="2299058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" name="Google Shape;44;p2"/>
            <p:cNvSpPr/>
            <p:nvPr/>
          </p:nvSpPr>
          <p:spPr>
            <a:xfrm>
              <a:off x="2299058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" name="Google Shape;45;p2"/>
            <p:cNvSpPr/>
            <p:nvPr/>
          </p:nvSpPr>
          <p:spPr>
            <a:xfrm>
              <a:off x="2299058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" name="Google Shape;46;p2"/>
            <p:cNvSpPr/>
            <p:nvPr/>
          </p:nvSpPr>
          <p:spPr>
            <a:xfrm>
              <a:off x="2299058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" name="Google Shape;47;p2"/>
            <p:cNvSpPr/>
            <p:nvPr/>
          </p:nvSpPr>
          <p:spPr>
            <a:xfrm>
              <a:off x="1718875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" name="Google Shape;48;p2"/>
            <p:cNvSpPr/>
            <p:nvPr/>
          </p:nvSpPr>
          <p:spPr>
            <a:xfrm>
              <a:off x="1718875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" name="Google Shape;49;p2"/>
            <p:cNvSpPr/>
            <p:nvPr/>
          </p:nvSpPr>
          <p:spPr>
            <a:xfrm>
              <a:off x="1718875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" name="Google Shape;50;p2"/>
            <p:cNvSpPr/>
            <p:nvPr/>
          </p:nvSpPr>
          <p:spPr>
            <a:xfrm>
              <a:off x="1718875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" name="Google Shape;51;p2"/>
            <p:cNvSpPr/>
            <p:nvPr/>
          </p:nvSpPr>
          <p:spPr>
            <a:xfrm>
              <a:off x="1718875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4" name="Google Shape;52;p2"/>
            <p:cNvSpPr/>
            <p:nvPr/>
          </p:nvSpPr>
          <p:spPr>
            <a:xfrm>
              <a:off x="1718875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5" name="Google Shape;53;p2"/>
            <p:cNvSpPr/>
            <p:nvPr/>
          </p:nvSpPr>
          <p:spPr>
            <a:xfrm>
              <a:off x="1718875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6" name="Google Shape;54;p2"/>
            <p:cNvSpPr/>
            <p:nvPr/>
          </p:nvSpPr>
          <p:spPr>
            <a:xfrm>
              <a:off x="1718875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7" name="Google Shape;55;p2"/>
            <p:cNvSpPr/>
            <p:nvPr/>
          </p:nvSpPr>
          <p:spPr>
            <a:xfrm>
              <a:off x="1718875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" name="Google Shape;56;p2"/>
            <p:cNvSpPr/>
            <p:nvPr/>
          </p:nvSpPr>
          <p:spPr>
            <a:xfrm>
              <a:off x="1718875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" name="Google Shape;57;p2"/>
            <p:cNvSpPr/>
            <p:nvPr/>
          </p:nvSpPr>
          <p:spPr>
            <a:xfrm>
              <a:off x="1718875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" name="Google Shape;58;p2"/>
            <p:cNvSpPr/>
            <p:nvPr/>
          </p:nvSpPr>
          <p:spPr>
            <a:xfrm>
              <a:off x="1718875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" name="Google Shape;59;p2"/>
            <p:cNvSpPr/>
            <p:nvPr/>
          </p:nvSpPr>
          <p:spPr>
            <a:xfrm>
              <a:off x="1149343" y="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" name="Google Shape;60;p2"/>
            <p:cNvSpPr/>
            <p:nvPr/>
          </p:nvSpPr>
          <p:spPr>
            <a:xfrm>
              <a:off x="1149343" y="546763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" name="Google Shape;61;p2"/>
            <p:cNvSpPr/>
            <p:nvPr/>
          </p:nvSpPr>
          <p:spPr>
            <a:xfrm>
              <a:off x="1149343" y="1082511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" name="Google Shape;62;p2"/>
            <p:cNvSpPr/>
            <p:nvPr/>
          </p:nvSpPr>
          <p:spPr>
            <a:xfrm>
              <a:off x="1149343" y="1629278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" name="Google Shape;63;p2"/>
            <p:cNvSpPr/>
            <p:nvPr/>
          </p:nvSpPr>
          <p:spPr>
            <a:xfrm>
              <a:off x="1149343" y="2176411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6" name="Google Shape;64;p2"/>
            <p:cNvSpPr/>
            <p:nvPr/>
          </p:nvSpPr>
          <p:spPr>
            <a:xfrm>
              <a:off x="1149343" y="2734557"/>
              <a:ext cx="189845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7" name="Google Shape;65;p2"/>
            <p:cNvSpPr/>
            <p:nvPr/>
          </p:nvSpPr>
          <p:spPr>
            <a:xfrm>
              <a:off x="1149343" y="3281325"/>
              <a:ext cx="189845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8" name="Google Shape;66;p2"/>
            <p:cNvSpPr/>
            <p:nvPr/>
          </p:nvSpPr>
          <p:spPr>
            <a:xfrm>
              <a:off x="1149343" y="3828088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" name="Google Shape;67;p2"/>
            <p:cNvSpPr/>
            <p:nvPr/>
          </p:nvSpPr>
          <p:spPr>
            <a:xfrm>
              <a:off x="1149343" y="4363836"/>
              <a:ext cx="189845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" name="Google Shape;68;p2"/>
            <p:cNvSpPr/>
            <p:nvPr/>
          </p:nvSpPr>
          <p:spPr>
            <a:xfrm>
              <a:off x="1149343" y="4910970"/>
              <a:ext cx="189845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" name="Google Shape;69;p2"/>
            <p:cNvSpPr/>
            <p:nvPr/>
          </p:nvSpPr>
          <p:spPr>
            <a:xfrm>
              <a:off x="1149343" y="5469115"/>
              <a:ext cx="189845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" name="Google Shape;70;p2"/>
            <p:cNvSpPr/>
            <p:nvPr/>
          </p:nvSpPr>
          <p:spPr>
            <a:xfrm>
              <a:off x="1149343" y="6015882"/>
              <a:ext cx="189845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" name="Google Shape;71;p2"/>
            <p:cNvSpPr/>
            <p:nvPr/>
          </p:nvSpPr>
          <p:spPr>
            <a:xfrm>
              <a:off x="580179" y="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" name="Google Shape;72;p2"/>
            <p:cNvSpPr/>
            <p:nvPr/>
          </p:nvSpPr>
          <p:spPr>
            <a:xfrm>
              <a:off x="580179" y="546763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" name="Google Shape;73;p2"/>
            <p:cNvSpPr/>
            <p:nvPr/>
          </p:nvSpPr>
          <p:spPr>
            <a:xfrm>
              <a:off x="580179" y="1082511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" name="Google Shape;74;p2"/>
            <p:cNvSpPr/>
            <p:nvPr/>
          </p:nvSpPr>
          <p:spPr>
            <a:xfrm>
              <a:off x="580179" y="1629278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7" name="Google Shape;75;p2"/>
            <p:cNvSpPr/>
            <p:nvPr/>
          </p:nvSpPr>
          <p:spPr>
            <a:xfrm>
              <a:off x="580179" y="2176411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8" name="Google Shape;76;p2"/>
            <p:cNvSpPr/>
            <p:nvPr/>
          </p:nvSpPr>
          <p:spPr>
            <a:xfrm>
              <a:off x="580179" y="2734557"/>
              <a:ext cx="189844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" name="Google Shape;77;p2"/>
            <p:cNvSpPr/>
            <p:nvPr/>
          </p:nvSpPr>
          <p:spPr>
            <a:xfrm>
              <a:off x="580179" y="3281325"/>
              <a:ext cx="189844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" name="Google Shape;78;p2"/>
            <p:cNvSpPr/>
            <p:nvPr/>
          </p:nvSpPr>
          <p:spPr>
            <a:xfrm>
              <a:off x="580179" y="3828088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" name="Google Shape;79;p2"/>
            <p:cNvSpPr/>
            <p:nvPr/>
          </p:nvSpPr>
          <p:spPr>
            <a:xfrm>
              <a:off x="580179" y="4363836"/>
              <a:ext cx="189844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" name="Google Shape;80;p2"/>
            <p:cNvSpPr/>
            <p:nvPr/>
          </p:nvSpPr>
          <p:spPr>
            <a:xfrm>
              <a:off x="580179" y="4910970"/>
              <a:ext cx="189844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" name="Google Shape;81;p2"/>
            <p:cNvSpPr/>
            <p:nvPr/>
          </p:nvSpPr>
          <p:spPr>
            <a:xfrm>
              <a:off x="580179" y="5469115"/>
              <a:ext cx="189844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" name="Google Shape;82;p2"/>
            <p:cNvSpPr/>
            <p:nvPr/>
          </p:nvSpPr>
          <p:spPr>
            <a:xfrm>
              <a:off x="580179" y="6015882"/>
              <a:ext cx="189844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" name="Google Shape;83;p2"/>
            <p:cNvSpPr/>
            <p:nvPr/>
          </p:nvSpPr>
          <p:spPr>
            <a:xfrm>
              <a:off x="0" y="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" name="Google Shape;84;p2"/>
            <p:cNvSpPr/>
            <p:nvPr/>
          </p:nvSpPr>
          <p:spPr>
            <a:xfrm>
              <a:off x="0" y="546763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" name="Google Shape;85;p2"/>
            <p:cNvSpPr/>
            <p:nvPr/>
          </p:nvSpPr>
          <p:spPr>
            <a:xfrm>
              <a:off x="0" y="1082511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8" name="Google Shape;86;p2"/>
            <p:cNvSpPr/>
            <p:nvPr/>
          </p:nvSpPr>
          <p:spPr>
            <a:xfrm>
              <a:off x="0" y="1629278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9" name="Google Shape;87;p2"/>
            <p:cNvSpPr/>
            <p:nvPr/>
          </p:nvSpPr>
          <p:spPr>
            <a:xfrm>
              <a:off x="0" y="2176411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" name="Google Shape;88;p2"/>
            <p:cNvSpPr/>
            <p:nvPr/>
          </p:nvSpPr>
          <p:spPr>
            <a:xfrm>
              <a:off x="0" y="2734557"/>
              <a:ext cx="200859" cy="1894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" name="Google Shape;89;p2"/>
            <p:cNvSpPr/>
            <p:nvPr/>
          </p:nvSpPr>
          <p:spPr>
            <a:xfrm>
              <a:off x="0" y="3281325"/>
              <a:ext cx="200859" cy="1898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" name="Google Shape;90;p2"/>
            <p:cNvSpPr/>
            <p:nvPr/>
          </p:nvSpPr>
          <p:spPr>
            <a:xfrm>
              <a:off x="0" y="3828088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" name="Google Shape;91;p2"/>
            <p:cNvSpPr/>
            <p:nvPr/>
          </p:nvSpPr>
          <p:spPr>
            <a:xfrm>
              <a:off x="0" y="4363836"/>
              <a:ext cx="200859" cy="2012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" name="Google Shape;92;p2"/>
            <p:cNvSpPr/>
            <p:nvPr/>
          </p:nvSpPr>
          <p:spPr>
            <a:xfrm>
              <a:off x="0" y="4910970"/>
              <a:ext cx="200859" cy="20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" name="Google Shape;93;p2"/>
            <p:cNvSpPr/>
            <p:nvPr/>
          </p:nvSpPr>
          <p:spPr>
            <a:xfrm>
              <a:off x="0" y="5469115"/>
              <a:ext cx="200859" cy="200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" name="Google Shape;94;p2"/>
            <p:cNvSpPr/>
            <p:nvPr/>
          </p:nvSpPr>
          <p:spPr>
            <a:xfrm>
              <a:off x="0" y="6015882"/>
              <a:ext cx="200859" cy="189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" name="phonto.png" descr="phonto.png"/>
          <p:cNvPicPr>
            <a:picLocks noChangeAspect="1"/>
          </p:cNvPicPr>
          <p:nvPr/>
        </p:nvPicPr>
        <p:blipFill>
          <a:blip r:embed="rId2">
            <a:extLst/>
          </a:blip>
          <a:srcRect l="33573" t="36928" r="26843" b="36928"/>
          <a:stretch>
            <a:fillRect/>
          </a:stretch>
        </p:blipFill>
        <p:spPr>
          <a:xfrm>
            <a:off x="21330948" y="12641659"/>
            <a:ext cx="3437764" cy="100177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" name="IMG_5556.png" descr="IMG_5556.png"/>
          <p:cNvPicPr>
            <a:picLocks noChangeAspect="1"/>
          </p:cNvPicPr>
          <p:nvPr/>
        </p:nvPicPr>
        <p:blipFill>
          <a:blip r:embed="rId3">
            <a:extLst/>
          </a:blip>
          <a:srcRect l="25747" t="26126" r="26126" b="30859"/>
          <a:stretch>
            <a:fillRect/>
          </a:stretch>
        </p:blipFill>
        <p:spPr>
          <a:xfrm>
            <a:off x="22183927" y="-38100"/>
            <a:ext cx="2167619" cy="1937391"/>
          </a:xfrm>
          <a:prstGeom prst="rect">
            <a:avLst/>
          </a:prstGeom>
          <a:ln w="12700">
            <a:miter lim="400000"/>
          </a:ln>
        </p:spPr>
      </p:pic>
      <p:graphicFrame>
        <p:nvGraphicFramePr>
          <p:cNvPr id="310" name="الجدول"/>
          <p:cNvGraphicFramePr/>
          <p:nvPr/>
        </p:nvGraphicFramePr>
        <p:xfrm>
          <a:off x="20001895" y="164121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39900"/>
                <a:gridCol w="1054659"/>
                <a:gridCol w="2134928"/>
                <a:gridCol w="1344871"/>
                <a:gridCol w="5635431"/>
              </a:tblGrid>
              <a:tr h="482600">
                <a:tc gridSpan="2"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 hMerge="1">
                  <a:tcPr/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2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التاريخ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الصفحة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sz="3300">
                          <a:latin typeface="29LTAzer"/>
                          <a:ea typeface="29LTAzer"/>
                          <a:cs typeface="29LTAzer"/>
                          <a:sym typeface="29LTAzer"/>
                        </a:rPr>
                        <a:t>الموضوع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  <a:tr h="531142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رابع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l" rtl="0">
                        <a:defRPr sz="3600">
                          <a:solidFill>
                            <a:srgbClr val="0C1E4F"/>
                          </a:solidFill>
                        </a:defRPr>
                      </a:pP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8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خصائص الجمع وقواعد الطرح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</a:tcPr>
                </a:tc>
              </a:tr>
            </a:tbl>
          </a:graphicData>
        </a:graphic>
      </p:graphicFrame>
      <p:sp>
        <p:nvSpPr>
          <p:cNvPr id="311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USTOM_8_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1" name="Google Shape;874;p34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2" name="نص العنوان"/>
          <p:cNvSpPr txBox="1"/>
          <p:nvPr>
            <p:ph type="title"/>
          </p:nvPr>
        </p:nvSpPr>
        <p:spPr>
          <a:xfrm>
            <a:off x="1919999" y="1389933"/>
            <a:ext cx="20544003" cy="2821601"/>
          </a:xfrm>
          <a:prstGeom prst="rect">
            <a:avLst/>
          </a:prstGeom>
        </p:spPr>
        <p:txBody>
          <a:bodyPr anchor="t"/>
          <a:lstStyle>
            <a:lvl1pPr algn="l">
              <a:defRPr sz="80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973" name="Google Shape;876;p34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4" name="Google Shape;877;p34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7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LANK">
    <p:bg>
      <p:bgPr>
        <a:solidFill>
          <a:srgbClr val="0E2A47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AND_BOD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9" name="نص العنوان"/>
          <p:cNvSpPr txBox="1"/>
          <p:nvPr>
            <p:ph type="title"/>
          </p:nvPr>
        </p:nvSpPr>
        <p:spPr>
          <a:xfrm>
            <a:off x="1901933" y="1186733"/>
            <a:ext cx="20580002" cy="1527201"/>
          </a:xfrm>
          <a:prstGeom prst="rect">
            <a:avLst/>
          </a:prstGeom>
        </p:spPr>
        <p:txBody>
          <a:bodyPr anchor="t"/>
          <a:lstStyle>
            <a:lvl1pPr algn="l">
              <a:defRPr b="1" sz="7400">
                <a:solidFill>
                  <a:srgbClr val="0C1E4F"/>
                </a:solidFill>
              </a:defRPr>
            </a:lvl1pPr>
          </a:lstStyle>
          <a:p>
            <a:pPr rtl="0">
              <a:defRPr/>
            </a:pPr>
            <a:r>
              <a:t>نص العنوان</a:t>
            </a:r>
          </a:p>
        </p:txBody>
      </p:sp>
      <p:sp>
        <p:nvSpPr>
          <p:cNvPr id="990" name="مستوى النص الأول…"/>
          <p:cNvSpPr txBox="1"/>
          <p:nvPr>
            <p:ph type="body" idx="1"/>
          </p:nvPr>
        </p:nvSpPr>
        <p:spPr>
          <a:xfrm>
            <a:off x="1901933" y="3073266"/>
            <a:ext cx="20580002" cy="911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65200" indent="-812800">
              <a:buClr>
                <a:srgbClr val="434343"/>
              </a:buClr>
              <a:buSzPts val="3200"/>
              <a:buFontTx/>
              <a:buAutoNum type="arabicPeriod" startAt="1"/>
              <a:defRPr sz="3200"/>
            </a:lvl1pPr>
            <a:lvl2pPr marL="13062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2pPr>
            <a:lvl3pPr marL="1763485" indent="-696685">
              <a:buClr>
                <a:srgbClr val="434343"/>
              </a:buClr>
              <a:buSzPts val="3200"/>
              <a:buFontTx/>
              <a:buAutoNum type="romanLcPeriod" startAt="1"/>
              <a:defRPr sz="3200"/>
            </a:lvl3pPr>
            <a:lvl4pPr marL="2220685" indent="-696685">
              <a:buClr>
                <a:srgbClr val="434343"/>
              </a:buClr>
              <a:buSzPts val="3200"/>
              <a:buFontTx/>
              <a:buAutoNum type="arabicPeriod" startAt="1"/>
              <a:defRPr sz="3200"/>
            </a:lvl4pPr>
            <a:lvl5pPr marL="2677885" indent="-696685">
              <a:buClr>
                <a:srgbClr val="434343"/>
              </a:buClr>
              <a:buSzPts val="3200"/>
              <a:buFontTx/>
              <a:buAutoNum type="alphaLcPeriod" startAt="1"/>
              <a:defRPr sz="3200"/>
            </a:lvl5pPr>
          </a:lstStyle>
          <a:p>
            <a:pPr rtl="0">
              <a:defRPr/>
            </a:pPr>
            <a:r>
              <a:t>مستوى النص الأول</a:t>
            </a:r>
          </a:p>
          <a:p>
            <a:pPr lvl="1" rtl="0">
              <a:defRPr/>
            </a:pPr>
            <a:r>
              <a:t>مستوى النص الثاني</a:t>
            </a:r>
          </a:p>
          <a:p>
            <a:pPr lvl="2" rtl="0">
              <a:defRPr/>
            </a:pPr>
            <a:r>
              <a:t>مستوى النص الثالث</a:t>
            </a:r>
          </a:p>
          <a:p>
            <a:pPr lvl="3" rtl="0">
              <a:defRPr/>
            </a:pPr>
            <a:r>
              <a:t>مستوى النص الرابع</a:t>
            </a:r>
          </a:p>
          <a:p>
            <a:pPr lvl="4" rtl="0">
              <a:defRPr/>
            </a:pPr>
            <a:r>
              <a:t>مستوى النص الخامس</a:t>
            </a:r>
          </a:p>
        </p:txBody>
      </p:sp>
      <p:sp>
        <p:nvSpPr>
          <p:cNvPr id="991" name="Google Shape;44;p4"/>
          <p:cNvSpPr/>
          <p:nvPr/>
        </p:nvSpPr>
        <p:spPr>
          <a:xfrm>
            <a:off x="1462065" y="967933"/>
            <a:ext cx="21460803" cy="11765601"/>
          </a:xfrm>
          <a:prstGeom prst="rect">
            <a:avLst/>
          </a:prstGeom>
          <a:ln w="50800">
            <a:solidFill>
              <a:srgbClr val="0C1E4F"/>
            </a:solidFill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998" name="Google Shape;45;p4"/>
          <p:cNvGrpSpPr/>
          <p:nvPr/>
        </p:nvGrpSpPr>
        <p:grpSpPr>
          <a:xfrm>
            <a:off x="-1759037" y="10736196"/>
            <a:ext cx="4564040" cy="4410829"/>
            <a:chOff x="0" y="0"/>
            <a:chExt cx="4564039" cy="4410827"/>
          </a:xfrm>
        </p:grpSpPr>
        <p:sp>
          <p:nvSpPr>
            <p:cNvPr id="992" name="Google Shape;46;p4"/>
            <p:cNvSpPr/>
            <p:nvPr/>
          </p:nvSpPr>
          <p:spPr>
            <a:xfrm rot="6634728">
              <a:off x="1543756" y="3597695"/>
              <a:ext cx="586626" cy="5781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0" h="21600" fill="norm" stroke="1" extrusionOk="0">
                  <a:moveTo>
                    <a:pt x="10200" y="0"/>
                  </a:moveTo>
                  <a:cubicBezTo>
                    <a:pt x="7554" y="0"/>
                    <a:pt x="4947" y="999"/>
                    <a:pt x="2969" y="3089"/>
                  </a:cubicBezTo>
                  <a:cubicBezTo>
                    <a:pt x="1315" y="4735"/>
                    <a:pt x="341" y="6998"/>
                    <a:pt x="49" y="9464"/>
                  </a:cubicBezTo>
                  <a:cubicBezTo>
                    <a:pt x="-438" y="14504"/>
                    <a:pt x="2774" y="19337"/>
                    <a:pt x="7248" y="20879"/>
                  </a:cubicBezTo>
                  <a:cubicBezTo>
                    <a:pt x="8610" y="21289"/>
                    <a:pt x="10072" y="21600"/>
                    <a:pt x="11434" y="21600"/>
                  </a:cubicBezTo>
                  <a:cubicBezTo>
                    <a:pt x="15521" y="21600"/>
                    <a:pt x="18438" y="18721"/>
                    <a:pt x="19899" y="14710"/>
                  </a:cubicBezTo>
                  <a:cubicBezTo>
                    <a:pt x="20870" y="11933"/>
                    <a:pt x="21162" y="8847"/>
                    <a:pt x="19899" y="6276"/>
                  </a:cubicBezTo>
                  <a:cubicBezTo>
                    <a:pt x="19024" y="3912"/>
                    <a:pt x="17075" y="2164"/>
                    <a:pt x="15033" y="1134"/>
                  </a:cubicBezTo>
                  <a:cubicBezTo>
                    <a:pt x="13502" y="385"/>
                    <a:pt x="11845" y="0"/>
                    <a:pt x="10200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3" name="Google Shape;47;p4"/>
            <p:cNvSpPr/>
            <p:nvPr/>
          </p:nvSpPr>
          <p:spPr>
            <a:xfrm rot="6634728">
              <a:off x="873024" y="1129054"/>
              <a:ext cx="2006475" cy="1987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0" h="21600" fill="norm" stroke="1" extrusionOk="0">
                  <a:moveTo>
                    <a:pt x="10085" y="0"/>
                  </a:moveTo>
                  <a:cubicBezTo>
                    <a:pt x="7443" y="0"/>
                    <a:pt x="4846" y="945"/>
                    <a:pt x="2929" y="3025"/>
                  </a:cubicBezTo>
                  <a:cubicBezTo>
                    <a:pt x="1329" y="4789"/>
                    <a:pt x="300" y="7063"/>
                    <a:pt x="43" y="9485"/>
                  </a:cubicBezTo>
                  <a:cubicBezTo>
                    <a:pt x="-414" y="14481"/>
                    <a:pt x="2786" y="19356"/>
                    <a:pt x="7243" y="20942"/>
                  </a:cubicBezTo>
                  <a:cubicBezTo>
                    <a:pt x="8586" y="21421"/>
                    <a:pt x="10043" y="21600"/>
                    <a:pt x="11444" y="21600"/>
                  </a:cubicBezTo>
                  <a:cubicBezTo>
                    <a:pt x="15586" y="21600"/>
                    <a:pt x="18586" y="18758"/>
                    <a:pt x="20015" y="14840"/>
                  </a:cubicBezTo>
                  <a:cubicBezTo>
                    <a:pt x="21015" y="12028"/>
                    <a:pt x="21186" y="8947"/>
                    <a:pt x="20015" y="6195"/>
                  </a:cubicBezTo>
                  <a:cubicBezTo>
                    <a:pt x="19072" y="3922"/>
                    <a:pt x="17158" y="2127"/>
                    <a:pt x="15044" y="1110"/>
                  </a:cubicBezTo>
                  <a:cubicBezTo>
                    <a:pt x="13483" y="386"/>
                    <a:pt x="11774" y="0"/>
                    <a:pt x="10085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4" name="Google Shape;48;p4"/>
            <p:cNvSpPr/>
            <p:nvPr/>
          </p:nvSpPr>
          <p:spPr>
            <a:xfrm rot="6634728">
              <a:off x="1450984" y="101228"/>
              <a:ext cx="684842" cy="6764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4" h="21600" fill="norm" stroke="1" extrusionOk="0">
                  <a:moveTo>
                    <a:pt x="10089" y="0"/>
                  </a:moveTo>
                  <a:cubicBezTo>
                    <a:pt x="7466" y="0"/>
                    <a:pt x="4894" y="980"/>
                    <a:pt x="2966" y="3056"/>
                  </a:cubicBezTo>
                  <a:cubicBezTo>
                    <a:pt x="1292" y="4813"/>
                    <a:pt x="288" y="7100"/>
                    <a:pt x="37" y="9560"/>
                  </a:cubicBezTo>
                  <a:cubicBezTo>
                    <a:pt x="-382" y="14482"/>
                    <a:pt x="2798" y="19403"/>
                    <a:pt x="7321" y="20984"/>
                  </a:cubicBezTo>
                  <a:cubicBezTo>
                    <a:pt x="8659" y="21423"/>
                    <a:pt x="10084" y="21597"/>
                    <a:pt x="11507" y="21597"/>
                  </a:cubicBezTo>
                  <a:cubicBezTo>
                    <a:pt x="11570" y="21600"/>
                    <a:pt x="11633" y="21600"/>
                    <a:pt x="11696" y="21600"/>
                  </a:cubicBezTo>
                  <a:cubicBezTo>
                    <a:pt x="15782" y="21600"/>
                    <a:pt x="18645" y="18815"/>
                    <a:pt x="20046" y="14919"/>
                  </a:cubicBezTo>
                  <a:cubicBezTo>
                    <a:pt x="20967" y="12195"/>
                    <a:pt x="21218" y="9121"/>
                    <a:pt x="20046" y="6220"/>
                  </a:cubicBezTo>
                  <a:cubicBezTo>
                    <a:pt x="19125" y="4023"/>
                    <a:pt x="17200" y="2179"/>
                    <a:pt x="15106" y="1212"/>
                  </a:cubicBezTo>
                  <a:cubicBezTo>
                    <a:pt x="13523" y="414"/>
                    <a:pt x="11796" y="0"/>
                    <a:pt x="10089" y="0"/>
                  </a:cubicBezTo>
                  <a:close/>
                </a:path>
              </a:pathLst>
            </a:custGeom>
            <a:solidFill>
              <a:srgbClr val="FF5A5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5" name="Google Shape;49;p4"/>
            <p:cNvSpPr/>
            <p:nvPr/>
          </p:nvSpPr>
          <p:spPr>
            <a:xfrm rot="6634728">
              <a:off x="882241" y="885451"/>
              <a:ext cx="2089953" cy="1211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6" h="21600" fill="norm" stroke="1" extrusionOk="0">
                  <a:moveTo>
                    <a:pt x="16924" y="0"/>
                  </a:moveTo>
                  <a:cubicBezTo>
                    <a:pt x="15772" y="0"/>
                    <a:pt x="14611" y="732"/>
                    <a:pt x="13720" y="2496"/>
                  </a:cubicBezTo>
                  <a:cubicBezTo>
                    <a:pt x="12614" y="4704"/>
                    <a:pt x="12302" y="7500"/>
                    <a:pt x="12756" y="10051"/>
                  </a:cubicBezTo>
                  <a:cubicBezTo>
                    <a:pt x="11566" y="10885"/>
                    <a:pt x="10318" y="11768"/>
                    <a:pt x="9100" y="12553"/>
                  </a:cubicBezTo>
                  <a:cubicBezTo>
                    <a:pt x="7795" y="13486"/>
                    <a:pt x="6492" y="14320"/>
                    <a:pt x="5187" y="15202"/>
                  </a:cubicBezTo>
                  <a:cubicBezTo>
                    <a:pt x="4054" y="15889"/>
                    <a:pt x="2863" y="16674"/>
                    <a:pt x="1729" y="17508"/>
                  </a:cubicBezTo>
                  <a:cubicBezTo>
                    <a:pt x="1672" y="17460"/>
                    <a:pt x="1644" y="17410"/>
                    <a:pt x="1559" y="17410"/>
                  </a:cubicBezTo>
                  <a:cubicBezTo>
                    <a:pt x="1434" y="17339"/>
                    <a:pt x="1326" y="17294"/>
                    <a:pt x="1209" y="17294"/>
                  </a:cubicBezTo>
                  <a:cubicBezTo>
                    <a:pt x="1166" y="17294"/>
                    <a:pt x="1123" y="17299"/>
                    <a:pt x="1078" y="17313"/>
                  </a:cubicBezTo>
                  <a:cubicBezTo>
                    <a:pt x="879" y="17313"/>
                    <a:pt x="737" y="17460"/>
                    <a:pt x="596" y="17558"/>
                  </a:cubicBezTo>
                  <a:cubicBezTo>
                    <a:pt x="454" y="17705"/>
                    <a:pt x="369" y="17901"/>
                    <a:pt x="255" y="18147"/>
                  </a:cubicBezTo>
                  <a:cubicBezTo>
                    <a:pt x="142" y="18294"/>
                    <a:pt x="85" y="18539"/>
                    <a:pt x="28" y="18882"/>
                  </a:cubicBezTo>
                  <a:cubicBezTo>
                    <a:pt x="28" y="19029"/>
                    <a:pt x="0" y="19226"/>
                    <a:pt x="0" y="19422"/>
                  </a:cubicBezTo>
                  <a:cubicBezTo>
                    <a:pt x="0" y="19766"/>
                    <a:pt x="85" y="20157"/>
                    <a:pt x="170" y="20501"/>
                  </a:cubicBezTo>
                  <a:cubicBezTo>
                    <a:pt x="255" y="20648"/>
                    <a:pt x="312" y="20844"/>
                    <a:pt x="397" y="20943"/>
                  </a:cubicBezTo>
                  <a:cubicBezTo>
                    <a:pt x="539" y="21188"/>
                    <a:pt x="737" y="21384"/>
                    <a:pt x="964" y="21482"/>
                  </a:cubicBezTo>
                  <a:cubicBezTo>
                    <a:pt x="1089" y="21554"/>
                    <a:pt x="1197" y="21600"/>
                    <a:pt x="1314" y="21600"/>
                  </a:cubicBezTo>
                  <a:cubicBezTo>
                    <a:pt x="1356" y="21600"/>
                    <a:pt x="1400" y="21594"/>
                    <a:pt x="1445" y="21581"/>
                  </a:cubicBezTo>
                  <a:cubicBezTo>
                    <a:pt x="1644" y="21581"/>
                    <a:pt x="1786" y="21434"/>
                    <a:pt x="1927" y="21335"/>
                  </a:cubicBezTo>
                  <a:cubicBezTo>
                    <a:pt x="2069" y="21188"/>
                    <a:pt x="2154" y="20993"/>
                    <a:pt x="2268" y="20747"/>
                  </a:cubicBezTo>
                  <a:cubicBezTo>
                    <a:pt x="2353" y="20648"/>
                    <a:pt x="2409" y="20453"/>
                    <a:pt x="2438" y="20256"/>
                  </a:cubicBezTo>
                  <a:cubicBezTo>
                    <a:pt x="3572" y="19619"/>
                    <a:pt x="4677" y="18783"/>
                    <a:pt x="5783" y="18048"/>
                  </a:cubicBezTo>
                  <a:cubicBezTo>
                    <a:pt x="7115" y="17166"/>
                    <a:pt x="8476" y="16282"/>
                    <a:pt x="9808" y="15349"/>
                  </a:cubicBezTo>
                  <a:cubicBezTo>
                    <a:pt x="11140" y="14515"/>
                    <a:pt x="12444" y="13633"/>
                    <a:pt x="13777" y="12799"/>
                  </a:cubicBezTo>
                  <a:cubicBezTo>
                    <a:pt x="13777" y="12799"/>
                    <a:pt x="13833" y="12799"/>
                    <a:pt x="13833" y="12750"/>
                  </a:cubicBezTo>
                  <a:cubicBezTo>
                    <a:pt x="13975" y="12994"/>
                    <a:pt x="14145" y="13289"/>
                    <a:pt x="14315" y="13486"/>
                  </a:cubicBezTo>
                  <a:cubicBezTo>
                    <a:pt x="15075" y="14487"/>
                    <a:pt x="15991" y="14987"/>
                    <a:pt x="16913" y="14987"/>
                  </a:cubicBezTo>
                  <a:cubicBezTo>
                    <a:pt x="17573" y="14987"/>
                    <a:pt x="18237" y="14733"/>
                    <a:pt x="18851" y="14221"/>
                  </a:cubicBezTo>
                  <a:cubicBezTo>
                    <a:pt x="20211" y="13141"/>
                    <a:pt x="21260" y="10640"/>
                    <a:pt x="21487" y="8138"/>
                  </a:cubicBezTo>
                  <a:cubicBezTo>
                    <a:pt x="21600" y="6617"/>
                    <a:pt x="21487" y="4899"/>
                    <a:pt x="20920" y="3477"/>
                  </a:cubicBezTo>
                  <a:cubicBezTo>
                    <a:pt x="20381" y="2103"/>
                    <a:pt x="19645" y="1269"/>
                    <a:pt x="18794" y="631"/>
                  </a:cubicBezTo>
                  <a:cubicBezTo>
                    <a:pt x="18205" y="228"/>
                    <a:pt x="17565" y="0"/>
                    <a:pt x="16924" y="0"/>
                  </a:cubicBezTo>
                  <a:close/>
                </a:path>
              </a:pathLst>
            </a:custGeom>
            <a:solidFill>
              <a:srgbClr val="0C1E4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6" name="Google Shape;50;p4"/>
            <p:cNvSpPr/>
            <p:nvPr/>
          </p:nvSpPr>
          <p:spPr>
            <a:xfrm rot="6634728">
              <a:off x="8144" y="3187225"/>
              <a:ext cx="1294445" cy="9140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24" h="21600" fill="norm" stroke="1" extrusionOk="0">
                  <a:moveTo>
                    <a:pt x="10524" y="0"/>
                  </a:moveTo>
                  <a:cubicBezTo>
                    <a:pt x="4409" y="0"/>
                    <a:pt x="-1626" y="7953"/>
                    <a:pt x="399" y="18284"/>
                  </a:cubicBezTo>
                  <a:cubicBezTo>
                    <a:pt x="440" y="18609"/>
                    <a:pt x="564" y="18869"/>
                    <a:pt x="647" y="19128"/>
                  </a:cubicBezTo>
                  <a:cubicBezTo>
                    <a:pt x="647" y="20105"/>
                    <a:pt x="1018" y="21015"/>
                    <a:pt x="1637" y="21144"/>
                  </a:cubicBezTo>
                  <a:cubicBezTo>
                    <a:pt x="2588" y="21405"/>
                    <a:pt x="3455" y="21600"/>
                    <a:pt x="4364" y="21600"/>
                  </a:cubicBezTo>
                  <a:lnTo>
                    <a:pt x="7048" y="21600"/>
                  </a:lnTo>
                  <a:cubicBezTo>
                    <a:pt x="8865" y="21600"/>
                    <a:pt x="10723" y="21600"/>
                    <a:pt x="12541" y="21536"/>
                  </a:cubicBezTo>
                  <a:cubicBezTo>
                    <a:pt x="13367" y="21536"/>
                    <a:pt x="14233" y="21469"/>
                    <a:pt x="15059" y="21405"/>
                  </a:cubicBezTo>
                  <a:cubicBezTo>
                    <a:pt x="16092" y="21341"/>
                    <a:pt x="17248" y="21469"/>
                    <a:pt x="18116" y="20559"/>
                  </a:cubicBezTo>
                  <a:cubicBezTo>
                    <a:pt x="19974" y="18674"/>
                    <a:pt x="19396" y="14511"/>
                    <a:pt x="19106" y="11715"/>
                  </a:cubicBezTo>
                  <a:cubicBezTo>
                    <a:pt x="18280" y="4886"/>
                    <a:pt x="15432" y="269"/>
                    <a:pt x="10888" y="8"/>
                  </a:cubicBezTo>
                  <a:cubicBezTo>
                    <a:pt x="10767" y="2"/>
                    <a:pt x="10645" y="0"/>
                    <a:pt x="10524" y="0"/>
                  </a:cubicBezTo>
                  <a:close/>
                </a:path>
              </a:pathLst>
            </a:custGeom>
            <a:solidFill>
              <a:srgbClr val="FFC388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97" name="Google Shape;51;p4"/>
            <p:cNvSpPr/>
            <p:nvPr/>
          </p:nvSpPr>
          <p:spPr>
            <a:xfrm rot="6634728">
              <a:off x="2096039" y="1686755"/>
              <a:ext cx="2633378" cy="14708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21" h="21600" fill="norm" stroke="1" extrusionOk="0">
                  <a:moveTo>
                    <a:pt x="19614" y="0"/>
                  </a:moveTo>
                  <a:cubicBezTo>
                    <a:pt x="16662" y="0"/>
                    <a:pt x="13687" y="917"/>
                    <a:pt x="10931" y="2728"/>
                  </a:cubicBezTo>
                  <a:cubicBezTo>
                    <a:pt x="7845" y="4739"/>
                    <a:pt x="4875" y="7719"/>
                    <a:pt x="2618" y="12051"/>
                  </a:cubicBezTo>
                  <a:cubicBezTo>
                    <a:pt x="2002" y="13229"/>
                    <a:pt x="1442" y="14581"/>
                    <a:pt x="960" y="15968"/>
                  </a:cubicBezTo>
                  <a:cubicBezTo>
                    <a:pt x="709" y="16661"/>
                    <a:pt x="516" y="17354"/>
                    <a:pt x="324" y="18081"/>
                  </a:cubicBezTo>
                  <a:cubicBezTo>
                    <a:pt x="169" y="18775"/>
                    <a:pt x="-62" y="19572"/>
                    <a:pt x="15" y="20335"/>
                  </a:cubicBezTo>
                  <a:cubicBezTo>
                    <a:pt x="-4" y="20716"/>
                    <a:pt x="54" y="21062"/>
                    <a:pt x="266" y="21339"/>
                  </a:cubicBezTo>
                  <a:cubicBezTo>
                    <a:pt x="377" y="21505"/>
                    <a:pt x="527" y="21600"/>
                    <a:pt x="680" y="21600"/>
                  </a:cubicBezTo>
                  <a:cubicBezTo>
                    <a:pt x="845" y="21600"/>
                    <a:pt x="1013" y="21488"/>
                    <a:pt x="1134" y="21235"/>
                  </a:cubicBezTo>
                  <a:cubicBezTo>
                    <a:pt x="1538" y="20369"/>
                    <a:pt x="1944" y="19468"/>
                    <a:pt x="2445" y="18740"/>
                  </a:cubicBezTo>
                  <a:cubicBezTo>
                    <a:pt x="2908" y="18012"/>
                    <a:pt x="3467" y="17423"/>
                    <a:pt x="4026" y="16903"/>
                  </a:cubicBezTo>
                  <a:cubicBezTo>
                    <a:pt x="5242" y="15794"/>
                    <a:pt x="6650" y="15101"/>
                    <a:pt x="8000" y="14616"/>
                  </a:cubicBezTo>
                  <a:cubicBezTo>
                    <a:pt x="8948" y="14268"/>
                    <a:pt x="9907" y="14087"/>
                    <a:pt x="10862" y="14087"/>
                  </a:cubicBezTo>
                  <a:cubicBezTo>
                    <a:pt x="12759" y="14087"/>
                    <a:pt x="14637" y="14803"/>
                    <a:pt x="16370" y="16349"/>
                  </a:cubicBezTo>
                  <a:cubicBezTo>
                    <a:pt x="17681" y="17562"/>
                    <a:pt x="18877" y="19156"/>
                    <a:pt x="19880" y="21166"/>
                  </a:cubicBezTo>
                  <a:cubicBezTo>
                    <a:pt x="20016" y="21420"/>
                    <a:pt x="20178" y="21529"/>
                    <a:pt x="20336" y="21529"/>
                  </a:cubicBezTo>
                  <a:cubicBezTo>
                    <a:pt x="20696" y="21529"/>
                    <a:pt x="21044" y="20972"/>
                    <a:pt x="21057" y="20299"/>
                  </a:cubicBezTo>
                  <a:cubicBezTo>
                    <a:pt x="21230" y="14235"/>
                    <a:pt x="21346" y="8205"/>
                    <a:pt x="21519" y="2139"/>
                  </a:cubicBezTo>
                  <a:cubicBezTo>
                    <a:pt x="21538" y="348"/>
                    <a:pt x="21369" y="57"/>
                    <a:pt x="20996" y="57"/>
                  </a:cubicBezTo>
                  <a:cubicBezTo>
                    <a:pt x="20973" y="57"/>
                    <a:pt x="20948" y="58"/>
                    <a:pt x="20922" y="60"/>
                  </a:cubicBezTo>
                  <a:cubicBezTo>
                    <a:pt x="20487" y="20"/>
                    <a:pt x="20051" y="0"/>
                    <a:pt x="19614" y="0"/>
                  </a:cubicBezTo>
                  <a:close/>
                </a:path>
              </a:pathLst>
            </a:custGeom>
            <a:solidFill>
              <a:srgbClr val="71BC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999" name="phonto 2.png" descr="phonto 2.png"/>
          <p:cNvPicPr>
            <a:picLocks noChangeAspect="1"/>
          </p:cNvPicPr>
          <p:nvPr/>
        </p:nvPicPr>
        <p:blipFill>
          <a:blip r:embed="rId2">
            <a:alphaModFix amt="73287"/>
            <a:extLst/>
          </a:blip>
          <a:srcRect l="37222" t="46852" r="31208" b="40896"/>
          <a:stretch>
            <a:fillRect/>
          </a:stretch>
        </p:blipFill>
        <p:spPr>
          <a:xfrm>
            <a:off x="2002467" y="12278412"/>
            <a:ext cx="2692870" cy="46110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00" name="IMG_4033.png" descr="IMG_4033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1" y="-1"/>
            <a:ext cx="2380770" cy="2146169"/>
          </a:xfrm>
          <a:prstGeom prst="rect">
            <a:avLst/>
          </a:prstGeom>
          <a:ln w="12700">
            <a:miter lim="400000"/>
          </a:ln>
        </p:spPr>
      </p:pic>
      <p:sp>
        <p:nvSpPr>
          <p:cNvPr id="1001" name="رقم الشريحة"/>
          <p:cNvSpPr txBox="1"/>
          <p:nvPr>
            <p:ph type="sldNum" sz="quarter" idx="2"/>
          </p:nvPr>
        </p:nvSpPr>
        <p:spPr>
          <a:xfrm>
            <a:off x="23208831" y="12524796"/>
            <a:ext cx="847591" cy="870499"/>
          </a:xfrm>
          <a:prstGeom prst="rect">
            <a:avLst/>
          </a:prstGeom>
        </p:spPr>
        <p:txBody>
          <a:bodyPr lIns="243799" tIns="243799" rIns="243799" bIns="243799"/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>
              <a:defRPr/>
            </a:pPr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TITLE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8" name="نص العنوان"/>
          <p:cNvSpPr txBox="1"/>
          <p:nvPr>
            <p:ph type="title"/>
          </p:nvPr>
        </p:nvSpPr>
        <p:spPr>
          <a:xfrm>
            <a:off x="5828399" y="1389933"/>
            <a:ext cx="12727202" cy="1527201"/>
          </a:xfrm>
          <a:prstGeom prst="rect">
            <a:avLst/>
          </a:prstGeom>
        </p:spPr>
        <p:txBody>
          <a:bodyPr anchor="t"/>
          <a:lstStyle>
            <a:lvl1pPr>
              <a:defRPr sz="8400"/>
            </a:lvl1pPr>
          </a:lstStyle>
          <a:p>
            <a:pPr/>
            <a:r>
              <a:t>نص العنوان</a:t>
            </a:r>
          </a:p>
        </p:txBody>
      </p:sp>
      <p:grpSp>
        <p:nvGrpSpPr>
          <p:cNvPr id="361" name="Google Shape;127;p6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319" name="Google Shape;128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" name="Google Shape;129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" name="Google Shape;130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" name="Google Shape;131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" name="Google Shape;132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4" name="Google Shape;133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5" name="Google Shape;134;p6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6" name="Google Shape;135;p6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7" name="Google Shape;136;p6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8" name="Google Shape;137;p6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9" name="Google Shape;138;p6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0" name="Google Shape;139;p6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1" name="Google Shape;140;p6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2" name="Google Shape;141;p6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3" name="Google Shape;142;p6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4" name="Google Shape;143;p6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5" name="Google Shape;144;p6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6" name="Google Shape;145;p6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7" name="Google Shape;146;p6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8" name="Google Shape;147;p6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9" name="Google Shape;148;p6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0" name="Google Shape;149;p6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1" name="Google Shape;150;p6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2" name="Google Shape;151;p6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3" name="Google Shape;152;p6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4" name="Google Shape;153;p6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5" name="Google Shape;154;p6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6" name="Google Shape;155;p6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7" name="Google Shape;156;p6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8" name="Google Shape;157;p6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9" name="Google Shape;158;p6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0" name="Google Shape;159;p6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1" name="Google Shape;160;p6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2" name="Google Shape;161;p6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3" name="Google Shape;162;p6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4" name="Google Shape;163;p6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5" name="Google Shape;164;p6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6" name="Google Shape;165;p6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7" name="Google Shape;166;p6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8" name="Google Shape;167;p6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9" name="Google Shape;168;p6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0" name="Google Shape;169;p6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62" name="Google Shape;170;p6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3" name="Google Shape;171;p6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4" name="Google Shape;172;p6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6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ONE_COLUMN_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174;p7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3" name="Google Shape;175;p7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4" name="نص العنوان"/>
          <p:cNvSpPr txBox="1"/>
          <p:nvPr>
            <p:ph type="title"/>
          </p:nvPr>
        </p:nvSpPr>
        <p:spPr>
          <a:xfrm>
            <a:off x="1919999" y="1389933"/>
            <a:ext cx="13726402" cy="3207201"/>
          </a:xfrm>
          <a:prstGeom prst="rect">
            <a:avLst/>
          </a:prstGeom>
        </p:spPr>
        <p:txBody>
          <a:bodyPr anchor="t"/>
          <a:lstStyle>
            <a:lvl1pPr algn="l">
              <a:defRPr sz="84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375" name="مستوى النص الأول…"/>
          <p:cNvSpPr txBox="1"/>
          <p:nvPr>
            <p:ph type="body" sz="quarter" idx="1"/>
          </p:nvPr>
        </p:nvSpPr>
        <p:spPr>
          <a:xfrm>
            <a:off x="8001666" y="6045000"/>
            <a:ext cx="12481601" cy="4318400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>
              <a:buClrTx/>
              <a:buSzTx/>
              <a:buFontTx/>
              <a:buNone/>
              <a:defRPr sz="4200"/>
            </a:lvl1pPr>
            <a:lvl2pPr marL="914400" indent="-317500">
              <a:buClrTx/>
              <a:buSzTx/>
              <a:buFontTx/>
              <a:buNone/>
              <a:defRPr sz="4200"/>
            </a:lvl2pPr>
            <a:lvl3pPr marL="914400" indent="139700">
              <a:buClrTx/>
              <a:buSzTx/>
              <a:buFontTx/>
              <a:buNone/>
              <a:defRPr sz="4200"/>
            </a:lvl3pPr>
            <a:lvl4pPr marL="914400" indent="596900">
              <a:buClrTx/>
              <a:buSzTx/>
              <a:buFontTx/>
              <a:buNone/>
              <a:defRPr sz="4200"/>
            </a:lvl4pPr>
            <a:lvl5pPr marL="914400" indent="1054100">
              <a:buClrTx/>
              <a:buSzTx/>
              <a:buFontTx/>
              <a:buNone/>
              <a:defRPr sz="4200"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76" name="Google Shape;178;p7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7" name="Google Shape;179;p7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78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MAIN_POI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" name="نص العنوان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نص العنوان</a:t>
            </a:r>
          </a:p>
        </p:txBody>
      </p:sp>
      <p:sp>
        <p:nvSpPr>
          <p:cNvPr id="386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SECTION_TITLE_AND_DESCRI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3" name="نص العنوان"/>
          <p:cNvSpPr txBox="1"/>
          <p:nvPr>
            <p:ph type="title"/>
          </p:nvPr>
        </p:nvSpPr>
        <p:spPr>
          <a:xfrm>
            <a:off x="2123199" y="5658799"/>
            <a:ext cx="9890401" cy="1608002"/>
          </a:xfrm>
          <a:prstGeom prst="rect">
            <a:avLst/>
          </a:prstGeom>
        </p:spPr>
        <p:txBody>
          <a:bodyPr/>
          <a:lstStyle>
            <a:lvl1pPr>
              <a:defRPr sz="9600">
                <a:solidFill>
                  <a:schemeClr val="accent1"/>
                </a:solidFill>
              </a:defRPr>
            </a:lvl1pPr>
          </a:lstStyle>
          <a:p>
            <a:pPr/>
            <a:r>
              <a:t>نص العنوان</a:t>
            </a:r>
          </a:p>
        </p:txBody>
      </p:sp>
      <p:sp>
        <p:nvSpPr>
          <p:cNvPr id="394" name="مستوى النص الأول…"/>
          <p:cNvSpPr txBox="1"/>
          <p:nvPr>
            <p:ph type="body" sz="quarter" idx="1"/>
          </p:nvPr>
        </p:nvSpPr>
        <p:spPr>
          <a:xfrm>
            <a:off x="3018399" y="7097200"/>
            <a:ext cx="8100001" cy="19200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395" name="Google Shape;276;p9"/>
          <p:cNvSpPr/>
          <p:nvPr/>
        </p:nvSpPr>
        <p:spPr>
          <a:xfrm>
            <a:off x="-1400934" y="10176133"/>
            <a:ext cx="8052001" cy="8052001"/>
          </a:xfrm>
          <a:prstGeom prst="ellipse">
            <a:avLst/>
          </a:pr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6" name="Google Shape;277;p9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7" name="Google Shape;278;p9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8" name="Google Shape;279;p9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99" name="Google Shape;280;p9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442" name="Google Shape;281;p9"/>
          <p:cNvGrpSpPr/>
          <p:nvPr/>
        </p:nvGrpSpPr>
        <p:grpSpPr>
          <a:xfrm>
            <a:off x="1122897" y="746551"/>
            <a:ext cx="2370600" cy="2266698"/>
            <a:chOff x="0" y="0"/>
            <a:chExt cx="2370598" cy="2266697"/>
          </a:xfrm>
        </p:grpSpPr>
        <p:sp>
          <p:nvSpPr>
            <p:cNvPr id="400" name="Google Shape;282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1" name="Google Shape;283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2" name="Google Shape;284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3" name="Google Shape;285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4" name="Google Shape;286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5" name="Google Shape;287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6" name="Google Shape;288;p9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7" name="Google Shape;289;p9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8" name="Google Shape;290;p9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9" name="Google Shape;291;p9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0" name="Google Shape;292;p9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1" name="Google Shape;293;p9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2" name="Google Shape;294;p9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3" name="Google Shape;295;p9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4" name="Google Shape;296;p9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5" name="Google Shape;297;p9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6" name="Google Shape;298;p9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7" name="Google Shape;299;p9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8" name="Google Shape;300;p9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9" name="Google Shape;301;p9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0" name="Google Shape;302;p9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1" name="Google Shape;303;p9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2" name="Google Shape;304;p9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3" name="Google Shape;305;p9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4" name="Google Shape;306;p9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5" name="Google Shape;307;p9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6" name="Google Shape;308;p9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7" name="Google Shape;309;p9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8" name="Google Shape;310;p9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9" name="Google Shape;311;p9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0" name="Google Shape;312;p9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1" name="Google Shape;313;p9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2" name="Google Shape;314;p9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3" name="Google Shape;315;p9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4" name="Google Shape;316;p9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5" name="Google Shape;317;p9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6" name="Google Shape;318;p9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7" name="Google Shape;319;p9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8" name="Google Shape;320;p9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9" name="Google Shape;321;p9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0" name="Google Shape;322;p9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1" name="Google Shape;323;p9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443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CAPTION_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" name="Google Shape;325;p10"/>
          <p:cNvSpPr/>
          <p:nvPr/>
        </p:nvSpPr>
        <p:spPr>
          <a:xfrm rot="16200000">
            <a:off x="-94211" y="5809116"/>
            <a:ext cx="8001157" cy="781267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CECEC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1" name="مستوى النص الأول…"/>
          <p:cNvSpPr txBox="1"/>
          <p:nvPr>
            <p:ph type="body" sz="quarter" idx="1"/>
          </p:nvPr>
        </p:nvSpPr>
        <p:spPr>
          <a:xfrm>
            <a:off x="2793999" y="3382133"/>
            <a:ext cx="9397601" cy="3679201"/>
          </a:xfrm>
          <a:prstGeom prst="rect">
            <a:avLst/>
          </a:prstGeom>
        </p:spPr>
        <p:txBody>
          <a:bodyPr anchor="ctr">
            <a:normAutofit fontScale="100000" lnSpcReduction="0"/>
          </a:bodyPr>
          <a:lstStyle>
            <a:lvl1pPr marL="609600" indent="-381000">
              <a:buClrTx/>
              <a:buSzTx/>
              <a:buFontTx/>
              <a:buNone/>
            </a:lvl1pPr>
            <a:lvl2pPr>
              <a:buClrTx/>
              <a:buFontTx/>
            </a:lvl2pPr>
            <a:lvl3pPr>
              <a:buClrTx/>
              <a:buFontTx/>
            </a:lvl3pPr>
            <a:lvl4pPr>
              <a:buClrTx/>
              <a:buFontTx/>
            </a:lvl4pPr>
            <a:lvl5pPr>
              <a:buClrTx/>
              <a:buFontTx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52" name="نص العنوان"/>
          <p:cNvSpPr txBox="1"/>
          <p:nvPr>
            <p:ph type="title"/>
          </p:nvPr>
        </p:nvSpPr>
        <p:spPr>
          <a:xfrm>
            <a:off x="2793999" y="6883400"/>
            <a:ext cx="9397601" cy="1066401"/>
          </a:xfrm>
          <a:prstGeom prst="rect">
            <a:avLst/>
          </a:prstGeom>
        </p:spPr>
        <p:txBody>
          <a:bodyPr anchor="t"/>
          <a:lstStyle>
            <a:lvl1pPr algn="l">
              <a:defRPr sz="4800"/>
            </a:lvl1pPr>
          </a:lstStyle>
          <a:p>
            <a:pPr/>
            <a:r>
              <a:t>نص العنوان</a:t>
            </a:r>
          </a:p>
        </p:txBody>
      </p:sp>
      <p:sp>
        <p:nvSpPr>
          <p:cNvPr id="453" name="Google Shape;328;p10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4" name="Google Shape;329;p10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55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0" showMasterPhAnim="1">
  <p:cSld name="BIG_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" name="Google Shape;331;p11"/>
          <p:cNvSpPr/>
          <p:nvPr/>
        </p:nvSpPr>
        <p:spPr>
          <a:xfrm>
            <a:off x="7" y="-10734"/>
            <a:ext cx="8001156" cy="7812678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0" y="0"/>
                </a:moveTo>
                <a:lnTo>
                  <a:pt x="0" y="19854"/>
                </a:lnTo>
                <a:cubicBezTo>
                  <a:pt x="2056" y="20969"/>
                  <a:pt x="4396" y="21600"/>
                  <a:pt x="6879" y="21600"/>
                </a:cubicBezTo>
                <a:cubicBezTo>
                  <a:pt x="15011" y="21600"/>
                  <a:pt x="21600" y="14852"/>
                  <a:pt x="21600" y="6524"/>
                </a:cubicBezTo>
                <a:cubicBezTo>
                  <a:pt x="21600" y="4190"/>
                  <a:pt x="21076" y="1975"/>
                  <a:pt x="2015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3" name="Google Shape;332;p1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4" name="xx%"/>
          <p:cNvSpPr txBox="1"/>
          <p:nvPr>
            <p:ph type="title" hasCustomPrompt="1"/>
          </p:nvPr>
        </p:nvSpPr>
        <p:spPr>
          <a:xfrm>
            <a:off x="1919999" y="3570933"/>
            <a:ext cx="20544003" cy="4266401"/>
          </a:xfrm>
          <a:prstGeom prst="rect">
            <a:avLst/>
          </a:prstGeom>
        </p:spPr>
        <p:txBody>
          <a:bodyPr anchor="b"/>
          <a:lstStyle>
            <a:lvl1pPr>
              <a:defRPr sz="19200"/>
            </a:lvl1pPr>
          </a:lstStyle>
          <a:p>
            <a:pPr/>
            <a:r>
              <a:t>xx%</a:t>
            </a:r>
          </a:p>
        </p:txBody>
      </p:sp>
      <p:sp>
        <p:nvSpPr>
          <p:cNvPr id="465" name="مستوى النص الأول…"/>
          <p:cNvSpPr txBox="1"/>
          <p:nvPr>
            <p:ph type="body" sz="quarter" idx="1"/>
          </p:nvPr>
        </p:nvSpPr>
        <p:spPr>
          <a:xfrm>
            <a:off x="2825199" y="7398200"/>
            <a:ext cx="18733602" cy="970401"/>
          </a:xfrm>
          <a:prstGeom prst="rect">
            <a:avLst/>
          </a:prstGeom>
        </p:spPr>
        <p:txBody>
          <a:bodyPr>
            <a:normAutofit fontScale="100000" lnSpcReduction="0"/>
          </a:bodyPr>
          <a:lstStyle>
            <a:lvl1pPr marL="914400" indent="-800100" algn="ctr">
              <a:buClrTx/>
              <a:buSzTx/>
              <a:buFontTx/>
              <a:buNone/>
            </a:lvl1pPr>
            <a:lvl2pPr marL="914400" indent="-317500" algn="ctr">
              <a:buClrTx/>
              <a:buSzTx/>
              <a:buFontTx/>
              <a:buNone/>
            </a:lvl2pPr>
            <a:lvl3pPr marL="914400" indent="139700" algn="ctr">
              <a:buClrTx/>
              <a:buSzTx/>
              <a:buFontTx/>
              <a:buNone/>
            </a:lvl3pPr>
            <a:lvl4pPr marL="914400" indent="596900" algn="ctr">
              <a:buClrTx/>
              <a:buSzTx/>
              <a:buFontTx/>
              <a:buNone/>
            </a:lvl4pPr>
            <a:lvl5pPr marL="914400" indent="1054100" algn="ctr">
              <a:buClrTx/>
              <a:buSzTx/>
              <a:buFontTx/>
              <a:buNone/>
            </a:lvl5pPr>
          </a:lstStyle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466" name="Google Shape;335;p11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7" name="Google Shape;336;p11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8" name="Google Shape;337;p11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469" name="رقم الشريحة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3.xml"/><Relationship Id="rId15" Type="http://schemas.openxmlformats.org/officeDocument/2006/relationships/slideLayout" Target="../slideLayouts/slideLayout14.xml"/><Relationship Id="rId16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17.xml"/><Relationship Id="rId19" Type="http://schemas.openxmlformats.org/officeDocument/2006/relationships/slideLayout" Target="../slideLayouts/slideLayout18.xml"/><Relationship Id="rId20" Type="http://schemas.openxmlformats.org/officeDocument/2006/relationships/slideLayout" Target="../slideLayouts/slideLayout19.xml"/><Relationship Id="rId21" Type="http://schemas.openxmlformats.org/officeDocument/2006/relationships/slideLayout" Target="../slideLayouts/slideLayout20.xml"/><Relationship Id="rId22" Type="http://schemas.openxmlformats.org/officeDocument/2006/relationships/slideLayout" Target="../slideLayouts/slideLayout21.xml"/><Relationship Id="rId23" Type="http://schemas.openxmlformats.org/officeDocument/2006/relationships/slideLayout" Target="../slideLayouts/slideLayout22.xml"/><Relationship Id="rId24" Type="http://schemas.openxmlformats.org/officeDocument/2006/relationships/slideLayout" Target="../slideLayouts/slideLayout23.xml"/><Relationship Id="rId25" Type="http://schemas.openxmlformats.org/officeDocument/2006/relationships/slideLayout" Target="../slideLayouts/slideLayout24.xml"/><Relationship Id="rId26" Type="http://schemas.openxmlformats.org/officeDocument/2006/relationships/slideLayout" Target="../slideLayouts/slideLayout25.xml"/><Relationship Id="rId27" Type="http://schemas.openxmlformats.org/officeDocument/2006/relationships/slideLayout" Target="../slideLayouts/slideLayout26.xml"/><Relationship Id="rId28" Type="http://schemas.openxmlformats.org/officeDocument/2006/relationships/slideLayout" Target="../slideLayouts/slideLayout27.xml"/><Relationship Id="rId29" Type="http://schemas.openxmlformats.org/officeDocument/2006/relationships/slideLayout" Target="../slideLayouts/slideLayout28.xml"/><Relationship Id="rId30" Type="http://schemas.openxmlformats.org/officeDocument/2006/relationships/slideLayout" Target="../slideLayouts/slideLayout29.xml"/><Relationship Id="rId31" Type="http://schemas.openxmlformats.org/officeDocument/2006/relationships/slideLayout" Target="../slideLayouts/slideLayout30.xml"/><Relationship Id="rId32" Type="http://schemas.openxmlformats.org/officeDocument/2006/relationships/slideLayout" Target="../slideLayouts/slideLayout31.xml"/><Relationship Id="rId33" Type="http://schemas.openxmlformats.org/officeDocument/2006/relationships/slideLayout" Target="../slideLayouts/slideLayout32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نص العنوان"/>
          <p:cNvSpPr txBox="1"/>
          <p:nvPr>
            <p:ph type="title"/>
          </p:nvPr>
        </p:nvSpPr>
        <p:spPr>
          <a:xfrm>
            <a:off x="1919999" y="3556000"/>
            <a:ext cx="20544003" cy="729040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/>
            <a:r>
              <a:t>نص العنوان</a:t>
            </a:r>
          </a:p>
        </p:txBody>
      </p:sp>
      <p:sp>
        <p:nvSpPr>
          <p:cNvPr id="3" name="Google Shape;182;p8"/>
          <p:cNvSpPr/>
          <p:nvPr/>
        </p:nvSpPr>
        <p:spPr>
          <a:xfrm>
            <a:off x="-22" y="9169379"/>
            <a:ext cx="2617173" cy="474979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000" y="0"/>
                </a:moveTo>
                <a:cubicBezTo>
                  <a:pt x="1323" y="0"/>
                  <a:pt x="661" y="26"/>
                  <a:pt x="0" y="61"/>
                </a:cubicBezTo>
                <a:lnTo>
                  <a:pt x="0" y="21548"/>
                </a:lnTo>
                <a:cubicBezTo>
                  <a:pt x="661" y="21582"/>
                  <a:pt x="1323" y="21600"/>
                  <a:pt x="2000" y="21600"/>
                </a:cubicBezTo>
                <a:cubicBezTo>
                  <a:pt x="12816" y="21600"/>
                  <a:pt x="21600" y="16768"/>
                  <a:pt x="21600" y="10800"/>
                </a:cubicBezTo>
                <a:cubicBezTo>
                  <a:pt x="21600" y="4840"/>
                  <a:pt x="12816" y="0"/>
                  <a:pt x="2000" y="0"/>
                </a:cubicBezTo>
                <a:close/>
              </a:path>
            </a:pathLst>
          </a:custGeom>
          <a:solidFill>
            <a:srgbClr val="EEEEEE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88" name="Google Shape;183;p8"/>
          <p:cNvGrpSpPr/>
          <p:nvPr/>
        </p:nvGrpSpPr>
        <p:grpSpPr>
          <a:xfrm>
            <a:off x="1122897" y="746550"/>
            <a:ext cx="2370600" cy="4810650"/>
            <a:chOff x="0" y="0"/>
            <a:chExt cx="2370598" cy="4810648"/>
          </a:xfrm>
        </p:grpSpPr>
        <p:sp>
          <p:nvSpPr>
            <p:cNvPr id="4" name="Google Shape;184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" name="Google Shape;185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" name="Google Shape;186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" name="Google Shape;187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" name="Google Shape;188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9" name="Google Shape;189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" name="Google Shape;190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" name="Google Shape;191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" name="Google Shape;192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" name="Google Shape;193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" name="Google Shape;194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" name="Google Shape;195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" name="Google Shape;196;p8"/>
            <p:cNvSpPr/>
            <p:nvPr/>
          </p:nvSpPr>
          <p:spPr>
            <a:xfrm>
              <a:off x="222343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" name="Google Shape;197;p8"/>
            <p:cNvSpPr/>
            <p:nvPr/>
          </p:nvSpPr>
          <p:spPr>
            <a:xfrm>
              <a:off x="222343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" name="Google Shape;198;p8"/>
            <p:cNvSpPr/>
            <p:nvPr/>
          </p:nvSpPr>
          <p:spPr>
            <a:xfrm>
              <a:off x="222343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94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" name="Google Shape;199;p8"/>
            <p:cNvSpPr/>
            <p:nvPr/>
          </p:nvSpPr>
          <p:spPr>
            <a:xfrm>
              <a:off x="222343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" name="Google Shape;200;p8"/>
            <p:cNvSpPr/>
            <p:nvPr/>
          </p:nvSpPr>
          <p:spPr>
            <a:xfrm>
              <a:off x="222343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94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" name="Google Shape;201;p8"/>
            <p:cNvSpPr/>
            <p:nvPr/>
          </p:nvSpPr>
          <p:spPr>
            <a:xfrm>
              <a:off x="222343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94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" name="Google Shape;202;p8"/>
            <p:cNvSpPr/>
            <p:nvPr/>
          </p:nvSpPr>
          <p:spPr>
            <a:xfrm>
              <a:off x="222343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3" name="Google Shape;203;p8"/>
            <p:cNvSpPr/>
            <p:nvPr/>
          </p:nvSpPr>
          <p:spPr>
            <a:xfrm>
              <a:off x="222343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94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" name="Google Shape;204;p8"/>
            <p:cNvSpPr/>
            <p:nvPr/>
          </p:nvSpPr>
          <p:spPr>
            <a:xfrm>
              <a:off x="222343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94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" name="Google Shape;205;p8"/>
            <p:cNvSpPr/>
            <p:nvPr/>
          </p:nvSpPr>
          <p:spPr>
            <a:xfrm>
              <a:off x="222343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" name="Google Shape;206;p8"/>
            <p:cNvSpPr/>
            <p:nvPr/>
          </p:nvSpPr>
          <p:spPr>
            <a:xfrm>
              <a:off x="222343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94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" name="Google Shape;207;p8"/>
            <p:cNvSpPr/>
            <p:nvPr/>
          </p:nvSpPr>
          <p:spPr>
            <a:xfrm>
              <a:off x="222343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94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94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9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" name="Google Shape;208;p8"/>
            <p:cNvSpPr/>
            <p:nvPr/>
          </p:nvSpPr>
          <p:spPr>
            <a:xfrm>
              <a:off x="1782219" y="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" name="Google Shape;209;p8"/>
            <p:cNvSpPr/>
            <p:nvPr/>
          </p:nvSpPr>
          <p:spPr>
            <a:xfrm>
              <a:off x="1782219" y="423848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" name="Google Shape;210;p8"/>
            <p:cNvSpPr/>
            <p:nvPr/>
          </p:nvSpPr>
          <p:spPr>
            <a:xfrm>
              <a:off x="1782219" y="839158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18"/>
                    <a:pt x="0" y="10820"/>
                  </a:cubicBezTo>
                  <a:cubicBezTo>
                    <a:pt x="0" y="16822"/>
                    <a:pt x="3802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" name="Google Shape;211;p8"/>
            <p:cNvSpPr/>
            <p:nvPr/>
          </p:nvSpPr>
          <p:spPr>
            <a:xfrm>
              <a:off x="1782219" y="1263008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" name="Google Shape;212;p8"/>
            <p:cNvSpPr/>
            <p:nvPr/>
          </p:nvSpPr>
          <p:spPr>
            <a:xfrm>
              <a:off x="1782219" y="1687144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55"/>
                    <a:pt x="0" y="11406"/>
                  </a:cubicBezTo>
                  <a:cubicBezTo>
                    <a:pt x="0" y="17756"/>
                    <a:pt x="3802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3" name="Google Shape;213;p8"/>
            <p:cNvSpPr/>
            <p:nvPr/>
          </p:nvSpPr>
          <p:spPr>
            <a:xfrm>
              <a:off x="1782219" y="2119816"/>
              <a:ext cx="147166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65"/>
                    <a:pt x="0" y="11428"/>
                  </a:cubicBezTo>
                  <a:cubicBezTo>
                    <a:pt x="0" y="17791"/>
                    <a:pt x="3802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4" name="Google Shape;214;p8"/>
            <p:cNvSpPr/>
            <p:nvPr/>
          </p:nvSpPr>
          <p:spPr>
            <a:xfrm>
              <a:off x="1782219" y="2543667"/>
              <a:ext cx="147166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5" name="Google Shape;215;p8"/>
            <p:cNvSpPr/>
            <p:nvPr/>
          </p:nvSpPr>
          <p:spPr>
            <a:xfrm>
              <a:off x="1782219" y="2967515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3844"/>
                    <a:pt x="0" y="10194"/>
                  </a:cubicBezTo>
                  <a:cubicBezTo>
                    <a:pt x="0" y="16545"/>
                    <a:pt x="3802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6" name="Google Shape;216;p8"/>
            <p:cNvSpPr/>
            <p:nvPr/>
          </p:nvSpPr>
          <p:spPr>
            <a:xfrm>
              <a:off x="1782219" y="3382824"/>
              <a:ext cx="147166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809"/>
                    <a:pt x="0" y="10800"/>
                  </a:cubicBezTo>
                  <a:cubicBezTo>
                    <a:pt x="0" y="16791"/>
                    <a:pt x="3802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7" name="Google Shape;217;p8"/>
            <p:cNvSpPr/>
            <p:nvPr/>
          </p:nvSpPr>
          <p:spPr>
            <a:xfrm>
              <a:off x="1782219" y="3806960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8" name="Google Shape;218;p8"/>
            <p:cNvSpPr/>
            <p:nvPr/>
          </p:nvSpPr>
          <p:spPr>
            <a:xfrm>
              <a:off x="1782219" y="4239632"/>
              <a:ext cx="147166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4778"/>
                    <a:pt x="0" y="10780"/>
                  </a:cubicBezTo>
                  <a:cubicBezTo>
                    <a:pt x="0" y="16782"/>
                    <a:pt x="3802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9" name="Google Shape;219;p8"/>
            <p:cNvSpPr/>
            <p:nvPr/>
          </p:nvSpPr>
          <p:spPr>
            <a:xfrm>
              <a:off x="1782219" y="4663482"/>
              <a:ext cx="147166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3802" y="0"/>
                    <a:pt x="0" y="5097"/>
                    <a:pt x="0" y="11448"/>
                  </a:cubicBezTo>
                  <a:cubicBezTo>
                    <a:pt x="0" y="16503"/>
                    <a:pt x="3802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0" name="Google Shape;220;p8"/>
            <p:cNvSpPr/>
            <p:nvPr/>
          </p:nvSpPr>
          <p:spPr>
            <a:xfrm>
              <a:off x="1332464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1" name="Google Shape;221;p8"/>
            <p:cNvSpPr/>
            <p:nvPr/>
          </p:nvSpPr>
          <p:spPr>
            <a:xfrm>
              <a:off x="1332464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2" name="Google Shape;222;p8"/>
            <p:cNvSpPr/>
            <p:nvPr/>
          </p:nvSpPr>
          <p:spPr>
            <a:xfrm>
              <a:off x="1332464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3" name="Google Shape;223;p8"/>
            <p:cNvSpPr/>
            <p:nvPr/>
          </p:nvSpPr>
          <p:spPr>
            <a:xfrm>
              <a:off x="1332464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4" name="Google Shape;224;p8"/>
            <p:cNvSpPr/>
            <p:nvPr/>
          </p:nvSpPr>
          <p:spPr>
            <a:xfrm>
              <a:off x="1332464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5" name="Google Shape;225;p8"/>
            <p:cNvSpPr/>
            <p:nvPr/>
          </p:nvSpPr>
          <p:spPr>
            <a:xfrm>
              <a:off x="1332464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6" name="Google Shape;226;p8"/>
            <p:cNvSpPr/>
            <p:nvPr/>
          </p:nvSpPr>
          <p:spPr>
            <a:xfrm>
              <a:off x="1332464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7" name="Google Shape;227;p8"/>
            <p:cNvSpPr/>
            <p:nvPr/>
          </p:nvSpPr>
          <p:spPr>
            <a:xfrm>
              <a:off x="1332464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8" name="Google Shape;228;p8"/>
            <p:cNvSpPr/>
            <p:nvPr/>
          </p:nvSpPr>
          <p:spPr>
            <a:xfrm>
              <a:off x="1332464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49" name="Google Shape;229;p8"/>
            <p:cNvSpPr/>
            <p:nvPr/>
          </p:nvSpPr>
          <p:spPr>
            <a:xfrm>
              <a:off x="1332464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0" name="Google Shape;230;p8"/>
            <p:cNvSpPr/>
            <p:nvPr/>
          </p:nvSpPr>
          <p:spPr>
            <a:xfrm>
              <a:off x="1332464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1" name="Google Shape;231;p8"/>
            <p:cNvSpPr/>
            <p:nvPr/>
          </p:nvSpPr>
          <p:spPr>
            <a:xfrm>
              <a:off x="1332464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2" name="Google Shape;232;p8"/>
            <p:cNvSpPr/>
            <p:nvPr/>
          </p:nvSpPr>
          <p:spPr>
            <a:xfrm>
              <a:off x="890966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3" name="Google Shape;233;p8"/>
            <p:cNvSpPr/>
            <p:nvPr/>
          </p:nvSpPr>
          <p:spPr>
            <a:xfrm>
              <a:off x="890966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4" name="Google Shape;234;p8"/>
            <p:cNvSpPr/>
            <p:nvPr/>
          </p:nvSpPr>
          <p:spPr>
            <a:xfrm>
              <a:off x="890966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1448" y="21600"/>
                  </a:cubicBezTo>
                  <a:cubicBezTo>
                    <a:pt x="17798" y="21600"/>
                    <a:pt x="21600" y="16822"/>
                    <a:pt x="21600" y="10820"/>
                  </a:cubicBezTo>
                  <a:cubicBezTo>
                    <a:pt x="21600" y="481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5" name="Google Shape;235;p8"/>
            <p:cNvSpPr/>
            <p:nvPr/>
          </p:nvSpPr>
          <p:spPr>
            <a:xfrm>
              <a:off x="890966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6" name="Google Shape;236;p8"/>
            <p:cNvSpPr/>
            <p:nvPr/>
          </p:nvSpPr>
          <p:spPr>
            <a:xfrm>
              <a:off x="890966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1448" y="21600"/>
                  </a:cubicBezTo>
                  <a:cubicBezTo>
                    <a:pt x="17798" y="21600"/>
                    <a:pt x="21600" y="17756"/>
                    <a:pt x="21600" y="11406"/>
                  </a:cubicBezTo>
                  <a:cubicBezTo>
                    <a:pt x="21600" y="505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7" name="Google Shape;237;p8"/>
            <p:cNvSpPr/>
            <p:nvPr/>
          </p:nvSpPr>
          <p:spPr>
            <a:xfrm>
              <a:off x="890966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1448" y="21600"/>
                  </a:cubicBezTo>
                  <a:cubicBezTo>
                    <a:pt x="17798" y="21600"/>
                    <a:pt x="21600" y="17791"/>
                    <a:pt x="21600" y="11428"/>
                  </a:cubicBezTo>
                  <a:cubicBezTo>
                    <a:pt x="21600" y="5065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8" name="Google Shape;238;p8"/>
            <p:cNvSpPr/>
            <p:nvPr/>
          </p:nvSpPr>
          <p:spPr>
            <a:xfrm>
              <a:off x="890966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59" name="Google Shape;239;p8"/>
            <p:cNvSpPr/>
            <p:nvPr/>
          </p:nvSpPr>
          <p:spPr>
            <a:xfrm>
              <a:off x="890966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1448" y="21600"/>
                  </a:cubicBezTo>
                  <a:cubicBezTo>
                    <a:pt x="17798" y="21600"/>
                    <a:pt x="21600" y="16545"/>
                    <a:pt x="21600" y="10194"/>
                  </a:cubicBezTo>
                  <a:cubicBezTo>
                    <a:pt x="21600" y="3844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0" name="Google Shape;240;p8"/>
            <p:cNvSpPr/>
            <p:nvPr/>
          </p:nvSpPr>
          <p:spPr>
            <a:xfrm>
              <a:off x="890966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1448" y="21600"/>
                  </a:cubicBezTo>
                  <a:cubicBezTo>
                    <a:pt x="17798" y="21600"/>
                    <a:pt x="21600" y="16791"/>
                    <a:pt x="21600" y="10800"/>
                  </a:cubicBezTo>
                  <a:cubicBezTo>
                    <a:pt x="21600" y="4809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1" name="Google Shape;241;p8"/>
            <p:cNvSpPr/>
            <p:nvPr/>
          </p:nvSpPr>
          <p:spPr>
            <a:xfrm>
              <a:off x="890966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2" name="Google Shape;242;p8"/>
            <p:cNvSpPr/>
            <p:nvPr/>
          </p:nvSpPr>
          <p:spPr>
            <a:xfrm>
              <a:off x="890966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1448" y="21600"/>
                  </a:cubicBezTo>
                  <a:cubicBezTo>
                    <a:pt x="17798" y="21600"/>
                    <a:pt x="21600" y="16782"/>
                    <a:pt x="21600" y="10780"/>
                  </a:cubicBezTo>
                  <a:cubicBezTo>
                    <a:pt x="21600" y="4778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3" name="Google Shape;243;p8"/>
            <p:cNvSpPr/>
            <p:nvPr/>
          </p:nvSpPr>
          <p:spPr>
            <a:xfrm>
              <a:off x="890966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448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1448" y="21600"/>
                  </a:cubicBezTo>
                  <a:cubicBezTo>
                    <a:pt x="17798" y="21600"/>
                    <a:pt x="21600" y="16503"/>
                    <a:pt x="21600" y="11448"/>
                  </a:cubicBezTo>
                  <a:cubicBezTo>
                    <a:pt x="21600" y="5097"/>
                    <a:pt x="17798" y="0"/>
                    <a:pt x="11448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4" name="Google Shape;244;p8"/>
            <p:cNvSpPr/>
            <p:nvPr/>
          </p:nvSpPr>
          <p:spPr>
            <a:xfrm>
              <a:off x="449752" y="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5" name="Google Shape;245;p8"/>
            <p:cNvSpPr/>
            <p:nvPr/>
          </p:nvSpPr>
          <p:spPr>
            <a:xfrm>
              <a:off x="449752" y="423848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6" name="Google Shape;246;p8"/>
            <p:cNvSpPr/>
            <p:nvPr/>
          </p:nvSpPr>
          <p:spPr>
            <a:xfrm>
              <a:off x="449752" y="839158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18"/>
                    <a:pt x="0" y="10820"/>
                  </a:cubicBezTo>
                  <a:cubicBezTo>
                    <a:pt x="0" y="16822"/>
                    <a:pt x="5097" y="21600"/>
                    <a:pt x="10152" y="21600"/>
                  </a:cubicBezTo>
                  <a:cubicBezTo>
                    <a:pt x="16503" y="21600"/>
                    <a:pt x="21600" y="16822"/>
                    <a:pt x="21600" y="10820"/>
                  </a:cubicBezTo>
                  <a:cubicBezTo>
                    <a:pt x="21600" y="481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7" name="Google Shape;247;p8"/>
            <p:cNvSpPr/>
            <p:nvPr/>
          </p:nvSpPr>
          <p:spPr>
            <a:xfrm>
              <a:off x="449752" y="1263008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8" name="Google Shape;248;p8"/>
            <p:cNvSpPr/>
            <p:nvPr/>
          </p:nvSpPr>
          <p:spPr>
            <a:xfrm>
              <a:off x="449752" y="1687144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55"/>
                    <a:pt x="0" y="11406"/>
                  </a:cubicBezTo>
                  <a:cubicBezTo>
                    <a:pt x="0" y="17756"/>
                    <a:pt x="5097" y="21600"/>
                    <a:pt x="10152" y="21600"/>
                  </a:cubicBezTo>
                  <a:cubicBezTo>
                    <a:pt x="16503" y="21600"/>
                    <a:pt x="21600" y="17756"/>
                    <a:pt x="21600" y="11406"/>
                  </a:cubicBezTo>
                  <a:cubicBezTo>
                    <a:pt x="21600" y="505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69" name="Google Shape;249;p8"/>
            <p:cNvSpPr/>
            <p:nvPr/>
          </p:nvSpPr>
          <p:spPr>
            <a:xfrm>
              <a:off x="449752" y="2119816"/>
              <a:ext cx="147167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65"/>
                    <a:pt x="0" y="11428"/>
                  </a:cubicBezTo>
                  <a:cubicBezTo>
                    <a:pt x="0" y="17791"/>
                    <a:pt x="5097" y="21600"/>
                    <a:pt x="10152" y="21600"/>
                  </a:cubicBezTo>
                  <a:cubicBezTo>
                    <a:pt x="16503" y="21600"/>
                    <a:pt x="21600" y="17791"/>
                    <a:pt x="21600" y="11428"/>
                  </a:cubicBezTo>
                  <a:cubicBezTo>
                    <a:pt x="21600" y="5065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0" name="Google Shape;250;p8"/>
            <p:cNvSpPr/>
            <p:nvPr/>
          </p:nvSpPr>
          <p:spPr>
            <a:xfrm>
              <a:off x="449752" y="2543667"/>
              <a:ext cx="147167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1" name="Google Shape;251;p8"/>
            <p:cNvSpPr/>
            <p:nvPr/>
          </p:nvSpPr>
          <p:spPr>
            <a:xfrm>
              <a:off x="449752" y="2967515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3844"/>
                    <a:pt x="0" y="10194"/>
                  </a:cubicBezTo>
                  <a:cubicBezTo>
                    <a:pt x="0" y="16545"/>
                    <a:pt x="5097" y="21600"/>
                    <a:pt x="10152" y="21600"/>
                  </a:cubicBezTo>
                  <a:cubicBezTo>
                    <a:pt x="16503" y="21600"/>
                    <a:pt x="21600" y="16545"/>
                    <a:pt x="21600" y="10194"/>
                  </a:cubicBezTo>
                  <a:cubicBezTo>
                    <a:pt x="21600" y="3844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2" name="Google Shape;252;p8"/>
            <p:cNvSpPr/>
            <p:nvPr/>
          </p:nvSpPr>
          <p:spPr>
            <a:xfrm>
              <a:off x="449752" y="3382824"/>
              <a:ext cx="147167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809"/>
                    <a:pt x="0" y="10800"/>
                  </a:cubicBezTo>
                  <a:cubicBezTo>
                    <a:pt x="0" y="16791"/>
                    <a:pt x="5097" y="21600"/>
                    <a:pt x="10152" y="21600"/>
                  </a:cubicBezTo>
                  <a:cubicBezTo>
                    <a:pt x="16503" y="21600"/>
                    <a:pt x="21600" y="16791"/>
                    <a:pt x="21600" y="10800"/>
                  </a:cubicBezTo>
                  <a:cubicBezTo>
                    <a:pt x="21600" y="4809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3" name="Google Shape;253;p8"/>
            <p:cNvSpPr/>
            <p:nvPr/>
          </p:nvSpPr>
          <p:spPr>
            <a:xfrm>
              <a:off x="449752" y="3806960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4" name="Google Shape;254;p8"/>
            <p:cNvSpPr/>
            <p:nvPr/>
          </p:nvSpPr>
          <p:spPr>
            <a:xfrm>
              <a:off x="449752" y="4239632"/>
              <a:ext cx="147167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4778"/>
                    <a:pt x="0" y="10780"/>
                  </a:cubicBezTo>
                  <a:cubicBezTo>
                    <a:pt x="0" y="16782"/>
                    <a:pt x="5097" y="21600"/>
                    <a:pt x="10152" y="21600"/>
                  </a:cubicBezTo>
                  <a:cubicBezTo>
                    <a:pt x="16503" y="21600"/>
                    <a:pt x="21600" y="16782"/>
                    <a:pt x="21600" y="10780"/>
                  </a:cubicBezTo>
                  <a:cubicBezTo>
                    <a:pt x="21600" y="4778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5" name="Google Shape;255;p8"/>
            <p:cNvSpPr/>
            <p:nvPr/>
          </p:nvSpPr>
          <p:spPr>
            <a:xfrm>
              <a:off x="449752" y="4663482"/>
              <a:ext cx="147167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152" y="0"/>
                  </a:moveTo>
                  <a:cubicBezTo>
                    <a:pt x="5097" y="0"/>
                    <a:pt x="0" y="5097"/>
                    <a:pt x="0" y="11448"/>
                  </a:cubicBezTo>
                  <a:cubicBezTo>
                    <a:pt x="0" y="16503"/>
                    <a:pt x="5097" y="21600"/>
                    <a:pt x="10152" y="21600"/>
                  </a:cubicBezTo>
                  <a:cubicBezTo>
                    <a:pt x="16503" y="21600"/>
                    <a:pt x="21600" y="16503"/>
                    <a:pt x="21600" y="11448"/>
                  </a:cubicBezTo>
                  <a:cubicBezTo>
                    <a:pt x="21600" y="5097"/>
                    <a:pt x="16503" y="0"/>
                    <a:pt x="1015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6" name="Google Shape;256;p8"/>
            <p:cNvSpPr/>
            <p:nvPr/>
          </p:nvSpPr>
          <p:spPr>
            <a:xfrm>
              <a:off x="0" y="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7" name="Google Shape;257;p8"/>
            <p:cNvSpPr/>
            <p:nvPr/>
          </p:nvSpPr>
          <p:spPr>
            <a:xfrm>
              <a:off x="0" y="423848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8" name="Google Shape;258;p8"/>
            <p:cNvSpPr/>
            <p:nvPr/>
          </p:nvSpPr>
          <p:spPr>
            <a:xfrm>
              <a:off x="0" y="839158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18"/>
                    <a:pt x="0" y="10820"/>
                  </a:cubicBezTo>
                  <a:cubicBezTo>
                    <a:pt x="0" y="16822"/>
                    <a:pt x="4778" y="21600"/>
                    <a:pt x="10780" y="21600"/>
                  </a:cubicBezTo>
                  <a:cubicBezTo>
                    <a:pt x="16782" y="21600"/>
                    <a:pt x="21600" y="16822"/>
                    <a:pt x="21600" y="10820"/>
                  </a:cubicBezTo>
                  <a:cubicBezTo>
                    <a:pt x="21600" y="481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79" name="Google Shape;259;p8"/>
            <p:cNvSpPr/>
            <p:nvPr/>
          </p:nvSpPr>
          <p:spPr>
            <a:xfrm>
              <a:off x="0" y="1263008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0" name="Google Shape;260;p8"/>
            <p:cNvSpPr/>
            <p:nvPr/>
          </p:nvSpPr>
          <p:spPr>
            <a:xfrm>
              <a:off x="0" y="1687144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55"/>
                    <a:pt x="0" y="11406"/>
                  </a:cubicBezTo>
                  <a:cubicBezTo>
                    <a:pt x="0" y="17756"/>
                    <a:pt x="4778" y="21600"/>
                    <a:pt x="10780" y="21600"/>
                  </a:cubicBezTo>
                  <a:cubicBezTo>
                    <a:pt x="16782" y="21600"/>
                    <a:pt x="21600" y="17756"/>
                    <a:pt x="21600" y="11406"/>
                  </a:cubicBezTo>
                  <a:cubicBezTo>
                    <a:pt x="21600" y="505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1" name="Google Shape;261;p8"/>
            <p:cNvSpPr/>
            <p:nvPr/>
          </p:nvSpPr>
          <p:spPr>
            <a:xfrm>
              <a:off x="0" y="2119816"/>
              <a:ext cx="155705" cy="14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65"/>
                    <a:pt x="0" y="11428"/>
                  </a:cubicBezTo>
                  <a:cubicBezTo>
                    <a:pt x="0" y="17791"/>
                    <a:pt x="4778" y="21600"/>
                    <a:pt x="10780" y="21600"/>
                  </a:cubicBezTo>
                  <a:cubicBezTo>
                    <a:pt x="16782" y="21600"/>
                    <a:pt x="21600" y="17791"/>
                    <a:pt x="21600" y="11428"/>
                  </a:cubicBezTo>
                  <a:cubicBezTo>
                    <a:pt x="21600" y="5065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2" name="Google Shape;262;p8"/>
            <p:cNvSpPr/>
            <p:nvPr/>
          </p:nvSpPr>
          <p:spPr>
            <a:xfrm>
              <a:off x="0" y="2543667"/>
              <a:ext cx="155705" cy="1471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3" name="Google Shape;263;p8"/>
            <p:cNvSpPr/>
            <p:nvPr/>
          </p:nvSpPr>
          <p:spPr>
            <a:xfrm>
              <a:off x="0" y="2967515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3844"/>
                    <a:pt x="0" y="10194"/>
                  </a:cubicBezTo>
                  <a:cubicBezTo>
                    <a:pt x="0" y="16545"/>
                    <a:pt x="4778" y="21600"/>
                    <a:pt x="10780" y="21600"/>
                  </a:cubicBezTo>
                  <a:cubicBezTo>
                    <a:pt x="16782" y="21600"/>
                    <a:pt x="21600" y="16545"/>
                    <a:pt x="21600" y="10194"/>
                  </a:cubicBezTo>
                  <a:cubicBezTo>
                    <a:pt x="21600" y="3844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4" name="Google Shape;264;p8"/>
            <p:cNvSpPr/>
            <p:nvPr/>
          </p:nvSpPr>
          <p:spPr>
            <a:xfrm>
              <a:off x="0" y="3382824"/>
              <a:ext cx="155705" cy="1559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809"/>
                    <a:pt x="0" y="10800"/>
                  </a:cubicBezTo>
                  <a:cubicBezTo>
                    <a:pt x="0" y="16791"/>
                    <a:pt x="4778" y="21600"/>
                    <a:pt x="10780" y="21600"/>
                  </a:cubicBezTo>
                  <a:cubicBezTo>
                    <a:pt x="16782" y="21600"/>
                    <a:pt x="21600" y="16791"/>
                    <a:pt x="21600" y="10800"/>
                  </a:cubicBezTo>
                  <a:cubicBezTo>
                    <a:pt x="21600" y="4809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5" name="Google Shape;265;p8"/>
            <p:cNvSpPr/>
            <p:nvPr/>
          </p:nvSpPr>
          <p:spPr>
            <a:xfrm>
              <a:off x="0" y="3806960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6" name="Google Shape;266;p8"/>
            <p:cNvSpPr/>
            <p:nvPr/>
          </p:nvSpPr>
          <p:spPr>
            <a:xfrm>
              <a:off x="0" y="4239632"/>
              <a:ext cx="155705" cy="155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4778"/>
                    <a:pt x="0" y="10780"/>
                  </a:cubicBezTo>
                  <a:cubicBezTo>
                    <a:pt x="0" y="16782"/>
                    <a:pt x="4778" y="21600"/>
                    <a:pt x="10780" y="21600"/>
                  </a:cubicBezTo>
                  <a:cubicBezTo>
                    <a:pt x="16782" y="21600"/>
                    <a:pt x="21600" y="16782"/>
                    <a:pt x="21600" y="10780"/>
                  </a:cubicBezTo>
                  <a:cubicBezTo>
                    <a:pt x="21600" y="4778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87" name="Google Shape;267;p8"/>
            <p:cNvSpPr/>
            <p:nvPr/>
          </p:nvSpPr>
          <p:spPr>
            <a:xfrm>
              <a:off x="0" y="4663482"/>
              <a:ext cx="155705" cy="147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780" y="0"/>
                  </a:moveTo>
                  <a:cubicBezTo>
                    <a:pt x="4778" y="0"/>
                    <a:pt x="0" y="5097"/>
                    <a:pt x="0" y="11448"/>
                  </a:cubicBezTo>
                  <a:cubicBezTo>
                    <a:pt x="0" y="16503"/>
                    <a:pt x="4778" y="21600"/>
                    <a:pt x="10780" y="21600"/>
                  </a:cubicBezTo>
                  <a:cubicBezTo>
                    <a:pt x="16782" y="21600"/>
                    <a:pt x="21600" y="16503"/>
                    <a:pt x="21600" y="11448"/>
                  </a:cubicBezTo>
                  <a:cubicBezTo>
                    <a:pt x="21600" y="5097"/>
                    <a:pt x="16782" y="0"/>
                    <a:pt x="1078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89" name="Google Shape;268;p8"/>
          <p:cNvSpPr/>
          <p:nvPr/>
        </p:nvSpPr>
        <p:spPr>
          <a:xfrm>
            <a:off x="1920120" y="11922721"/>
            <a:ext cx="5133227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0" name="Google Shape;269;p8"/>
          <p:cNvSpPr/>
          <p:nvPr/>
        </p:nvSpPr>
        <p:spPr>
          <a:xfrm>
            <a:off x="17330787" y="1179088"/>
            <a:ext cx="5133226" cy="521831"/>
          </a:xfrm>
          <a:prstGeom prst="rect">
            <a:avLst/>
          </a:pr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1" name="Google Shape;270;p8"/>
          <p:cNvSpPr/>
          <p:nvPr/>
        </p:nvSpPr>
        <p:spPr>
          <a:xfrm>
            <a:off x="23828801" y="349"/>
            <a:ext cx="555177" cy="121833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2" name="Google Shape;271;p8"/>
          <p:cNvSpPr/>
          <p:nvPr/>
        </p:nvSpPr>
        <p:spPr>
          <a:xfrm>
            <a:off x="23828801" y="-1"/>
            <a:ext cx="555177" cy="1017614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fill="norm" stroke="1" extrusionOk="0">
                <a:moveTo>
                  <a:pt x="211" y="0"/>
                </a:moveTo>
                <a:lnTo>
                  <a:pt x="21600" y="0"/>
                </a:lnTo>
                <a:lnTo>
                  <a:pt x="21600" y="21600"/>
                </a:lnTo>
                <a:lnTo>
                  <a:pt x="0" y="20733"/>
                </a:lnTo>
                <a:close/>
              </a:path>
            </a:pathLst>
          </a:custGeom>
          <a:solidFill>
            <a:schemeClr val="accent1"/>
          </a:solidFill>
          <a:ln w="12700">
            <a:miter lim="400000"/>
          </a:ln>
        </p:spPr>
        <p:txBody>
          <a:bodyPr lIns="121919" tIns="121919" rIns="121919" bIns="121919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93" name="مستوى النص الأول…"/>
          <p:cNvSpPr txBox="1"/>
          <p:nvPr>
            <p:ph type="body" idx="1"/>
          </p:nvPr>
        </p:nvSpPr>
        <p:spPr>
          <a:xfrm>
            <a:off x="1219199" y="3200399"/>
            <a:ext cx="21945601" cy="905192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/>
          <a:lstStyle/>
          <a:p>
            <a:pPr/>
            <a:r>
              <a:t>مستوى النص الأول</a:t>
            </a:r>
          </a:p>
          <a:p>
            <a:pPr lvl="1"/>
            <a:r>
              <a:t>مستوى النص الثاني</a:t>
            </a:r>
          </a:p>
          <a:p>
            <a:pPr lvl="2"/>
            <a:r>
              <a:t>مستوى النص الثالث</a:t>
            </a:r>
          </a:p>
          <a:p>
            <a:pPr lvl="3"/>
            <a:r>
              <a:t>مستوى النص الرابع</a:t>
            </a:r>
          </a:p>
          <a:p>
            <a:pPr lvl="4"/>
            <a:r>
              <a:t>مستوى النص الخامس</a:t>
            </a:r>
          </a:p>
        </p:txBody>
      </p:sp>
      <p:sp>
        <p:nvSpPr>
          <p:cNvPr id="94" name="رقم الشريحة"/>
          <p:cNvSpPr txBox="1"/>
          <p:nvPr>
            <p:ph type="sldNum" sz="quarter" idx="2"/>
          </p:nvPr>
        </p:nvSpPr>
        <p:spPr>
          <a:xfrm>
            <a:off x="11785599" y="12344399"/>
            <a:ext cx="5689601" cy="736601"/>
          </a:xfrm>
          <a:prstGeom prst="rect">
            <a:avLst/>
          </a:prstGeom>
          <a:ln w="25400">
            <a:miter lim="400000"/>
          </a:ln>
        </p:spPr>
        <p:txBody>
          <a:bodyPr wrap="none" lIns="121919" tIns="121919" rIns="121919" bIns="121919" anchor="ctr">
            <a:spAutoFit/>
          </a:bodyPr>
          <a:lstStyle>
            <a:lvl1pPr algn="r">
              <a:defRPr sz="3200">
                <a:solidFill>
                  <a:srgbClr val="000000"/>
                </a:solidFill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  <p:sldLayoutId id="2147483661" r:id="rId14"/>
    <p:sldLayoutId id="2147483662" r:id="rId15"/>
    <p:sldLayoutId id="2147483663" r:id="rId16"/>
    <p:sldLayoutId id="2147483664" r:id="rId17"/>
    <p:sldLayoutId id="2147483665" r:id="rId18"/>
    <p:sldLayoutId id="2147483666" r:id="rId19"/>
    <p:sldLayoutId id="2147483667" r:id="rId20"/>
    <p:sldLayoutId id="2147483668" r:id="rId21"/>
    <p:sldLayoutId id="2147483669" r:id="rId22"/>
    <p:sldLayoutId id="2147483670" r:id="rId23"/>
    <p:sldLayoutId id="2147483671" r:id="rId24"/>
    <p:sldLayoutId id="2147483672" r:id="rId25"/>
    <p:sldLayoutId id="2147483673" r:id="rId26"/>
    <p:sldLayoutId id="2147483674" r:id="rId27"/>
    <p:sldLayoutId id="2147483675" r:id="rId28"/>
    <p:sldLayoutId id="2147483676" r:id="rId29"/>
    <p:sldLayoutId id="2147483677" r:id="rId30"/>
    <p:sldLayoutId id="2147483678" r:id="rId31"/>
    <p:sldLayoutId id="2147483679" r:id="rId32"/>
    <p:sldLayoutId id="2147483680" r:id="rId33"/>
  </p:sldLayoutIdLst>
  <p:transition xmlns:p14="http://schemas.microsoft.com/office/powerpoint/2010/main" spd="med" advClick="1"/>
  <p:txStyles>
    <p:titleStyle>
      <a:lvl1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1pPr>
      <a:lvl2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2pPr>
      <a:lvl3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3pPr>
      <a:lvl4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4pPr>
      <a:lvl5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5pPr>
      <a:lvl6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6pPr>
      <a:lvl7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7pPr>
      <a:lvl8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8pPr>
      <a:lvl9pPr marL="0" marR="0" indent="0" algn="ct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16000" u="none">
          <a:solidFill>
            <a:schemeClr val="accent3"/>
          </a:solidFill>
          <a:uFillTx/>
          <a:latin typeface="+mn-lt"/>
          <a:ea typeface="+mn-ea"/>
          <a:cs typeface="+mn-cs"/>
          <a:sym typeface="Helvetica"/>
        </a:defRPr>
      </a:lvl9pPr>
    </p:titleStyle>
    <p:bodyStyle>
      <a:lvl1pPr marL="1028700" marR="0" indent="-914400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1pPr>
      <a:lvl2pPr marL="1685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2pPr>
      <a:lvl3pPr marL="2142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3pPr>
      <a:lvl4pPr marL="2599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4pPr>
      <a:lvl5pPr marL="30570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5pPr>
      <a:lvl6pPr marL="35142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6pPr>
      <a:lvl7pPr marL="39714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●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7pPr>
      <a:lvl8pPr marL="44286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○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8pPr>
      <a:lvl9pPr marL="4885871" marR="0" indent="-1088571" algn="l" defTabSz="2438400" rtl="1" latinLnBrk="0">
        <a:lnSpc>
          <a:spcPct val="100000"/>
        </a:lnSpc>
        <a:spcBef>
          <a:spcPts val="0"/>
        </a:spcBef>
        <a:spcAft>
          <a:spcPts val="0"/>
        </a:spcAft>
        <a:buClr>
          <a:schemeClr val="accent2"/>
        </a:buClr>
        <a:buSzPts val="4800"/>
        <a:buFont typeface="Helvetica"/>
        <a:buChar char="■"/>
        <a:tabLst/>
        <a:defRPr b="0" baseline="0" cap="none" i="0" spc="0" strike="noStrike" sz="4800" u="none">
          <a:solidFill>
            <a:schemeClr val="accent2"/>
          </a:solidFill>
          <a:uFillTx/>
          <a:latin typeface="+mn-lt"/>
          <a:ea typeface="+mn-ea"/>
          <a:cs typeface="+mn-cs"/>
          <a:sym typeface="Helvetica"/>
        </a:defRPr>
      </a:lvl9pPr>
    </p:bodyStyle>
    <p:otherStyle>
      <a:lvl1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1pPr>
      <a:lvl2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2pPr>
      <a:lvl3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3pPr>
      <a:lvl4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4pPr>
      <a:lvl5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5pPr>
      <a:lvl6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6pPr>
      <a:lvl7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7pPr>
      <a:lvl8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8pPr>
      <a:lvl9pPr marL="0" marR="0" indent="0" algn="r" defTabSz="2438400" rtl="1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3200" u="none">
          <a:solidFill>
            <a:schemeClr val="tx1"/>
          </a:solidFill>
          <a:uFillTx/>
          <a:latin typeface="+mn-lt"/>
          <a:ea typeface="+mn-ea"/>
          <a:cs typeface="+mn-cs"/>
          <a:sym typeface="Arial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8.png"/><Relationship Id="rId3" Type="http://schemas.openxmlformats.org/officeDocument/2006/relationships/image" Target="../media/image12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19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1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9.png"/><Relationship Id="rId11" Type="http://schemas.openxmlformats.org/officeDocument/2006/relationships/image" Target="../media/image20.png"/><Relationship Id="rId12" Type="http://schemas.openxmlformats.org/officeDocument/2006/relationships/image" Target="../media/image21.png"/><Relationship Id="rId13" Type="http://schemas.openxmlformats.org/officeDocument/2006/relationships/image" Target="../media/image22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xkl9iDQKm8Tg4zKo5MKs1fC-Dt6JVY6H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9.png"/><Relationship Id="rId11" Type="http://schemas.openxmlformats.org/officeDocument/2006/relationships/image" Target="../media/image18.png"/><Relationship Id="rId12" Type="http://schemas.openxmlformats.org/officeDocument/2006/relationships/slide" Target="slide13.xml"/><Relationship Id="rId13" Type="http://schemas.openxmlformats.org/officeDocument/2006/relationships/image" Target="../media/image23.png"/><Relationship Id="rId14" Type="http://schemas.openxmlformats.org/officeDocument/2006/relationships/slide" Target="slide14.xml"/><Relationship Id="rId15" Type="http://schemas.openxmlformats.org/officeDocument/2006/relationships/slide" Target="slide15.xml"/><Relationship Id="rId16" Type="http://schemas.openxmlformats.org/officeDocument/2006/relationships/hyperlink" Target="https://ar.oryxlearning.com/grade/4th-grade/maths" TargetMode="External"/><Relationship Id="rId17" Type="http://schemas.openxmlformats.org/officeDocument/2006/relationships/image" Target="../media/image1.jpeg"/><Relationship Id="rId18" Type="http://schemas.openxmlformats.org/officeDocument/2006/relationships/hyperlink" Target="https://classroomscreen.com/app/wv1/0718e87f-b0f9-4181-9962-19e14b37322f" TargetMode="External"/><Relationship Id="rId19" Type="http://schemas.openxmlformats.org/officeDocument/2006/relationships/image" Target="../media/image2.jpeg"/><Relationship Id="rId20" Type="http://schemas.openxmlformats.org/officeDocument/2006/relationships/hyperlink" Target="https://apps.mathlearningcenter.org/number-frames/" TargetMode="External"/><Relationship Id="rId21" Type="http://schemas.openxmlformats.org/officeDocument/2006/relationships/image" Target="../media/image9.png"/><Relationship Id="rId22" Type="http://schemas.openxmlformats.org/officeDocument/2006/relationships/hyperlink" Target="https://apps.mathlearningcenter.org/number-pieces/" TargetMode="External"/><Relationship Id="rId23" Type="http://schemas.openxmlformats.org/officeDocument/2006/relationships/image" Target="../media/image3.jpeg"/><Relationship Id="rId24" Type="http://schemas.openxmlformats.org/officeDocument/2006/relationships/hyperlink" Target="https://wheelofnames.com/ar/" TargetMode="External"/><Relationship Id="rId25" Type="http://schemas.openxmlformats.org/officeDocument/2006/relationships/image" Target="../media/image4.jpeg"/><Relationship Id="rId26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7" Type="http://schemas.openxmlformats.org/officeDocument/2006/relationships/image" Target="../media/image5.jpeg"/><Relationship Id="rId28" Type="http://schemas.openxmlformats.org/officeDocument/2006/relationships/hyperlink" Target="https://v-clock.com/timer/#countdown=00:01:00&amp;enabled=0&amp;seconds=0&amp;sound=glow&amp;loop=1" TargetMode="External"/><Relationship Id="rId29" Type="http://schemas.openxmlformats.org/officeDocument/2006/relationships/image" Target="../media/image10.png"/><Relationship Id="rId30" Type="http://schemas.openxmlformats.org/officeDocument/2006/relationships/image" Target="../media/image6.jpeg"/><Relationship Id="rId31" Type="http://schemas.openxmlformats.org/officeDocument/2006/relationships/hyperlink" Target="https://drive.google.com/file/d/1xkl9iDQKm8Tg4zKo5MKs1fC-Dt6JVY6H/view?usp=drivesdk" TargetMode="External"/><Relationship Id="rId32" Type="http://schemas.openxmlformats.org/officeDocument/2006/relationships/image" Target="../media/image7.jpeg"/><Relationship Id="rId33" Type="http://schemas.openxmlformats.org/officeDocument/2006/relationships/hyperlink" Target="https://whiteboard.fi/" TargetMode="External"/><Relationship Id="rId34" Type="http://schemas.openxmlformats.org/officeDocument/2006/relationships/image" Target="../media/image8.jpeg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9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slide" Target="slide12.xml"/><Relationship Id="rId14" Type="http://schemas.openxmlformats.org/officeDocument/2006/relationships/image" Target="../media/image26.png"/><Relationship Id="rId15" Type="http://schemas.openxmlformats.org/officeDocument/2006/relationships/hyperlink" Target="https://ar.oryxlearning.com/grade/4th-grade/maths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6.jpeg"/><Relationship Id="rId30" Type="http://schemas.openxmlformats.org/officeDocument/2006/relationships/hyperlink" Target="https://drive.google.com/file/d/1xkl9iDQKm8Tg4zKo5MKs1fC-Dt6JVY6H/view?usp=drivesdk" TargetMode="External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9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slide" Target="slide12.xml"/><Relationship Id="rId14" Type="http://schemas.openxmlformats.org/officeDocument/2006/relationships/image" Target="../media/image26.png"/><Relationship Id="rId15" Type="http://schemas.openxmlformats.org/officeDocument/2006/relationships/hyperlink" Target="https://ar.oryxlearning.com/grade/4th-grade/maths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6.jpeg"/><Relationship Id="rId30" Type="http://schemas.openxmlformats.org/officeDocument/2006/relationships/hyperlink" Target="https://drive.google.com/file/d/1xkl9iDQKm8Tg4zKo5MKs1fC-Dt6JVY6H/view?usp=drivesdk" TargetMode="External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9.png"/><Relationship Id="rId11" Type="http://schemas.openxmlformats.org/officeDocument/2006/relationships/image" Target="../media/image24.png"/><Relationship Id="rId12" Type="http://schemas.openxmlformats.org/officeDocument/2006/relationships/image" Target="../media/image25.png"/><Relationship Id="rId13" Type="http://schemas.openxmlformats.org/officeDocument/2006/relationships/slide" Target="slide12.xml"/><Relationship Id="rId14" Type="http://schemas.openxmlformats.org/officeDocument/2006/relationships/image" Target="../media/image26.png"/><Relationship Id="rId15" Type="http://schemas.openxmlformats.org/officeDocument/2006/relationships/hyperlink" Target="https://ar.oryxlearning.com/grade/4th-grade/maths" TargetMode="External"/><Relationship Id="rId16" Type="http://schemas.openxmlformats.org/officeDocument/2006/relationships/image" Target="../media/image1.jpeg"/><Relationship Id="rId17" Type="http://schemas.openxmlformats.org/officeDocument/2006/relationships/hyperlink" Target="https://classroomscreen.com/app/wv1/0718e87f-b0f9-4181-9962-19e14b37322f" TargetMode="External"/><Relationship Id="rId18" Type="http://schemas.openxmlformats.org/officeDocument/2006/relationships/image" Target="../media/image2.jpeg"/><Relationship Id="rId19" Type="http://schemas.openxmlformats.org/officeDocument/2006/relationships/hyperlink" Target="https://apps.mathlearningcenter.org/number-frames/" TargetMode="External"/><Relationship Id="rId20" Type="http://schemas.openxmlformats.org/officeDocument/2006/relationships/image" Target="../media/image9.png"/><Relationship Id="rId21" Type="http://schemas.openxmlformats.org/officeDocument/2006/relationships/hyperlink" Target="https://apps.mathlearningcenter.org/number-pieces/" TargetMode="External"/><Relationship Id="rId22" Type="http://schemas.openxmlformats.org/officeDocument/2006/relationships/image" Target="../media/image3.jpeg"/><Relationship Id="rId23" Type="http://schemas.openxmlformats.org/officeDocument/2006/relationships/hyperlink" Target="https://wheelofnames.com/ar/" TargetMode="External"/><Relationship Id="rId24" Type="http://schemas.openxmlformats.org/officeDocument/2006/relationships/image" Target="../media/image4.jpeg"/><Relationship Id="rId25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6" Type="http://schemas.openxmlformats.org/officeDocument/2006/relationships/image" Target="../media/image5.jpeg"/><Relationship Id="rId27" Type="http://schemas.openxmlformats.org/officeDocument/2006/relationships/hyperlink" Target="https://v-clock.com/timer/#countdown=00:01:00&amp;enabled=0&amp;seconds=0&amp;sound=glow&amp;loop=1" TargetMode="External"/><Relationship Id="rId28" Type="http://schemas.openxmlformats.org/officeDocument/2006/relationships/image" Target="../media/image10.png"/><Relationship Id="rId29" Type="http://schemas.openxmlformats.org/officeDocument/2006/relationships/image" Target="../media/image6.jpeg"/><Relationship Id="rId30" Type="http://schemas.openxmlformats.org/officeDocument/2006/relationships/hyperlink" Target="https://drive.google.com/file/d/1xkl9iDQKm8Tg4zKo5MKs1fC-Dt6JVY6H/view?usp=drivesdk" TargetMode="External"/><Relationship Id="rId31" Type="http://schemas.openxmlformats.org/officeDocument/2006/relationships/image" Target="../media/image7.jpeg"/><Relationship Id="rId32" Type="http://schemas.openxmlformats.org/officeDocument/2006/relationships/hyperlink" Target="https://whiteboard.fi/" TargetMode="External"/><Relationship Id="rId33" Type="http://schemas.openxmlformats.org/officeDocument/2006/relationships/image" Target="../media/image8.jpeg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27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18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27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28.png"/><Relationship Id="rId12" Type="http://schemas.openxmlformats.org/officeDocument/2006/relationships/image" Target="../media/image29.png"/><Relationship Id="rId13" Type="http://schemas.openxmlformats.org/officeDocument/2006/relationships/image" Target="../media/image30.png"/><Relationship Id="rId14" Type="http://schemas.openxmlformats.org/officeDocument/2006/relationships/hyperlink" Target="https://ar.oryxlearning.com/grade/4th-grade/maths" TargetMode="External"/><Relationship Id="rId15" Type="http://schemas.openxmlformats.org/officeDocument/2006/relationships/image" Target="../media/image1.jpeg"/><Relationship Id="rId16" Type="http://schemas.openxmlformats.org/officeDocument/2006/relationships/hyperlink" Target="https://classroomscreen.com/app/wv1/0718e87f-b0f9-4181-9962-19e14b37322f" TargetMode="External"/><Relationship Id="rId17" Type="http://schemas.openxmlformats.org/officeDocument/2006/relationships/image" Target="../media/image2.jpeg"/><Relationship Id="rId18" Type="http://schemas.openxmlformats.org/officeDocument/2006/relationships/hyperlink" Target="https://apps.mathlearningcenter.org/number-frames/" TargetMode="External"/><Relationship Id="rId19" Type="http://schemas.openxmlformats.org/officeDocument/2006/relationships/image" Target="../media/image9.png"/><Relationship Id="rId20" Type="http://schemas.openxmlformats.org/officeDocument/2006/relationships/hyperlink" Target="https://apps.mathlearningcenter.org/number-pieces/" TargetMode="External"/><Relationship Id="rId21" Type="http://schemas.openxmlformats.org/officeDocument/2006/relationships/image" Target="../media/image3.jpeg"/><Relationship Id="rId22" Type="http://schemas.openxmlformats.org/officeDocument/2006/relationships/hyperlink" Target="https://wheelofnames.com/ar/" TargetMode="External"/><Relationship Id="rId23" Type="http://schemas.openxmlformats.org/officeDocument/2006/relationships/image" Target="../media/image4.jpeg"/><Relationship Id="rId24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5" Type="http://schemas.openxmlformats.org/officeDocument/2006/relationships/image" Target="../media/image5.jpeg"/><Relationship Id="rId26" Type="http://schemas.openxmlformats.org/officeDocument/2006/relationships/hyperlink" Target="https://v-clock.com/timer/#countdown=00:01:00&amp;enabled=0&amp;seconds=0&amp;sound=glow&amp;loop=1" TargetMode="External"/><Relationship Id="rId27" Type="http://schemas.openxmlformats.org/officeDocument/2006/relationships/image" Target="../media/image10.png"/><Relationship Id="rId28" Type="http://schemas.openxmlformats.org/officeDocument/2006/relationships/image" Target="../media/image6.jpeg"/><Relationship Id="rId29" Type="http://schemas.openxmlformats.org/officeDocument/2006/relationships/hyperlink" Target="https://drive.google.com/file/d/1xkl9iDQKm8Tg4zKo5MKs1fC-Dt6JVY6H/view?usp=drivesdk" TargetMode="External"/><Relationship Id="rId30" Type="http://schemas.openxmlformats.org/officeDocument/2006/relationships/image" Target="../media/image7.jpeg"/><Relationship Id="rId31" Type="http://schemas.openxmlformats.org/officeDocument/2006/relationships/hyperlink" Target="https://whiteboard.fi/" TargetMode="External"/><Relationship Id="rId32" Type="http://schemas.openxmlformats.org/officeDocument/2006/relationships/image" Target="../media/image8.jpe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8.png"/><Relationship Id="rId11" Type="http://schemas.openxmlformats.org/officeDocument/2006/relationships/image" Target="../media/image2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1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27.png"/><Relationship Id="rId11" Type="http://schemas.openxmlformats.org/officeDocument/2006/relationships/image" Target="../media/image31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6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/Relationships>

</file>

<file path=ppt/slides/_rels/slide2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8.png"/><Relationship Id="rId11" Type="http://schemas.openxmlformats.org/officeDocument/2006/relationships/image" Target="../media/image27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27.png"/><Relationship Id="rId11" Type="http://schemas.openxmlformats.org/officeDocument/2006/relationships/image" Target="../media/image32.png"/><Relationship Id="rId12" Type="http://schemas.openxmlformats.org/officeDocument/2006/relationships/hyperlink" Target="https://ar.oryxlearning.com/grade/4th-grade/maths" TargetMode="External"/><Relationship Id="rId13" Type="http://schemas.openxmlformats.org/officeDocument/2006/relationships/image" Target="../media/image1.jpeg"/><Relationship Id="rId14" Type="http://schemas.openxmlformats.org/officeDocument/2006/relationships/hyperlink" Target="https://classroomscreen.com/app/wv1/0718e87f-b0f9-4181-9962-19e14b37322f" TargetMode="External"/><Relationship Id="rId15" Type="http://schemas.openxmlformats.org/officeDocument/2006/relationships/image" Target="../media/image2.jpeg"/><Relationship Id="rId16" Type="http://schemas.openxmlformats.org/officeDocument/2006/relationships/hyperlink" Target="https://apps.mathlearningcenter.org/number-frames/" TargetMode="External"/><Relationship Id="rId17" Type="http://schemas.openxmlformats.org/officeDocument/2006/relationships/image" Target="../media/image9.png"/><Relationship Id="rId18" Type="http://schemas.openxmlformats.org/officeDocument/2006/relationships/hyperlink" Target="https://apps.mathlearningcenter.org/number-pieces/" TargetMode="External"/><Relationship Id="rId19" Type="http://schemas.openxmlformats.org/officeDocument/2006/relationships/image" Target="../media/image3.jpeg"/><Relationship Id="rId20" Type="http://schemas.openxmlformats.org/officeDocument/2006/relationships/hyperlink" Target="https://wheelofnames.com/ar/" TargetMode="External"/><Relationship Id="rId21" Type="http://schemas.openxmlformats.org/officeDocument/2006/relationships/image" Target="../media/image4.jpeg"/><Relationship Id="rId22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3" Type="http://schemas.openxmlformats.org/officeDocument/2006/relationships/image" Target="../media/image5.jpeg"/><Relationship Id="rId24" Type="http://schemas.openxmlformats.org/officeDocument/2006/relationships/hyperlink" Target="https://v-clock.com/timer/#countdown=00:01:00&amp;enabled=0&amp;seconds=0&amp;sound=glow&amp;loop=1" TargetMode="External"/><Relationship Id="rId25" Type="http://schemas.openxmlformats.org/officeDocument/2006/relationships/image" Target="../media/image10.png"/><Relationship Id="rId26" Type="http://schemas.openxmlformats.org/officeDocument/2006/relationships/image" Target="../media/image6.jpeg"/><Relationship Id="rId27" Type="http://schemas.openxmlformats.org/officeDocument/2006/relationships/hyperlink" Target="https://drive.google.com/file/d/1xkl9iDQKm8Tg4zKo5MKs1fC-Dt6JVY6H/view?usp=drivesdk" TargetMode="External"/><Relationship Id="rId28" Type="http://schemas.openxmlformats.org/officeDocument/2006/relationships/image" Target="../media/image7.jpeg"/><Relationship Id="rId29" Type="http://schemas.openxmlformats.org/officeDocument/2006/relationships/hyperlink" Target="https://whiteboard.fi/" TargetMode="External"/><Relationship Id="rId30" Type="http://schemas.openxmlformats.org/officeDocument/2006/relationships/image" Target="../media/image8.jpeg"/></Relationships>

</file>

<file path=ppt/slides/_rels/slide2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hyperlink" Target="https://www.liveworksheets.com/vi2962953dn" TargetMode="External"/><Relationship Id="rId3" Type="http://schemas.openxmlformats.org/officeDocument/2006/relationships/image" Target="../media/image33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image" Target="../media/image34.png"/></Relationships>

</file>

<file path=ppt/slides/_rels/slide2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22.xml"/><Relationship Id="rId8" Type="http://schemas.openxmlformats.org/officeDocument/2006/relationships/slide" Target="slide23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slide" Target="slide3.xml"/><Relationship Id="rId3" Type="http://schemas.openxmlformats.org/officeDocument/2006/relationships/slide" Target="slide7.xml"/><Relationship Id="rId4" Type="http://schemas.openxmlformats.org/officeDocument/2006/relationships/slide" Target="slide4.xml"/><Relationship Id="rId5" Type="http://schemas.openxmlformats.org/officeDocument/2006/relationships/slide" Target="slide6.xml"/><Relationship Id="rId6" Type="http://schemas.openxmlformats.org/officeDocument/2006/relationships/slide" Target="slide10.xml"/><Relationship Id="rId7" Type="http://schemas.openxmlformats.org/officeDocument/2006/relationships/slide" Target="slide22.xml"/><Relationship Id="rId8" Type="http://schemas.openxmlformats.org/officeDocument/2006/relationships/slide" Target="slide23.xml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Relationship Id="rId30" Type="http://schemas.openxmlformats.org/officeDocument/2006/relationships/image" Target="../media/image11.png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3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5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slide" Target="slide3.xml"/><Relationship Id="rId4" Type="http://schemas.openxmlformats.org/officeDocument/2006/relationships/slide" Target="slide7.xml"/><Relationship Id="rId5" Type="http://schemas.openxmlformats.org/officeDocument/2006/relationships/slide" Target="slide4.xml"/><Relationship Id="rId6" Type="http://schemas.openxmlformats.org/officeDocument/2006/relationships/slide" Target="slide6.xml"/><Relationship Id="rId7" Type="http://schemas.openxmlformats.org/officeDocument/2006/relationships/slide" Target="slide10.xml"/><Relationship Id="rId8" Type="http://schemas.openxmlformats.org/officeDocument/2006/relationships/slide" Target="slide22.xml"/><Relationship Id="rId9" Type="http://schemas.openxmlformats.org/officeDocument/2006/relationships/slide" Target="slide23.xml"/><Relationship Id="rId10" Type="http://schemas.openxmlformats.org/officeDocument/2006/relationships/image" Target="../media/image16.png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12.png"/><Relationship Id="rId3" Type="http://schemas.openxmlformats.org/officeDocument/2006/relationships/image" Target="../media/image17.png"/><Relationship Id="rId4" Type="http://schemas.openxmlformats.org/officeDocument/2006/relationships/slide" Target="slide3.xml"/><Relationship Id="rId5" Type="http://schemas.openxmlformats.org/officeDocument/2006/relationships/slide" Target="slide7.xml"/><Relationship Id="rId6" Type="http://schemas.openxmlformats.org/officeDocument/2006/relationships/slide" Target="slide4.xml"/><Relationship Id="rId7" Type="http://schemas.openxmlformats.org/officeDocument/2006/relationships/slide" Target="slide6.xml"/><Relationship Id="rId8" Type="http://schemas.openxmlformats.org/officeDocument/2006/relationships/slide" Target="slide10.xml"/><Relationship Id="rId9" Type="http://schemas.openxmlformats.org/officeDocument/2006/relationships/slide" Target="slide22.xml"/><Relationship Id="rId10" Type="http://schemas.openxmlformats.org/officeDocument/2006/relationships/slide" Target="slide23.xml"/><Relationship Id="rId11" Type="http://schemas.openxmlformats.org/officeDocument/2006/relationships/hyperlink" Target="https://ar.oryxlearning.com/grade/4th-grade/maths" TargetMode="External"/><Relationship Id="rId12" Type="http://schemas.openxmlformats.org/officeDocument/2006/relationships/image" Target="../media/image1.jpeg"/><Relationship Id="rId13" Type="http://schemas.openxmlformats.org/officeDocument/2006/relationships/hyperlink" Target="https://classroomscreen.com/app/wv1/0718e87f-b0f9-4181-9962-19e14b37322f" TargetMode="External"/><Relationship Id="rId14" Type="http://schemas.openxmlformats.org/officeDocument/2006/relationships/image" Target="../media/image2.jpeg"/><Relationship Id="rId15" Type="http://schemas.openxmlformats.org/officeDocument/2006/relationships/hyperlink" Target="https://apps.mathlearningcenter.org/number-frames/" TargetMode="External"/><Relationship Id="rId16" Type="http://schemas.openxmlformats.org/officeDocument/2006/relationships/image" Target="../media/image9.png"/><Relationship Id="rId17" Type="http://schemas.openxmlformats.org/officeDocument/2006/relationships/hyperlink" Target="https://apps.mathlearningcenter.org/number-pieces/" TargetMode="External"/><Relationship Id="rId18" Type="http://schemas.openxmlformats.org/officeDocument/2006/relationships/image" Target="../media/image3.jpeg"/><Relationship Id="rId19" Type="http://schemas.openxmlformats.org/officeDocument/2006/relationships/hyperlink" Target="https://wheelofnames.com/ar/" TargetMode="External"/><Relationship Id="rId20" Type="http://schemas.openxmlformats.org/officeDocument/2006/relationships/image" Target="../media/image4.jpeg"/><Relationship Id="rId21" Type="http://schemas.openxmlformats.org/officeDocument/2006/relationships/hyperlink" Target="https://www.youtube-nocookie.com/embed/3jF9ZIpArRY?playlist=3jF9ZIpArRY&amp;autoplay=1&amp;iv_load_policy=3&amp;loop=1&amp;modestbranding=1&amp;start=" TargetMode="External"/><Relationship Id="rId22" Type="http://schemas.openxmlformats.org/officeDocument/2006/relationships/image" Target="../media/image5.jpeg"/><Relationship Id="rId23" Type="http://schemas.openxmlformats.org/officeDocument/2006/relationships/hyperlink" Target="https://v-clock.com/timer/#countdown=00:01:00&amp;enabled=0&amp;seconds=0&amp;sound=glow&amp;loop=1" TargetMode="External"/><Relationship Id="rId24" Type="http://schemas.openxmlformats.org/officeDocument/2006/relationships/image" Target="../media/image10.png"/><Relationship Id="rId25" Type="http://schemas.openxmlformats.org/officeDocument/2006/relationships/image" Target="../media/image6.jpeg"/><Relationship Id="rId26" Type="http://schemas.openxmlformats.org/officeDocument/2006/relationships/hyperlink" Target="https://drive.google.com/file/d/1xkl9iDQKm8Tg4zKo5MKs1fC-Dt6JVY6H/view?usp=drivesdk" TargetMode="External"/><Relationship Id="rId27" Type="http://schemas.openxmlformats.org/officeDocument/2006/relationships/image" Target="../media/image7.jpeg"/><Relationship Id="rId28" Type="http://schemas.openxmlformats.org/officeDocument/2006/relationships/hyperlink" Target="https://whiteboard.fi/" TargetMode="External"/><Relationship Id="rId29" Type="http://schemas.openxmlformats.org/officeDocument/2006/relationships/image" Target="../media/image8.jpeg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12" name="Google Shape;1121;p43"/>
          <p:cNvGrpSpPr/>
          <p:nvPr/>
        </p:nvGrpSpPr>
        <p:grpSpPr>
          <a:xfrm>
            <a:off x="1730994" y="10701604"/>
            <a:ext cx="1686544" cy="1060525"/>
            <a:chOff x="0" y="0"/>
            <a:chExt cx="1686542" cy="1060524"/>
          </a:xfrm>
        </p:grpSpPr>
        <p:sp>
          <p:nvSpPr>
            <p:cNvPr id="1010" name="Google Shape;1122;p43"/>
            <p:cNvSpPr/>
            <p:nvPr/>
          </p:nvSpPr>
          <p:spPr>
            <a:xfrm flipH="1">
              <a:off x="892022" y="0"/>
              <a:ext cx="794521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11" name="Google Shape;1123;p43"/>
            <p:cNvSpPr/>
            <p:nvPr/>
          </p:nvSpPr>
          <p:spPr>
            <a:xfrm flipH="1">
              <a:off x="-1" y="0"/>
              <a:ext cx="794579" cy="10605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013" name="صفحة ٤٧"/>
          <p:cNvSpPr txBox="1"/>
          <p:nvPr/>
        </p:nvSpPr>
        <p:spPr>
          <a:xfrm>
            <a:off x="3349324" y="11012696"/>
            <a:ext cx="1733660" cy="11709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sz="5000">
                <a:solidFill>
                  <a:srgbClr val="0C1E4F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/>
            <a:r>
              <a:t>صفحة ٤٧ </a:t>
            </a:r>
          </a:p>
        </p:txBody>
      </p:sp>
      <p:grpSp>
        <p:nvGrpSpPr>
          <p:cNvPr id="1019" name="تجميع"/>
          <p:cNvGrpSpPr/>
          <p:nvPr/>
        </p:nvGrpSpPr>
        <p:grpSpPr>
          <a:xfrm>
            <a:off x="12621880" y="226300"/>
            <a:ext cx="6094472" cy="1953665"/>
            <a:chOff x="0" y="0"/>
            <a:chExt cx="6094471" cy="1953664"/>
          </a:xfrm>
        </p:grpSpPr>
        <p:sp>
          <p:nvSpPr>
            <p:cNvPr id="1014" name="الفصل"/>
            <p:cNvSpPr txBox="1"/>
            <p:nvPr/>
          </p:nvSpPr>
          <p:spPr>
            <a:xfrm>
              <a:off x="3408782" y="0"/>
              <a:ext cx="2685690" cy="1067832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Autofit/>
            </a:bodyPr>
            <a:lstStyle>
              <a:lvl1pPr algn="ct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الفصل</a:t>
              </a:r>
            </a:p>
          </p:txBody>
        </p:sp>
        <p:grpSp>
          <p:nvGrpSpPr>
            <p:cNvPr id="1017" name="تجميع"/>
            <p:cNvGrpSpPr/>
            <p:nvPr/>
          </p:nvGrpSpPr>
          <p:grpSpPr>
            <a:xfrm>
              <a:off x="4275608" y="508515"/>
              <a:ext cx="981042" cy="1445150"/>
              <a:chOff x="0" y="0"/>
              <a:chExt cx="981040" cy="1445148"/>
            </a:xfrm>
          </p:grpSpPr>
          <p:sp>
            <p:nvSpPr>
              <p:cNvPr id="1015" name="دائرة"/>
              <p:cNvSpPr/>
              <p:nvPr/>
            </p:nvSpPr>
            <p:spPr>
              <a:xfrm>
                <a:off x="95545" y="254426"/>
                <a:ext cx="834696" cy="834696"/>
              </a:xfrm>
              <a:prstGeom prst="ellipse">
                <a:avLst/>
              </a:prstGeom>
              <a:solidFill>
                <a:schemeClr val="accent1"/>
              </a:solidFill>
              <a:ln w="101600" cap="flat">
                <a:solidFill>
                  <a:srgbClr val="FFF2D5"/>
                </a:solidFill>
                <a:prstDash val="solid"/>
                <a:round/>
              </a:ln>
              <a:effectLst>
                <a:outerShdw sx="100000" sy="100000" kx="0" ky="0" algn="b" rotWithShape="0" blurRad="355600" dist="0" dir="0">
                  <a:srgbClr val="000000">
                    <a:alpha val="75000"/>
                  </a:srgbClr>
                </a:outerShdw>
              </a:effectLst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F4E7D4"/>
                    </a:solidFill>
                  </a:defRPr>
                </a:pPr>
              </a:p>
            </p:txBody>
          </p:sp>
          <p:sp>
            <p:nvSpPr>
              <p:cNvPr id="1016" name="٢"/>
              <p:cNvSpPr txBox="1"/>
              <p:nvPr/>
            </p:nvSpPr>
            <p:spPr>
              <a:xfrm>
                <a:off x="0" y="0"/>
                <a:ext cx="981041" cy="1445149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>
                  <a:lnSpc>
                    <a:spcPct val="90000"/>
                  </a:lnSpc>
                  <a:spcBef>
                    <a:spcPts val="2600"/>
                  </a:spcBef>
                  <a:defRPr sz="8200">
                    <a:solidFill>
                      <a:schemeClr val="accent2"/>
                    </a:solidFill>
                    <a:latin typeface="Beirut Regular"/>
                    <a:ea typeface="Beirut Regular"/>
                    <a:cs typeface="Beirut Regular"/>
                    <a:sym typeface="Beirut Regular"/>
                  </a:defRPr>
                </a:lvl1pPr>
              </a:lstStyle>
              <a:p>
                <a:pPr rtl="0">
                  <a:defRPr/>
                </a:pPr>
                <a:r>
                  <a:t>٢</a:t>
                </a:r>
              </a:p>
            </p:txBody>
          </p:sp>
        </p:grpSp>
        <p:sp>
          <p:nvSpPr>
            <p:cNvPr id="1018" name="الجمع  الطرح"/>
            <p:cNvSpPr txBox="1"/>
            <p:nvPr/>
          </p:nvSpPr>
          <p:spPr>
            <a:xfrm>
              <a:off x="0" y="644323"/>
              <a:ext cx="4275609" cy="1173534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ctr">
              <a:normAutofit fontScale="100000" lnSpcReduction="0"/>
            </a:bodyPr>
            <a:lstStyle>
              <a:lvl1pPr algn="r">
                <a:lnSpc>
                  <a:spcPct val="90000"/>
                </a:lnSpc>
                <a:spcBef>
                  <a:spcPts val="2600"/>
                </a:spcBef>
                <a:defRPr sz="4000">
                  <a:solidFill>
                    <a:srgbClr val="678980"/>
                  </a:solidFill>
                  <a:latin typeface="Madani Arabic SemiBold"/>
                  <a:ea typeface="Madani Arabic SemiBold"/>
                  <a:cs typeface="Madani Arabic SemiBold"/>
                  <a:sym typeface="Madani Arabic SemiBold"/>
                </a:defRPr>
              </a:lvl1pPr>
            </a:lstStyle>
            <a:p>
              <a:pPr rtl="0">
                <a:defRPr/>
              </a:pPr>
              <a:r>
                <a:t>الجمع  الطرح</a:t>
              </a:r>
            </a:p>
          </p:txBody>
        </p:sp>
      </p:grpSp>
      <p:sp>
        <p:nvSpPr>
          <p:cNvPr id="1020" name="الفصل الثاني:الجمع والطرح…"/>
          <p:cNvSpPr txBox="1"/>
          <p:nvPr/>
        </p:nvSpPr>
        <p:spPr>
          <a:xfrm>
            <a:off x="5848463" y="3308364"/>
            <a:ext cx="15237296" cy="40168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/>
          <a:p>
            <a:pPr algn="ctr" rtl="0">
              <a:lnSpc>
                <a:spcPct val="150000"/>
              </a:lnSpc>
              <a:defRPr sz="7300">
                <a:solidFill>
                  <a:srgbClr val="A76475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t>الفصل الثاني:</a:t>
            </a:r>
            <a:r>
              <a:rPr>
                <a:solidFill>
                  <a:srgbClr val="BE863E"/>
                </a:solidFill>
              </a:rPr>
              <a:t>الجمع والطرح</a:t>
            </a:r>
          </a:p>
          <a:p>
            <a:pPr algn="ctr" rtl="0">
              <a:lnSpc>
                <a:spcPct val="150000"/>
              </a:lnSpc>
              <a:defRPr sz="7300">
                <a:solidFill>
                  <a:srgbClr val="0C1E4F"/>
                </a:solidFill>
                <a:latin typeface="UKIJ Bom"/>
                <a:ea typeface="UKIJ Bom"/>
                <a:cs typeface="UKIJ Bom"/>
                <a:sym typeface="UKIJ Bom"/>
              </a:defRPr>
            </a:pPr>
            <a:r>
              <a:rPr>
                <a:solidFill>
                  <a:srgbClr val="A76475"/>
                </a:solidFill>
              </a:rPr>
              <a:t>٢-١</a:t>
            </a:r>
            <a:r>
              <a:rPr>
                <a:solidFill>
                  <a:srgbClr val="FF5A54"/>
                </a:solidFill>
              </a:rPr>
              <a:t> </a:t>
            </a:r>
            <a:r>
              <a:rPr>
                <a:solidFill>
                  <a:srgbClr val="012F7B"/>
                </a:solidFill>
              </a:rPr>
              <a:t>الجبر</a:t>
            </a:r>
            <a:r>
              <a:rPr>
                <a:solidFill>
                  <a:srgbClr val="FF5A54"/>
                </a:solidFill>
              </a:rPr>
              <a:t> : خصائص الجمع وقواعد الطرح</a:t>
            </a:r>
            <a:r>
              <a:t> </a:t>
            </a:r>
          </a:p>
        </p:txBody>
      </p:sp>
      <p:grpSp>
        <p:nvGrpSpPr>
          <p:cNvPr id="1094" name="Google Shape;1046;p43"/>
          <p:cNvGrpSpPr/>
          <p:nvPr/>
        </p:nvGrpSpPr>
        <p:grpSpPr>
          <a:xfrm>
            <a:off x="15447409" y="6733403"/>
            <a:ext cx="7889587" cy="6885460"/>
            <a:chOff x="0" y="0"/>
            <a:chExt cx="7889586" cy="6885458"/>
          </a:xfrm>
        </p:grpSpPr>
        <p:sp>
          <p:nvSpPr>
            <p:cNvPr id="1021" name="Google Shape;1047;p43"/>
            <p:cNvSpPr/>
            <p:nvPr/>
          </p:nvSpPr>
          <p:spPr>
            <a:xfrm>
              <a:off x="814890" y="0"/>
              <a:ext cx="7071277" cy="47213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2" name="Google Shape;1048;p43"/>
            <p:cNvSpPr/>
            <p:nvPr/>
          </p:nvSpPr>
          <p:spPr>
            <a:xfrm>
              <a:off x="0" y="6424912"/>
              <a:ext cx="7889587" cy="46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3" name="Google Shape;1049;p43"/>
            <p:cNvSpPr/>
            <p:nvPr/>
          </p:nvSpPr>
          <p:spPr>
            <a:xfrm>
              <a:off x="2258823" y="6161269"/>
              <a:ext cx="1264503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4" name="Google Shape;1050;p43"/>
            <p:cNvSpPr/>
            <p:nvPr/>
          </p:nvSpPr>
          <p:spPr>
            <a:xfrm>
              <a:off x="2257213" y="5912260"/>
              <a:ext cx="1266113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5" name="Google Shape;1051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6" name="Google Shape;1052;p43"/>
            <p:cNvSpPr/>
            <p:nvPr/>
          </p:nvSpPr>
          <p:spPr>
            <a:xfrm>
              <a:off x="3521666" y="6161269"/>
              <a:ext cx="462206" cy="494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7" name="Google Shape;1053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8" name="Google Shape;1054;p43"/>
            <p:cNvSpPr/>
            <p:nvPr/>
          </p:nvSpPr>
          <p:spPr>
            <a:xfrm>
              <a:off x="3378477" y="5912260"/>
              <a:ext cx="605395" cy="249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29" name="Google Shape;1055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0" name="Google Shape;1056;p43"/>
            <p:cNvSpPr/>
            <p:nvPr/>
          </p:nvSpPr>
          <p:spPr>
            <a:xfrm>
              <a:off x="2626625" y="1799886"/>
              <a:ext cx="558170" cy="5988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1" name="Google Shape;1057;p43"/>
            <p:cNvSpPr/>
            <p:nvPr/>
          </p:nvSpPr>
          <p:spPr>
            <a:xfrm>
              <a:off x="2930957" y="1799886"/>
              <a:ext cx="1197714" cy="2123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2" name="Google Shape;1058;p43"/>
            <p:cNvSpPr/>
            <p:nvPr/>
          </p:nvSpPr>
          <p:spPr>
            <a:xfrm>
              <a:off x="2942324" y="1814522"/>
              <a:ext cx="937388" cy="15297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3" name="Google Shape;1059;p43"/>
            <p:cNvSpPr/>
            <p:nvPr/>
          </p:nvSpPr>
          <p:spPr>
            <a:xfrm>
              <a:off x="2105877" y="2291363"/>
              <a:ext cx="1877995" cy="36208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4" name="Google Shape;1060;p43"/>
            <p:cNvSpPr/>
            <p:nvPr/>
          </p:nvSpPr>
          <p:spPr>
            <a:xfrm>
              <a:off x="2190473" y="5360582"/>
              <a:ext cx="489868" cy="4361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5" name="Google Shape;1061;p43"/>
            <p:cNvSpPr/>
            <p:nvPr/>
          </p:nvSpPr>
          <p:spPr>
            <a:xfrm>
              <a:off x="2807234" y="3101759"/>
              <a:ext cx="626568" cy="5907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6" name="Google Shape;1062;p43"/>
            <p:cNvSpPr/>
            <p:nvPr/>
          </p:nvSpPr>
          <p:spPr>
            <a:xfrm>
              <a:off x="1365392" y="2066749"/>
              <a:ext cx="2260435" cy="15102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7" name="Google Shape;1063;p43"/>
            <p:cNvSpPr/>
            <p:nvPr/>
          </p:nvSpPr>
          <p:spPr>
            <a:xfrm>
              <a:off x="1399592" y="3305199"/>
              <a:ext cx="380781" cy="1709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8" name="Google Shape;1064;p43"/>
            <p:cNvSpPr/>
            <p:nvPr/>
          </p:nvSpPr>
          <p:spPr>
            <a:xfrm>
              <a:off x="1721779" y="3035067"/>
              <a:ext cx="283159" cy="97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39" name="Google Shape;1065;p43"/>
            <p:cNvSpPr/>
            <p:nvPr/>
          </p:nvSpPr>
          <p:spPr>
            <a:xfrm>
              <a:off x="2690097" y="4130280"/>
              <a:ext cx="1293775" cy="17819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0" name="Google Shape;1066;p43"/>
            <p:cNvSpPr/>
            <p:nvPr/>
          </p:nvSpPr>
          <p:spPr>
            <a:xfrm>
              <a:off x="3038337" y="1687579"/>
              <a:ext cx="554949" cy="8088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1" name="Google Shape;1067;p43"/>
            <p:cNvSpPr/>
            <p:nvPr/>
          </p:nvSpPr>
          <p:spPr>
            <a:xfrm>
              <a:off x="3121323" y="1863357"/>
              <a:ext cx="252276" cy="4084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2" name="Google Shape;1068;p43"/>
            <p:cNvSpPr/>
            <p:nvPr/>
          </p:nvSpPr>
          <p:spPr>
            <a:xfrm>
              <a:off x="2284875" y="2359713"/>
              <a:ext cx="607005" cy="154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3" name="Google Shape;1069;p43"/>
            <p:cNvSpPr/>
            <p:nvPr/>
          </p:nvSpPr>
          <p:spPr>
            <a:xfrm>
              <a:off x="4454175" y="6019689"/>
              <a:ext cx="314089" cy="387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4" name="Google Shape;1070;p43"/>
            <p:cNvSpPr/>
            <p:nvPr/>
          </p:nvSpPr>
          <p:spPr>
            <a:xfrm>
              <a:off x="4533892" y="6019689"/>
              <a:ext cx="234372" cy="2262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5" name="Google Shape;1071;p43"/>
            <p:cNvSpPr/>
            <p:nvPr/>
          </p:nvSpPr>
          <p:spPr>
            <a:xfrm>
              <a:off x="4348808" y="6329924"/>
              <a:ext cx="541060" cy="3260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6" name="Google Shape;1072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7" name="Google Shape;1073;p43"/>
            <p:cNvSpPr/>
            <p:nvPr/>
          </p:nvSpPr>
          <p:spPr>
            <a:xfrm>
              <a:off x="4455785" y="2857679"/>
              <a:ext cx="876339" cy="33735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8" name="Google Shape;1074;p43"/>
            <p:cNvSpPr/>
            <p:nvPr/>
          </p:nvSpPr>
          <p:spPr>
            <a:xfrm>
              <a:off x="4577849" y="3189672"/>
              <a:ext cx="249366" cy="976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49" name="Google Shape;1075;p43"/>
            <p:cNvSpPr/>
            <p:nvPr/>
          </p:nvSpPr>
          <p:spPr>
            <a:xfrm>
              <a:off x="4480226" y="6042473"/>
              <a:ext cx="340093" cy="2050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0" name="Google Shape;1076;p43"/>
            <p:cNvSpPr/>
            <p:nvPr/>
          </p:nvSpPr>
          <p:spPr>
            <a:xfrm>
              <a:off x="4615268" y="6404519"/>
              <a:ext cx="100340" cy="38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1" name="Google Shape;1077;p43"/>
            <p:cNvSpPr/>
            <p:nvPr/>
          </p:nvSpPr>
          <p:spPr>
            <a:xfrm>
              <a:off x="4615682" y="6359001"/>
              <a:ext cx="76084" cy="561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2" name="Google Shape;1078;p43"/>
            <p:cNvSpPr/>
            <p:nvPr/>
          </p:nvSpPr>
          <p:spPr>
            <a:xfrm>
              <a:off x="4276786" y="6125459"/>
              <a:ext cx="170852" cy="3678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3" name="Google Shape;1079;p43"/>
            <p:cNvSpPr/>
            <p:nvPr/>
          </p:nvSpPr>
          <p:spPr>
            <a:xfrm>
              <a:off x="4209497" y="6475357"/>
              <a:ext cx="534612" cy="180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4" name="Google Shape;1080;p43"/>
            <p:cNvSpPr/>
            <p:nvPr/>
          </p:nvSpPr>
          <p:spPr>
            <a:xfrm>
              <a:off x="4714549" y="1614350"/>
              <a:ext cx="1038279" cy="8707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5" name="Google Shape;1081;p43"/>
            <p:cNvSpPr/>
            <p:nvPr/>
          </p:nvSpPr>
          <p:spPr>
            <a:xfrm>
              <a:off x="4642746" y="1491115"/>
              <a:ext cx="504688" cy="707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6" name="Google Shape;1082;p43"/>
            <p:cNvSpPr/>
            <p:nvPr/>
          </p:nvSpPr>
          <p:spPr>
            <a:xfrm>
              <a:off x="4665714" y="1767296"/>
              <a:ext cx="331994" cy="4312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7" name="Google Shape;1083;p43"/>
            <p:cNvSpPr/>
            <p:nvPr/>
          </p:nvSpPr>
          <p:spPr>
            <a:xfrm>
              <a:off x="5625884" y="1960980"/>
              <a:ext cx="240861" cy="1981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8" name="Google Shape;1084;p43"/>
            <p:cNvSpPr/>
            <p:nvPr/>
          </p:nvSpPr>
          <p:spPr>
            <a:xfrm>
              <a:off x="5697503" y="1941465"/>
              <a:ext cx="325457" cy="138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59" name="Google Shape;1085;p43"/>
            <p:cNvSpPr/>
            <p:nvPr/>
          </p:nvSpPr>
          <p:spPr>
            <a:xfrm>
              <a:off x="4281665" y="6125459"/>
              <a:ext cx="165974" cy="1888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0" name="Google Shape;1086;p43"/>
            <p:cNvSpPr/>
            <p:nvPr/>
          </p:nvSpPr>
          <p:spPr>
            <a:xfrm>
              <a:off x="3931766" y="1483846"/>
              <a:ext cx="1078968" cy="1487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1" name="Google Shape;1087;p43"/>
            <p:cNvSpPr/>
            <p:nvPr/>
          </p:nvSpPr>
          <p:spPr>
            <a:xfrm>
              <a:off x="4004996" y="1803106"/>
              <a:ext cx="124924" cy="3629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2" name="Google Shape;1088;p43"/>
            <p:cNvSpPr/>
            <p:nvPr/>
          </p:nvSpPr>
          <p:spPr>
            <a:xfrm>
              <a:off x="4190531" y="1124483"/>
              <a:ext cx="394789" cy="48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3" name="Google Shape;1089;p43"/>
            <p:cNvSpPr/>
            <p:nvPr/>
          </p:nvSpPr>
          <p:spPr>
            <a:xfrm>
              <a:off x="4424854" y="1588298"/>
              <a:ext cx="66741" cy="423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4" name="Google Shape;1090;p43"/>
            <p:cNvSpPr/>
            <p:nvPr/>
          </p:nvSpPr>
          <p:spPr>
            <a:xfrm>
              <a:off x="4491594" y="1573662"/>
              <a:ext cx="52106" cy="32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5" name="Google Shape;1091;p43"/>
            <p:cNvSpPr/>
            <p:nvPr/>
          </p:nvSpPr>
          <p:spPr>
            <a:xfrm>
              <a:off x="4180774" y="1495555"/>
              <a:ext cx="281549" cy="1969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6" name="Google Shape;1092;p43"/>
            <p:cNvSpPr/>
            <p:nvPr/>
          </p:nvSpPr>
          <p:spPr>
            <a:xfrm>
              <a:off x="4494863" y="1472771"/>
              <a:ext cx="126045" cy="2034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7" name="Google Shape;1093;p43"/>
            <p:cNvSpPr/>
            <p:nvPr/>
          </p:nvSpPr>
          <p:spPr>
            <a:xfrm>
              <a:off x="4290106" y="1187955"/>
              <a:ext cx="146165" cy="1594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8" name="Google Shape;1094;p43"/>
            <p:cNvSpPr/>
            <p:nvPr/>
          </p:nvSpPr>
          <p:spPr>
            <a:xfrm>
              <a:off x="4148449" y="691990"/>
              <a:ext cx="472445" cy="62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69" name="Google Shape;1095;p43"/>
            <p:cNvSpPr/>
            <p:nvPr/>
          </p:nvSpPr>
          <p:spPr>
            <a:xfrm>
              <a:off x="4036814" y="751265"/>
              <a:ext cx="223559" cy="3585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0" name="Google Shape;1096;p43"/>
            <p:cNvSpPr/>
            <p:nvPr/>
          </p:nvSpPr>
          <p:spPr>
            <a:xfrm>
              <a:off x="4020460" y="643154"/>
              <a:ext cx="552867" cy="1758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1" name="Google Shape;1097;p43"/>
            <p:cNvSpPr/>
            <p:nvPr/>
          </p:nvSpPr>
          <p:spPr>
            <a:xfrm>
              <a:off x="4058444" y="576268"/>
              <a:ext cx="499432" cy="1374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2" name="Google Shape;1098;p43"/>
            <p:cNvSpPr/>
            <p:nvPr/>
          </p:nvSpPr>
          <p:spPr>
            <a:xfrm>
              <a:off x="4078947" y="996077"/>
              <a:ext cx="175347" cy="167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3" name="Google Shape;1099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4" name="Google Shape;1100;p43"/>
            <p:cNvSpPr/>
            <p:nvPr/>
          </p:nvSpPr>
          <p:spPr>
            <a:xfrm>
              <a:off x="4166138" y="2898367"/>
              <a:ext cx="545143" cy="3380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5" name="Google Shape;1101;p43"/>
            <p:cNvSpPr/>
            <p:nvPr/>
          </p:nvSpPr>
          <p:spPr>
            <a:xfrm>
              <a:off x="4197020" y="6175904"/>
              <a:ext cx="371072" cy="1090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6" name="Google Shape;1102;p43"/>
            <p:cNvSpPr/>
            <p:nvPr/>
          </p:nvSpPr>
          <p:spPr>
            <a:xfrm>
              <a:off x="4396349" y="938801"/>
              <a:ext cx="30470" cy="45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7" name="Google Shape;1103;p43"/>
            <p:cNvSpPr/>
            <p:nvPr/>
          </p:nvSpPr>
          <p:spPr>
            <a:xfrm>
              <a:off x="4540109" y="918799"/>
              <a:ext cx="29916" cy="46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8" name="Google Shape;1104;p43"/>
            <p:cNvSpPr/>
            <p:nvPr/>
          </p:nvSpPr>
          <p:spPr>
            <a:xfrm>
              <a:off x="4494863" y="956901"/>
              <a:ext cx="76498" cy="1222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79" name="Google Shape;1105;p43"/>
            <p:cNvSpPr/>
            <p:nvPr/>
          </p:nvSpPr>
          <p:spPr>
            <a:xfrm>
              <a:off x="4384617" y="1079356"/>
              <a:ext cx="97851" cy="386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0" name="Google Shape;1106;p43"/>
            <p:cNvSpPr/>
            <p:nvPr/>
          </p:nvSpPr>
          <p:spPr>
            <a:xfrm>
              <a:off x="4337995" y="872256"/>
              <a:ext cx="65735" cy="504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1" name="Google Shape;1107;p43"/>
            <p:cNvSpPr/>
            <p:nvPr/>
          </p:nvSpPr>
          <p:spPr>
            <a:xfrm>
              <a:off x="4534722" y="839716"/>
              <a:ext cx="68615" cy="471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2" name="Google Shape;1108;p43"/>
            <p:cNvSpPr/>
            <p:nvPr/>
          </p:nvSpPr>
          <p:spPr>
            <a:xfrm>
              <a:off x="4457443" y="6462136"/>
              <a:ext cx="83394" cy="408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3" name="Google Shape;1109;p43"/>
            <p:cNvSpPr/>
            <p:nvPr/>
          </p:nvSpPr>
          <p:spPr>
            <a:xfrm>
              <a:off x="4457443" y="6425936"/>
              <a:ext cx="50680" cy="722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4" name="Google Shape;1110;p43"/>
            <p:cNvSpPr/>
            <p:nvPr/>
          </p:nvSpPr>
          <p:spPr>
            <a:xfrm>
              <a:off x="3541049" y="1707094"/>
              <a:ext cx="519272" cy="1127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5" name="Google Shape;1111;p43"/>
            <p:cNvSpPr/>
            <p:nvPr/>
          </p:nvSpPr>
          <p:spPr>
            <a:xfrm>
              <a:off x="3627436" y="1590591"/>
              <a:ext cx="498657" cy="6193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6" name="Google Shape;1112;p43"/>
            <p:cNvSpPr/>
            <p:nvPr/>
          </p:nvSpPr>
          <p:spPr>
            <a:xfrm>
              <a:off x="3895018" y="2714441"/>
              <a:ext cx="193014" cy="1660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7" name="Google Shape;1113;p43"/>
            <p:cNvSpPr/>
            <p:nvPr/>
          </p:nvSpPr>
          <p:spPr>
            <a:xfrm>
              <a:off x="3910642" y="2856020"/>
              <a:ext cx="175731" cy="14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8" name="Google Shape;1114;p43"/>
            <p:cNvSpPr/>
            <p:nvPr/>
          </p:nvSpPr>
          <p:spPr>
            <a:xfrm>
              <a:off x="6294750" y="1114726"/>
              <a:ext cx="50446" cy="12855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89" name="Google Shape;1115;p43"/>
            <p:cNvSpPr/>
            <p:nvPr/>
          </p:nvSpPr>
          <p:spPr>
            <a:xfrm>
              <a:off x="6034375" y="842984"/>
              <a:ext cx="222956" cy="182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0" name="Google Shape;1116;p43"/>
            <p:cNvSpPr/>
            <p:nvPr/>
          </p:nvSpPr>
          <p:spPr>
            <a:xfrm>
              <a:off x="5373657" y="1293773"/>
              <a:ext cx="486550" cy="4882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1" name="Google Shape;1117;p43"/>
            <p:cNvSpPr/>
            <p:nvPr/>
          </p:nvSpPr>
          <p:spPr>
            <a:xfrm>
              <a:off x="5444825" y="878745"/>
              <a:ext cx="832021" cy="8320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2" name="Google Shape;1118;p43"/>
            <p:cNvSpPr/>
            <p:nvPr/>
          </p:nvSpPr>
          <p:spPr>
            <a:xfrm>
              <a:off x="5700723" y="1029301"/>
              <a:ext cx="400490" cy="4516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093" name="Google Shape;1119;p43"/>
            <p:cNvSpPr/>
            <p:nvPr/>
          </p:nvSpPr>
          <p:spPr>
            <a:xfrm>
              <a:off x="5607137" y="1248353"/>
              <a:ext cx="190472" cy="3147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1095" name="IMG_8507.png" descr="IMG_8507.png"/>
          <p:cNvPicPr>
            <a:picLocks noChangeAspect="1"/>
          </p:cNvPicPr>
          <p:nvPr/>
        </p:nvPicPr>
        <p:blipFill>
          <a:blip r:embed="rId2">
            <a:extLst/>
          </a:blip>
          <a:srcRect l="67516" t="0" r="5918" b="45466"/>
          <a:stretch>
            <a:fillRect/>
          </a:stretch>
        </p:blipFill>
        <p:spPr>
          <a:xfrm>
            <a:off x="4733214" y="3308364"/>
            <a:ext cx="2320095" cy="476279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0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10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1020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61" name="تجميع"/>
          <p:cNvGrpSpPr/>
          <p:nvPr/>
        </p:nvGrpSpPr>
        <p:grpSpPr>
          <a:xfrm>
            <a:off x="1796520" y="6858000"/>
            <a:ext cx="4196714" cy="4667062"/>
            <a:chOff x="0" y="0"/>
            <a:chExt cx="4196713" cy="4667061"/>
          </a:xfrm>
        </p:grpSpPr>
        <p:sp>
          <p:nvSpPr>
            <p:cNvPr id="1959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1960" name="IMG_4038.png" descr="IMG_4038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035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1962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3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4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5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6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7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8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69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0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1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2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3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4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5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6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7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8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79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0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1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2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3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4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5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6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7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8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89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0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1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2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3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4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5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6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7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8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99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0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1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2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3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4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5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6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7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8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09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0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1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2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3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4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5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6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7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8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19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0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1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2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3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4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5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6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7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8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29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0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1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2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3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34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042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036" name="IMG_5566.png" descr="IMG_5566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041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039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037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038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040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pSp>
        <p:nvGrpSpPr>
          <p:cNvPr id="204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04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04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04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04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aphicFrame>
        <p:nvGraphicFramePr>
          <p:cNvPr id="204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049" name="IMG_2686.png" descr="IMG_2686.png"/>
          <p:cNvPicPr>
            <a:picLocks noChangeAspect="1"/>
          </p:cNvPicPr>
          <p:nvPr/>
        </p:nvPicPr>
        <p:blipFill>
          <a:blip r:embed="rId11">
            <a:extLst/>
          </a:blip>
          <a:srcRect l="0" t="5668" r="0" b="53590"/>
          <a:stretch>
            <a:fillRect/>
          </a:stretch>
        </p:blipFill>
        <p:spPr>
          <a:xfrm>
            <a:off x="1327836" y="1899443"/>
            <a:ext cx="22262977" cy="29056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06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06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06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05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05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05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05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05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05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05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05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05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05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06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06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06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44" name="Google Shape;1046;p43"/>
          <p:cNvGrpSpPr/>
          <p:nvPr/>
        </p:nvGrpSpPr>
        <p:grpSpPr>
          <a:xfrm>
            <a:off x="21472146" y="10924350"/>
            <a:ext cx="2235172" cy="1950696"/>
            <a:chOff x="0" y="0"/>
            <a:chExt cx="2235170" cy="1950694"/>
          </a:xfrm>
        </p:grpSpPr>
        <p:sp>
          <p:nvSpPr>
            <p:cNvPr id="2071" name="Google Shape;1047;p43"/>
            <p:cNvSpPr/>
            <p:nvPr/>
          </p:nvSpPr>
          <p:spPr>
            <a:xfrm>
              <a:off x="230863" y="0"/>
              <a:ext cx="2003339" cy="13375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2" name="Google Shape;1048;p43"/>
            <p:cNvSpPr/>
            <p:nvPr/>
          </p:nvSpPr>
          <p:spPr>
            <a:xfrm>
              <a:off x="0" y="1820219"/>
              <a:ext cx="2235171" cy="1304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3" name="Google Shape;1049;p43"/>
            <p:cNvSpPr/>
            <p:nvPr/>
          </p:nvSpPr>
          <p:spPr>
            <a:xfrm>
              <a:off x="639939" y="1745527"/>
              <a:ext cx="358242" cy="140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4" name="Google Shape;1050;p43"/>
            <p:cNvSpPr/>
            <p:nvPr/>
          </p:nvSpPr>
          <p:spPr>
            <a:xfrm>
              <a:off x="639483" y="1674981"/>
              <a:ext cx="358698" cy="7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5" name="Google Shape;1051;p43"/>
            <p:cNvSpPr/>
            <p:nvPr/>
          </p:nvSpPr>
          <p:spPr>
            <a:xfrm>
              <a:off x="997710" y="1745527"/>
              <a:ext cx="130947" cy="140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6" name="Google Shape;1052;p43"/>
            <p:cNvSpPr/>
            <p:nvPr/>
          </p:nvSpPr>
          <p:spPr>
            <a:xfrm>
              <a:off x="997710" y="1745527"/>
              <a:ext cx="130947" cy="1401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7" name="Google Shape;1053;p43"/>
            <p:cNvSpPr/>
            <p:nvPr/>
          </p:nvSpPr>
          <p:spPr>
            <a:xfrm>
              <a:off x="957144" y="1674981"/>
              <a:ext cx="171513" cy="7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8" name="Google Shape;1054;p43"/>
            <p:cNvSpPr/>
            <p:nvPr/>
          </p:nvSpPr>
          <p:spPr>
            <a:xfrm>
              <a:off x="957144" y="1674981"/>
              <a:ext cx="171513" cy="7054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79" name="Google Shape;1055;p43"/>
            <p:cNvSpPr/>
            <p:nvPr/>
          </p:nvSpPr>
          <p:spPr>
            <a:xfrm>
              <a:off x="744140" y="509919"/>
              <a:ext cx="158133" cy="169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0" name="Google Shape;1056;p43"/>
            <p:cNvSpPr/>
            <p:nvPr/>
          </p:nvSpPr>
          <p:spPr>
            <a:xfrm>
              <a:off x="744140" y="509919"/>
              <a:ext cx="158133" cy="1696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1" name="Google Shape;1057;p43"/>
            <p:cNvSpPr/>
            <p:nvPr/>
          </p:nvSpPr>
          <p:spPr>
            <a:xfrm>
              <a:off x="830359" y="509919"/>
              <a:ext cx="339320" cy="601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2" name="Google Shape;1058;p43"/>
            <p:cNvSpPr/>
            <p:nvPr/>
          </p:nvSpPr>
          <p:spPr>
            <a:xfrm>
              <a:off x="833579" y="514065"/>
              <a:ext cx="265569" cy="4333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3" name="Google Shape;1059;p43"/>
            <p:cNvSpPr/>
            <p:nvPr/>
          </p:nvSpPr>
          <p:spPr>
            <a:xfrm>
              <a:off x="596608" y="649158"/>
              <a:ext cx="532049" cy="10258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4" name="Google Shape;1060;p43"/>
            <p:cNvSpPr/>
            <p:nvPr/>
          </p:nvSpPr>
          <p:spPr>
            <a:xfrm>
              <a:off x="620575" y="1518687"/>
              <a:ext cx="138783" cy="1235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5" name="Google Shape;1061;p43"/>
            <p:cNvSpPr/>
            <p:nvPr/>
          </p:nvSpPr>
          <p:spPr>
            <a:xfrm>
              <a:off x="795307" y="878748"/>
              <a:ext cx="177512" cy="167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6" name="Google Shape;1062;p43"/>
            <p:cNvSpPr/>
            <p:nvPr/>
          </p:nvSpPr>
          <p:spPr>
            <a:xfrm>
              <a:off x="386824" y="585523"/>
              <a:ext cx="640396" cy="427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7" name="Google Shape;1063;p43"/>
            <p:cNvSpPr/>
            <p:nvPr/>
          </p:nvSpPr>
          <p:spPr>
            <a:xfrm>
              <a:off x="396513" y="936384"/>
              <a:ext cx="107878" cy="484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8" name="Google Shape;1064;p43"/>
            <p:cNvSpPr/>
            <p:nvPr/>
          </p:nvSpPr>
          <p:spPr>
            <a:xfrm>
              <a:off x="487791" y="859854"/>
              <a:ext cx="80221" cy="27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89" name="Google Shape;1065;p43"/>
            <p:cNvSpPr/>
            <p:nvPr/>
          </p:nvSpPr>
          <p:spPr>
            <a:xfrm>
              <a:off x="762121" y="1170134"/>
              <a:ext cx="366536" cy="5048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0" name="Google Shape;1066;p43"/>
            <p:cNvSpPr/>
            <p:nvPr/>
          </p:nvSpPr>
          <p:spPr>
            <a:xfrm>
              <a:off x="860780" y="478102"/>
              <a:ext cx="157221" cy="2291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1" name="Google Shape;1067;p43"/>
            <p:cNvSpPr/>
            <p:nvPr/>
          </p:nvSpPr>
          <p:spPr>
            <a:xfrm>
              <a:off x="884290" y="527901"/>
              <a:ext cx="71473" cy="1157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2" name="Google Shape;1068;p43"/>
            <p:cNvSpPr/>
            <p:nvPr/>
          </p:nvSpPr>
          <p:spPr>
            <a:xfrm>
              <a:off x="647319" y="668522"/>
              <a:ext cx="171969" cy="437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3" name="Google Shape;1069;p43"/>
            <p:cNvSpPr/>
            <p:nvPr/>
          </p:nvSpPr>
          <p:spPr>
            <a:xfrm>
              <a:off x="1261896" y="1705416"/>
              <a:ext cx="88984" cy="10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4" name="Google Shape;1070;p43"/>
            <p:cNvSpPr/>
            <p:nvPr/>
          </p:nvSpPr>
          <p:spPr>
            <a:xfrm>
              <a:off x="1284480" y="1705416"/>
              <a:ext cx="66400" cy="64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5" name="Google Shape;1071;p43"/>
            <p:cNvSpPr/>
            <p:nvPr/>
          </p:nvSpPr>
          <p:spPr>
            <a:xfrm>
              <a:off x="1232045" y="1793308"/>
              <a:ext cx="153287" cy="923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6" name="Google Shape;1072;p43"/>
            <p:cNvSpPr/>
            <p:nvPr/>
          </p:nvSpPr>
          <p:spPr>
            <a:xfrm>
              <a:off x="1262352" y="809598"/>
              <a:ext cx="248273" cy="9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7" name="Google Shape;1073;p43"/>
            <p:cNvSpPr/>
            <p:nvPr/>
          </p:nvSpPr>
          <p:spPr>
            <a:xfrm>
              <a:off x="1262352" y="809598"/>
              <a:ext cx="248273" cy="95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8" name="Google Shape;1074;p43"/>
            <p:cNvSpPr/>
            <p:nvPr/>
          </p:nvSpPr>
          <p:spPr>
            <a:xfrm>
              <a:off x="1296934" y="903654"/>
              <a:ext cx="70648" cy="276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099" name="Google Shape;1075;p43"/>
            <p:cNvSpPr/>
            <p:nvPr/>
          </p:nvSpPr>
          <p:spPr>
            <a:xfrm>
              <a:off x="1269277" y="1711871"/>
              <a:ext cx="96351" cy="580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0" name="Google Shape;1076;p43"/>
            <p:cNvSpPr/>
            <p:nvPr/>
          </p:nvSpPr>
          <p:spPr>
            <a:xfrm>
              <a:off x="1307535" y="1814441"/>
              <a:ext cx="28427" cy="109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1" name="Google Shape;1077;p43"/>
            <p:cNvSpPr/>
            <p:nvPr/>
          </p:nvSpPr>
          <p:spPr>
            <a:xfrm>
              <a:off x="1307652" y="1801546"/>
              <a:ext cx="21556" cy="159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2" name="Google Shape;1078;p43"/>
            <p:cNvSpPr/>
            <p:nvPr/>
          </p:nvSpPr>
          <p:spPr>
            <a:xfrm>
              <a:off x="1211641" y="1735382"/>
              <a:ext cx="48404" cy="1042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3" name="Google Shape;1079;p43"/>
            <p:cNvSpPr/>
            <p:nvPr/>
          </p:nvSpPr>
          <p:spPr>
            <a:xfrm>
              <a:off x="1192577" y="1834510"/>
              <a:ext cx="151460" cy="51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4" name="Google Shape;1080;p43"/>
            <p:cNvSpPr/>
            <p:nvPr/>
          </p:nvSpPr>
          <p:spPr>
            <a:xfrm>
              <a:off x="1335662" y="457356"/>
              <a:ext cx="294152" cy="2467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5" name="Google Shape;1081;p43"/>
            <p:cNvSpPr/>
            <p:nvPr/>
          </p:nvSpPr>
          <p:spPr>
            <a:xfrm>
              <a:off x="1315319" y="422442"/>
              <a:ext cx="142983" cy="2004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6" name="Google Shape;1082;p43"/>
            <p:cNvSpPr/>
            <p:nvPr/>
          </p:nvSpPr>
          <p:spPr>
            <a:xfrm>
              <a:off x="1321826" y="500686"/>
              <a:ext cx="94057" cy="122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7" name="Google Shape;1083;p43"/>
            <p:cNvSpPr/>
            <p:nvPr/>
          </p:nvSpPr>
          <p:spPr>
            <a:xfrm>
              <a:off x="1593849" y="555558"/>
              <a:ext cx="68238" cy="561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8" name="Google Shape;1084;p43"/>
            <p:cNvSpPr/>
            <p:nvPr/>
          </p:nvSpPr>
          <p:spPr>
            <a:xfrm>
              <a:off x="1614139" y="550029"/>
              <a:ext cx="92205" cy="39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09" name="Google Shape;1085;p43"/>
            <p:cNvSpPr/>
            <p:nvPr/>
          </p:nvSpPr>
          <p:spPr>
            <a:xfrm>
              <a:off x="1213023" y="1735382"/>
              <a:ext cx="47022" cy="53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0" name="Google Shape;1086;p43"/>
            <p:cNvSpPr/>
            <p:nvPr/>
          </p:nvSpPr>
          <p:spPr>
            <a:xfrm>
              <a:off x="1113894" y="420383"/>
              <a:ext cx="305679" cy="4214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1" name="Google Shape;1087;p43"/>
            <p:cNvSpPr/>
            <p:nvPr/>
          </p:nvSpPr>
          <p:spPr>
            <a:xfrm>
              <a:off x="1134641" y="510831"/>
              <a:ext cx="35392" cy="1028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2" name="Google Shape;1088;p43"/>
            <p:cNvSpPr/>
            <p:nvPr/>
          </p:nvSpPr>
          <p:spPr>
            <a:xfrm>
              <a:off x="1187204" y="318573"/>
              <a:ext cx="111847" cy="1382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3" name="Google Shape;1089;p43"/>
            <p:cNvSpPr/>
            <p:nvPr/>
          </p:nvSpPr>
          <p:spPr>
            <a:xfrm>
              <a:off x="1253589" y="449975"/>
              <a:ext cx="18909" cy="119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4" name="Google Shape;1090;p43"/>
            <p:cNvSpPr/>
            <p:nvPr/>
          </p:nvSpPr>
          <p:spPr>
            <a:xfrm>
              <a:off x="1272497" y="445828"/>
              <a:ext cx="14763" cy="9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5" name="Google Shape;1091;p43"/>
            <p:cNvSpPr/>
            <p:nvPr/>
          </p:nvSpPr>
          <p:spPr>
            <a:xfrm>
              <a:off x="1184440" y="423700"/>
              <a:ext cx="79765" cy="557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6" name="Google Shape;1092;p43"/>
            <p:cNvSpPr/>
            <p:nvPr/>
          </p:nvSpPr>
          <p:spPr>
            <a:xfrm>
              <a:off x="1273423" y="417245"/>
              <a:ext cx="35710" cy="5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7" name="Google Shape;1093;p43"/>
            <p:cNvSpPr/>
            <p:nvPr/>
          </p:nvSpPr>
          <p:spPr>
            <a:xfrm>
              <a:off x="1215414" y="336555"/>
              <a:ext cx="41410" cy="451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8" name="Google Shape;1094;p43"/>
            <p:cNvSpPr/>
            <p:nvPr/>
          </p:nvSpPr>
          <p:spPr>
            <a:xfrm>
              <a:off x="1175282" y="196045"/>
              <a:ext cx="133847" cy="1757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19" name="Google Shape;1095;p43"/>
            <p:cNvSpPr/>
            <p:nvPr/>
          </p:nvSpPr>
          <p:spPr>
            <a:xfrm>
              <a:off x="1143655" y="212838"/>
              <a:ext cx="63336" cy="10159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0" name="Google Shape;1096;p43"/>
            <p:cNvSpPr/>
            <p:nvPr/>
          </p:nvSpPr>
          <p:spPr>
            <a:xfrm>
              <a:off x="1139022" y="182209"/>
              <a:ext cx="156631" cy="498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1" name="Google Shape;1097;p43"/>
            <p:cNvSpPr/>
            <p:nvPr/>
          </p:nvSpPr>
          <p:spPr>
            <a:xfrm>
              <a:off x="1149783" y="163260"/>
              <a:ext cx="141493" cy="389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2" name="Google Shape;1098;p43"/>
            <p:cNvSpPr/>
            <p:nvPr/>
          </p:nvSpPr>
          <p:spPr>
            <a:xfrm>
              <a:off x="1155591" y="282195"/>
              <a:ext cx="49678" cy="474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3" name="Google Shape;1099;p43"/>
            <p:cNvSpPr/>
            <p:nvPr/>
          </p:nvSpPr>
          <p:spPr>
            <a:xfrm>
              <a:off x="1180293" y="821126"/>
              <a:ext cx="154444" cy="95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4" name="Google Shape;1100;p43"/>
            <p:cNvSpPr/>
            <p:nvPr/>
          </p:nvSpPr>
          <p:spPr>
            <a:xfrm>
              <a:off x="1180293" y="821126"/>
              <a:ext cx="154444" cy="95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5" name="Google Shape;1101;p43"/>
            <p:cNvSpPr/>
            <p:nvPr/>
          </p:nvSpPr>
          <p:spPr>
            <a:xfrm>
              <a:off x="1189042" y="1749673"/>
              <a:ext cx="105128" cy="308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6" name="Google Shape;1102;p43"/>
            <p:cNvSpPr/>
            <p:nvPr/>
          </p:nvSpPr>
          <p:spPr>
            <a:xfrm>
              <a:off x="1245514" y="265968"/>
              <a:ext cx="8633" cy="130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7" name="Google Shape;1103;p43"/>
            <p:cNvSpPr/>
            <p:nvPr/>
          </p:nvSpPr>
          <p:spPr>
            <a:xfrm>
              <a:off x="1286242" y="260301"/>
              <a:ext cx="8476" cy="13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8" name="Google Shape;1104;p43"/>
            <p:cNvSpPr/>
            <p:nvPr/>
          </p:nvSpPr>
          <p:spPr>
            <a:xfrm>
              <a:off x="1273423" y="271096"/>
              <a:ext cx="21673" cy="34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29" name="Google Shape;1105;p43"/>
            <p:cNvSpPr/>
            <p:nvPr/>
          </p:nvSpPr>
          <p:spPr>
            <a:xfrm>
              <a:off x="1242190" y="305788"/>
              <a:ext cx="27722" cy="10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0" name="Google Shape;1106;p43"/>
            <p:cNvSpPr/>
            <p:nvPr/>
          </p:nvSpPr>
          <p:spPr>
            <a:xfrm>
              <a:off x="1228981" y="247115"/>
              <a:ext cx="18624" cy="142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1" name="Google Shape;1107;p43"/>
            <p:cNvSpPr/>
            <p:nvPr/>
          </p:nvSpPr>
          <p:spPr>
            <a:xfrm>
              <a:off x="1284715" y="237897"/>
              <a:ext cx="19440" cy="13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2" name="Google Shape;1108;p43"/>
            <p:cNvSpPr/>
            <p:nvPr/>
          </p:nvSpPr>
          <p:spPr>
            <a:xfrm>
              <a:off x="1262822" y="1830764"/>
              <a:ext cx="23627" cy="115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3" name="Google Shape;1109;p43"/>
            <p:cNvSpPr/>
            <p:nvPr/>
          </p:nvSpPr>
          <p:spPr>
            <a:xfrm>
              <a:off x="1262822" y="1820509"/>
              <a:ext cx="14359" cy="204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4" name="Google Shape;1110;p43"/>
            <p:cNvSpPr/>
            <p:nvPr/>
          </p:nvSpPr>
          <p:spPr>
            <a:xfrm>
              <a:off x="1003201" y="483630"/>
              <a:ext cx="147114" cy="319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5" name="Google Shape;1111;p43"/>
            <p:cNvSpPr/>
            <p:nvPr/>
          </p:nvSpPr>
          <p:spPr>
            <a:xfrm>
              <a:off x="1027675" y="450624"/>
              <a:ext cx="141274" cy="175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6" name="Google Shape;1112;p43"/>
            <p:cNvSpPr/>
            <p:nvPr/>
          </p:nvSpPr>
          <p:spPr>
            <a:xfrm>
              <a:off x="1103483" y="769018"/>
              <a:ext cx="54683" cy="470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7" name="Google Shape;1113;p43"/>
            <p:cNvSpPr/>
            <p:nvPr/>
          </p:nvSpPr>
          <p:spPr>
            <a:xfrm>
              <a:off x="1107910" y="809129"/>
              <a:ext cx="49786" cy="41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8" name="Google Shape;1114;p43"/>
            <p:cNvSpPr/>
            <p:nvPr/>
          </p:nvSpPr>
          <p:spPr>
            <a:xfrm>
              <a:off x="1783343" y="315809"/>
              <a:ext cx="14292" cy="36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39" name="Google Shape;1115;p43"/>
            <p:cNvSpPr/>
            <p:nvPr/>
          </p:nvSpPr>
          <p:spPr>
            <a:xfrm>
              <a:off x="1709577" y="238823"/>
              <a:ext cx="63166" cy="51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0" name="Google Shape;1116;p43"/>
            <p:cNvSpPr/>
            <p:nvPr/>
          </p:nvSpPr>
          <p:spPr>
            <a:xfrm>
              <a:off x="1522391" y="366534"/>
              <a:ext cx="137844" cy="1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1" name="Google Shape;1117;p43"/>
            <p:cNvSpPr/>
            <p:nvPr/>
          </p:nvSpPr>
          <p:spPr>
            <a:xfrm>
              <a:off x="1542553" y="248954"/>
              <a:ext cx="235718" cy="2357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2" name="Google Shape;1118;p43"/>
            <p:cNvSpPr/>
            <p:nvPr/>
          </p:nvSpPr>
          <p:spPr>
            <a:xfrm>
              <a:off x="1615051" y="291607"/>
              <a:ext cx="113462" cy="1279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43" name="Google Shape;1119;p43"/>
            <p:cNvSpPr/>
            <p:nvPr/>
          </p:nvSpPr>
          <p:spPr>
            <a:xfrm>
              <a:off x="1588538" y="353666"/>
              <a:ext cx="53962" cy="891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1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1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1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1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1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1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149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15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153" name="IMG_2686.png" descr="IMG_2686.png"/>
          <p:cNvPicPr>
            <a:picLocks noChangeAspect="1"/>
          </p:cNvPicPr>
          <p:nvPr/>
        </p:nvPicPr>
        <p:blipFill>
          <a:blip r:embed="rId10">
            <a:extLst/>
          </a:blip>
          <a:srcRect l="0" t="5668" r="0" b="53590"/>
          <a:stretch>
            <a:fillRect/>
          </a:stretch>
        </p:blipFill>
        <p:spPr>
          <a:xfrm>
            <a:off x="1327836" y="1899443"/>
            <a:ext cx="22262977" cy="2905641"/>
          </a:xfrm>
          <a:prstGeom prst="rect">
            <a:avLst/>
          </a:prstGeom>
          <a:ln w="12700">
            <a:miter lim="400000"/>
          </a:ln>
        </p:spPr>
      </p:pic>
      <p:sp>
        <p:nvSpPr>
          <p:cNvPr id="2154" name="٠"/>
          <p:cNvSpPr txBox="1"/>
          <p:nvPr/>
        </p:nvSpPr>
        <p:spPr>
          <a:xfrm>
            <a:off x="19779763" y="3070447"/>
            <a:ext cx="1139585" cy="1687362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102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٠</a:t>
            </a:r>
          </a:p>
        </p:txBody>
      </p:sp>
      <p:sp>
        <p:nvSpPr>
          <p:cNvPr id="2155" name="٩"/>
          <p:cNvSpPr txBox="1"/>
          <p:nvPr/>
        </p:nvSpPr>
        <p:spPr>
          <a:xfrm>
            <a:off x="12459386" y="3108547"/>
            <a:ext cx="1139585" cy="150267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88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٩</a:t>
            </a:r>
          </a:p>
        </p:txBody>
      </p:sp>
      <p:sp>
        <p:nvSpPr>
          <p:cNvPr id="2156" name="٦٨"/>
          <p:cNvSpPr txBox="1"/>
          <p:nvPr/>
        </p:nvSpPr>
        <p:spPr>
          <a:xfrm>
            <a:off x="3282304" y="3308104"/>
            <a:ext cx="1329516" cy="108292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>
              <a:defRPr b="1" sz="5900">
                <a:solidFill>
                  <a:srgbClr val="B51A00"/>
                </a:solidFill>
              </a:defRPr>
            </a:lvl1pPr>
          </a:lstStyle>
          <a:p>
            <a:pPr rtl="0">
              <a:defRPr/>
            </a:pPr>
            <a:r>
              <a:t>٦٨</a:t>
            </a:r>
          </a:p>
        </p:txBody>
      </p:sp>
      <p:grpSp>
        <p:nvGrpSpPr>
          <p:cNvPr id="2159" name="تجميع"/>
          <p:cNvGrpSpPr/>
          <p:nvPr/>
        </p:nvGrpSpPr>
        <p:grpSpPr>
          <a:xfrm>
            <a:off x="17949127" y="4585685"/>
            <a:ext cx="5641811" cy="6568960"/>
            <a:chOff x="0" y="0"/>
            <a:chExt cx="5641809" cy="6568959"/>
          </a:xfrm>
        </p:grpSpPr>
        <p:pic>
          <p:nvPicPr>
            <p:cNvPr id="2157" name="IMG_2653.png" descr="IMG_2653.png"/>
            <p:cNvPicPr>
              <a:picLocks noChangeAspect="1"/>
            </p:cNvPicPr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0" y="0"/>
              <a:ext cx="5641810" cy="65689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58" name="قواعد الطرح"/>
            <p:cNvSpPr txBox="1"/>
            <p:nvPr/>
          </p:nvSpPr>
          <p:spPr>
            <a:xfrm>
              <a:off x="712331" y="4483472"/>
              <a:ext cx="4388357" cy="12925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b="1" sz="7400">
                  <a:solidFill>
                    <a:schemeClr val="accent2">
                      <a:lumOff val="-3686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قواعد الطرح </a:t>
              </a:r>
            </a:p>
          </p:txBody>
        </p:sp>
      </p:grpSp>
      <p:grpSp>
        <p:nvGrpSpPr>
          <p:cNvPr id="2162" name="تجميع"/>
          <p:cNvGrpSpPr/>
          <p:nvPr/>
        </p:nvGrpSpPr>
        <p:grpSpPr>
          <a:xfrm>
            <a:off x="8638990" y="4412372"/>
            <a:ext cx="6012826" cy="6742273"/>
            <a:chOff x="0" y="0"/>
            <a:chExt cx="6012825" cy="6742272"/>
          </a:xfrm>
        </p:grpSpPr>
        <p:pic>
          <p:nvPicPr>
            <p:cNvPr id="2160" name="IMG_2652.png" descr="IMG_2652.png"/>
            <p:cNvPicPr>
              <a:picLocks noChangeAspect="1"/>
            </p:cNvPicPr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0" y="0"/>
              <a:ext cx="6012826" cy="674227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1" name="خاصية التجميع"/>
            <p:cNvSpPr txBox="1"/>
            <p:nvPr/>
          </p:nvSpPr>
          <p:spPr>
            <a:xfrm>
              <a:off x="630360" y="4849810"/>
              <a:ext cx="5117987" cy="1292595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b="1" sz="7400">
                  <a:solidFill>
                    <a:schemeClr val="accent2">
                      <a:lumOff val="-3686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خاصية التجميع </a:t>
              </a:r>
            </a:p>
          </p:txBody>
        </p:sp>
      </p:grpSp>
      <p:grpSp>
        <p:nvGrpSpPr>
          <p:cNvPr id="2165" name="تجميع"/>
          <p:cNvGrpSpPr/>
          <p:nvPr/>
        </p:nvGrpSpPr>
        <p:grpSpPr>
          <a:xfrm>
            <a:off x="2363754" y="5652130"/>
            <a:ext cx="5708003" cy="5502515"/>
            <a:chOff x="0" y="0"/>
            <a:chExt cx="5708001" cy="5502513"/>
          </a:xfrm>
        </p:grpSpPr>
        <p:pic>
          <p:nvPicPr>
            <p:cNvPr id="2163" name="IMG_2655.png" descr="IMG_2655.png"/>
            <p:cNvPicPr>
              <a:picLocks noChangeAspect="1"/>
            </p:cNvPicPr>
            <p:nvPr/>
          </p:nvPicPr>
          <p:blipFill>
            <a:blip r:embed="rId13">
              <a:extLst/>
            </a:blip>
            <a:stretch>
              <a:fillRect/>
            </a:stretch>
          </p:blipFill>
          <p:spPr>
            <a:xfrm>
              <a:off x="0" y="0"/>
              <a:ext cx="5708002" cy="550251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164" name="خاصية الإبدال"/>
            <p:cNvSpPr txBox="1"/>
            <p:nvPr/>
          </p:nvSpPr>
          <p:spPr>
            <a:xfrm>
              <a:off x="460830" y="3610051"/>
              <a:ext cx="4988122" cy="1292596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b="1" sz="7400">
                  <a:solidFill>
                    <a:schemeClr val="accent2">
                      <a:lumOff val="-3686"/>
                    </a:schemeClr>
                  </a:solidFill>
                </a:defRPr>
              </a:lvl1pPr>
            </a:lstStyle>
            <a:p>
              <a:pPr rtl="0">
                <a:defRPr/>
              </a:pPr>
              <a:r>
                <a:t>خاصية الإبدال  </a:t>
              </a:r>
            </a:p>
          </p:txBody>
        </p:sp>
      </p:grpSp>
      <p:grpSp>
        <p:nvGrpSpPr>
          <p:cNvPr id="218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18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18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17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16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16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16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16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171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17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172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173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175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6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7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8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79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180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18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184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1500"/>
                                        <p:tgtEl>
                                          <p:spTgt spid="21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ID="9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18" dur="1500"/>
                                        <p:tgtEl>
                                          <p:spTgt spid="21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1" presetID="2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ID="9" grpId="5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2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29" dur="1500"/>
                                        <p:tgtEl>
                                          <p:spTgt spid="21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Class="entr" nodeType="clickEffect" presetSubtype="1" presetID="2" grpId="6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165" grpId="6"/>
      <p:bldP build="whole" bldLvl="1" animBg="1" rev="0" advAuto="0" spid="2156" grpId="5"/>
      <p:bldP build="whole" bldLvl="1" animBg="1" rev="0" advAuto="0" spid="2155" grpId="3"/>
      <p:bldP build="whole" bldLvl="1" animBg="1" rev="0" advAuto="0" spid="2162" grpId="4"/>
      <p:bldP build="whole" bldLvl="1" animBg="1" rev="0" advAuto="0" spid="2159" grpId="2"/>
      <p:bldP build="whole" bldLvl="1" animBg="1" rev="0" advAuto="0" spid="2154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6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18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8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19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0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1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2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3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4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25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26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6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26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26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6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6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26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26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269" name="IMG_2686.png" descr="IMG_2686.png"/>
          <p:cNvPicPr>
            <a:picLocks noChangeAspect="1"/>
          </p:cNvPicPr>
          <p:nvPr/>
        </p:nvPicPr>
        <p:blipFill>
          <a:blip r:embed="rId10">
            <a:extLst/>
          </a:blip>
          <a:srcRect l="0" t="50000" r="0" b="13078"/>
          <a:stretch>
            <a:fillRect/>
          </a:stretch>
        </p:blipFill>
        <p:spPr>
          <a:xfrm>
            <a:off x="740302" y="2525821"/>
            <a:ext cx="23030489" cy="272404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272" name="تجميع"/>
          <p:cNvGrpSpPr/>
          <p:nvPr/>
        </p:nvGrpSpPr>
        <p:grpSpPr>
          <a:xfrm>
            <a:off x="1796520" y="7651436"/>
            <a:ext cx="4196714" cy="4667063"/>
            <a:chOff x="0" y="0"/>
            <a:chExt cx="4196713" cy="4667061"/>
          </a:xfrm>
        </p:grpSpPr>
        <p:sp>
          <p:nvSpPr>
            <p:cNvPr id="227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271" name="IMG_4038.png" descr="IMG_40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2273" name="IMG_2301.png" descr="IMG_2301.png">
            <a:hlinkClick r:id="rId12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40803" t="26581" r="38461" b="31545"/>
          <a:stretch>
            <a:fillRect/>
          </a:stretch>
        </p:blipFill>
        <p:spPr>
          <a:xfrm>
            <a:off x="18970727" y="4982602"/>
            <a:ext cx="2814987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74" name="IMG_2301.png" descr="IMG_2301.png">
            <a:hlinkClick r:id="rId14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40803" t="26581" r="38461" b="31545"/>
          <a:stretch>
            <a:fillRect/>
          </a:stretch>
        </p:blipFill>
        <p:spPr>
          <a:xfrm>
            <a:off x="11539215" y="4724937"/>
            <a:ext cx="2814988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pic>
        <p:nvPicPr>
          <p:cNvPr id="2275" name="IMG_2301.png" descr="IMG_2301.png">
            <a:hlinkClick r:id="rId15" invalidUrl="" action="ppaction://hlinksldjump" tgtFrame="" tooltip="" history="1" highlightClick="0" endSnd="0"/>
          </p:cNvPr>
          <p:cNvPicPr>
            <a:picLocks noChangeAspect="1"/>
          </p:cNvPicPr>
          <p:nvPr/>
        </p:nvPicPr>
        <p:blipFill>
          <a:blip r:embed="rId13">
            <a:extLst/>
          </a:blip>
          <a:srcRect l="40803" t="26581" r="38461" b="31545"/>
          <a:stretch>
            <a:fillRect/>
          </a:stretch>
        </p:blipFill>
        <p:spPr>
          <a:xfrm>
            <a:off x="3013802" y="4724937"/>
            <a:ext cx="2814987" cy="3197611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</p:spPr>
      </p:pic>
      <p:grpSp>
        <p:nvGrpSpPr>
          <p:cNvPr id="2295" name="تجميع"/>
          <p:cNvGrpSpPr/>
          <p:nvPr/>
        </p:nvGrpSpPr>
        <p:grpSpPr>
          <a:xfrm>
            <a:off x="0" y="2949447"/>
            <a:ext cx="1796521" cy="8922820"/>
            <a:chOff x="0" y="0"/>
            <a:chExt cx="1796520" cy="8922818"/>
          </a:xfrm>
        </p:grpSpPr>
        <p:grpSp>
          <p:nvGrpSpPr>
            <p:cNvPr id="229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29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28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27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27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27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27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281" name="IMG_4015.jpeg" descr="IMG_4015.jpeg">
                  <a:hlinkClick r:id="rId1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7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28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282" name="IMG_4016.jpeg" descr="IMG_4016.jpeg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283" name="صورة 20" descr="صورة 20">
                    <a:hlinkClick r:id="rId20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1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285" name="IMG_4017.jpeg" descr="IMG_4017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6" name="IMG_4020.jpeg" descr="IMG_4020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7" name="IMG_4022.jpeg" descr="IMG_4022.jpe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8" name="IMG_4023.png" descr="IMG_4023.png">
                  <a:hlinkClick r:id="rId2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89" name="IMG_4024.jpeg" descr="IMG_4024.jpeg"/>
                <p:cNvPicPr>
                  <a:picLocks noChangeAspect="0"/>
                </p:cNvPicPr>
                <p:nvPr/>
              </p:nvPicPr>
              <p:blipFill>
                <a:blip r:embed="rId30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290" name="IMG_2303.jpeg" descr="IMG_2303.jpeg">
                  <a:hlinkClick r:id="rId31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2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29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294" name="Picture 2" descr="Picture 2">
              <a:hlinkClick r:id="rId33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4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03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29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02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00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29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29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01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04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05" name="IMG_2686.png" descr="IMG_2686.png"/>
          <p:cNvPicPr>
            <a:picLocks noChangeAspect="1"/>
          </p:cNvPicPr>
          <p:nvPr/>
        </p:nvPicPr>
        <p:blipFill>
          <a:blip r:embed="rId10">
            <a:extLst/>
          </a:blip>
          <a:srcRect l="70573" t="50000" r="0" b="35075"/>
          <a:stretch>
            <a:fillRect/>
          </a:stretch>
        </p:blipFill>
        <p:spPr>
          <a:xfrm>
            <a:off x="9175936" y="1367359"/>
            <a:ext cx="11173779" cy="181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6" name="IMG_2689.png" descr="IMG_2689.png"/>
          <p:cNvPicPr>
            <a:picLocks noChangeAspect="1"/>
          </p:cNvPicPr>
          <p:nvPr/>
        </p:nvPicPr>
        <p:blipFill>
          <a:blip r:embed="rId11">
            <a:extLst/>
          </a:blip>
          <a:srcRect l="33841" t="6310" r="20361" b="49999"/>
          <a:stretch>
            <a:fillRect/>
          </a:stretch>
        </p:blipFill>
        <p:spPr>
          <a:xfrm>
            <a:off x="11022420" y="4278829"/>
            <a:ext cx="10532384" cy="5651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7" name="IMG_2686.png" descr="IMG_2686.png"/>
          <p:cNvPicPr>
            <a:picLocks noChangeAspect="1"/>
          </p:cNvPicPr>
          <p:nvPr/>
        </p:nvPicPr>
        <p:blipFill>
          <a:blip r:embed="rId10">
            <a:extLst/>
          </a:blip>
          <a:srcRect l="70573" t="68085" r="0" b="18769"/>
          <a:stretch>
            <a:fillRect/>
          </a:stretch>
        </p:blipFill>
        <p:spPr>
          <a:xfrm>
            <a:off x="12470863" y="3363243"/>
            <a:ext cx="7481574" cy="10706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08" name="IMG_2689.png" descr="IMG_2689.png"/>
          <p:cNvPicPr>
            <a:picLocks noChangeAspect="1"/>
          </p:cNvPicPr>
          <p:nvPr/>
        </p:nvPicPr>
        <p:blipFill>
          <a:blip r:embed="rId11">
            <a:extLst/>
          </a:blip>
          <a:srcRect l="65604" t="55031" r="10041" b="9636"/>
          <a:stretch>
            <a:fillRect/>
          </a:stretch>
        </p:blipFill>
        <p:spPr>
          <a:xfrm flipH="1">
            <a:off x="14265516" y="9117157"/>
            <a:ext cx="3892368" cy="3176347"/>
          </a:xfrm>
          <a:prstGeom prst="rect">
            <a:avLst/>
          </a:prstGeom>
          <a:ln w="12700">
            <a:miter lim="400000"/>
          </a:ln>
        </p:spPr>
      </p:pic>
      <p:sp>
        <p:nvSpPr>
          <p:cNvPr id="2309" name="٥٣"/>
          <p:cNvSpPr txBox="1"/>
          <p:nvPr/>
        </p:nvSpPr>
        <p:spPr>
          <a:xfrm>
            <a:off x="15137570" y="5796279"/>
            <a:ext cx="2148079" cy="2123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11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٥٣</a:t>
            </a:r>
          </a:p>
        </p:txBody>
      </p:sp>
      <p:grpSp>
        <p:nvGrpSpPr>
          <p:cNvPr id="2324" name="تجميع"/>
          <p:cNvGrpSpPr/>
          <p:nvPr/>
        </p:nvGrpSpPr>
        <p:grpSpPr>
          <a:xfrm>
            <a:off x="2233469" y="2365433"/>
            <a:ext cx="9479830" cy="8197853"/>
            <a:chOff x="0" y="0"/>
            <a:chExt cx="9479829" cy="8197852"/>
          </a:xfrm>
        </p:grpSpPr>
        <p:grpSp>
          <p:nvGrpSpPr>
            <p:cNvPr id="2322" name="تجميع"/>
            <p:cNvGrpSpPr/>
            <p:nvPr/>
          </p:nvGrpSpPr>
          <p:grpSpPr>
            <a:xfrm>
              <a:off x="0" y="-1"/>
              <a:ext cx="9479830" cy="8197854"/>
              <a:chOff x="0" y="0"/>
              <a:chExt cx="9479829" cy="8197852"/>
            </a:xfrm>
          </p:grpSpPr>
          <p:grpSp>
            <p:nvGrpSpPr>
              <p:cNvPr id="2319" name="تجميع"/>
              <p:cNvGrpSpPr/>
              <p:nvPr/>
            </p:nvGrpSpPr>
            <p:grpSpPr>
              <a:xfrm>
                <a:off x="0" y="-1"/>
                <a:ext cx="9479830" cy="8197854"/>
                <a:chOff x="0" y="0"/>
                <a:chExt cx="9479829" cy="8197852"/>
              </a:xfrm>
            </p:grpSpPr>
            <p:pic>
              <p:nvPicPr>
                <p:cNvPr id="2310" name="IMG_2634.png" descr="IMG_2634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 flipH="1">
                  <a:off x="5590947" y="0"/>
                  <a:ext cx="3888883" cy="60697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11" name="مستطيل"/>
                <p:cNvSpPr/>
                <p:nvPr/>
              </p:nvSpPr>
              <p:spPr>
                <a:xfrm>
                  <a:off x="0" y="1597813"/>
                  <a:ext cx="6517576" cy="6485840"/>
                </a:xfrm>
                <a:prstGeom prst="rect">
                  <a:avLst/>
                </a:prstGeom>
                <a:solidFill>
                  <a:srgbClr val="FFFFFF"/>
                </a:solidFill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2" name="٢٨…"/>
                <p:cNvSpPr txBox="1"/>
                <p:nvPr/>
              </p:nvSpPr>
              <p:spPr>
                <a:xfrm>
                  <a:off x="4572856" y="1566063"/>
                  <a:ext cx="1822578" cy="5882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/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٢٨</a:t>
                  </a:r>
                </a:p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١٢</a:t>
                  </a:r>
                </a:p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١٣</a:t>
                  </a:r>
                </a:p>
              </p:txBody>
            </p:sp>
            <p:sp>
              <p:nvSpPr>
                <p:cNvPr id="2313" name="خط"/>
                <p:cNvSpPr/>
                <p:nvPr/>
              </p:nvSpPr>
              <p:spPr>
                <a:xfrm flipV="1">
                  <a:off x="3058314" y="2888560"/>
                  <a:ext cx="1291438" cy="1250598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oval" w="med" len="med"/>
                  <a:tailEnd type="stealth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4" name="خط"/>
                <p:cNvSpPr/>
                <p:nvPr/>
              </p:nvSpPr>
              <p:spPr>
                <a:xfrm>
                  <a:off x="3074166" y="4175095"/>
                  <a:ext cx="1721937" cy="250872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oval" w="med" len="med"/>
                  <a:tailEnd type="stealth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5" name="٤٠"/>
                <p:cNvSpPr txBox="1"/>
                <p:nvPr/>
              </p:nvSpPr>
              <p:spPr>
                <a:xfrm>
                  <a:off x="985011" y="3359249"/>
                  <a:ext cx="2142485" cy="183560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11200"/>
                  </a:lvl1pPr>
                </a:lstStyle>
                <a:p>
                  <a:pPr rtl="0">
                    <a:defRPr/>
                  </a:pPr>
                  <a:r>
                    <a:t>٤٠</a:t>
                  </a:r>
                </a:p>
              </p:txBody>
            </p:sp>
            <p:sp>
              <p:nvSpPr>
                <p:cNvPr id="2316" name="خط"/>
                <p:cNvSpPr/>
                <p:nvPr/>
              </p:nvSpPr>
              <p:spPr>
                <a:xfrm>
                  <a:off x="2710377" y="5947987"/>
                  <a:ext cx="1728743" cy="470387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stealth" w="med" len="med"/>
                  <a:tailEnd type="oval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17" name="١٣"/>
                <p:cNvSpPr txBox="1"/>
                <p:nvPr/>
              </p:nvSpPr>
              <p:spPr>
                <a:xfrm>
                  <a:off x="1093207" y="4973211"/>
                  <a:ext cx="2142486" cy="183560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11200"/>
                  </a:lvl1pPr>
                </a:lstStyle>
                <a:p>
                  <a:pPr rtl="0">
                    <a:defRPr/>
                  </a:pPr>
                  <a:r>
                    <a:t>١٣</a:t>
                  </a:r>
                </a:p>
              </p:txBody>
            </p:sp>
            <p:sp>
              <p:nvSpPr>
                <p:cNvPr id="2318" name="٥٣"/>
                <p:cNvSpPr txBox="1"/>
                <p:nvPr/>
              </p:nvSpPr>
              <p:spPr>
                <a:xfrm>
                  <a:off x="1111182" y="6341112"/>
                  <a:ext cx="1890142" cy="18567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9500">
                      <a:solidFill>
                        <a:srgbClr val="61187C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lvl1pPr>
                </a:lstStyle>
                <a:p>
                  <a:pPr rtl="0">
                    <a:defRPr/>
                  </a:pPr>
                  <a:r>
                    <a:t>٥٣</a:t>
                  </a:r>
                </a:p>
              </p:txBody>
            </p:sp>
          </p:grpSp>
          <p:sp>
            <p:nvSpPr>
              <p:cNvPr id="2320" name="+"/>
              <p:cNvSpPr txBox="1"/>
              <p:nvPr/>
            </p:nvSpPr>
            <p:spPr>
              <a:xfrm>
                <a:off x="4551278" y="2800986"/>
                <a:ext cx="880236" cy="12979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sz="6200">
                    <a:solidFill>
                      <a:schemeClr val="accent2"/>
                    </a:solidFill>
                    <a:latin typeface="Almarai Extrabold"/>
                    <a:ea typeface="Almarai Extrabold"/>
                    <a:cs typeface="Almarai Extrabold"/>
                    <a:sym typeface="Almarai Extrabold"/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  <p:sp>
            <p:nvSpPr>
              <p:cNvPr id="2321" name="+"/>
              <p:cNvSpPr txBox="1"/>
              <p:nvPr/>
            </p:nvSpPr>
            <p:spPr>
              <a:xfrm>
                <a:off x="2951594" y="4410151"/>
                <a:ext cx="848297" cy="11197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6200">
                    <a:solidFill>
                      <a:schemeClr val="accent2"/>
                    </a:solidFill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</p:grpSp>
        <p:sp>
          <p:nvSpPr>
            <p:cNvPr id="2323" name="خط"/>
            <p:cNvSpPr/>
            <p:nvPr/>
          </p:nvSpPr>
          <p:spPr>
            <a:xfrm>
              <a:off x="1008411" y="6501463"/>
              <a:ext cx="2358877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27" name="تجميع">
            <a:hlinkClick r:id="rId13" invalidUrl="" action="ppaction://hlinksldjump" tgtFrame="" tooltip="" history="1" highlightClick="0" endSnd="0"/>
          </p:cNvPr>
          <p:cNvGrpSpPr/>
          <p:nvPr/>
        </p:nvGrpSpPr>
        <p:grpSpPr>
          <a:xfrm>
            <a:off x="19767063" y="9462313"/>
            <a:ext cx="4000264" cy="3680203"/>
            <a:chOff x="0" y="0"/>
            <a:chExt cx="4000262" cy="3680202"/>
          </a:xfrm>
        </p:grpSpPr>
        <p:pic>
          <p:nvPicPr>
            <p:cNvPr id="2325" name="IMG_2622.png" descr="IMG_2622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65226" t="32166" r="12966" b="32166"/>
            <a:stretch>
              <a:fillRect/>
            </a:stretch>
          </p:blipFill>
          <p:spPr>
            <a:xfrm>
              <a:off x="0" y="0"/>
              <a:ext cx="4000263" cy="368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26" name="رجوع"/>
            <p:cNvSpPr txBox="1"/>
            <p:nvPr/>
          </p:nvSpPr>
          <p:spPr>
            <a:xfrm>
              <a:off x="1390570" y="1037808"/>
              <a:ext cx="1236041" cy="6675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400">
                  <a:solidFill>
                    <a:srgbClr val="0000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grpSp>
        <p:nvGrpSpPr>
          <p:cNvPr id="234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4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4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3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3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2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2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3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33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3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34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35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37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8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39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0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1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42" name="IMG_2303.jpeg" descr="IMG_2303.jpeg">
                  <a:hlinkClick r:id="rId3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4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46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0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09" grpId="4"/>
      <p:bldP build="whole" bldLvl="1" animBg="1" rev="0" advAuto="0" spid="2308" grpId="1"/>
      <p:bldP build="whole" bldLvl="1" animBg="1" rev="0" advAuto="0" spid="2324" grpId="2"/>
      <p:bldP build="whole" bldLvl="1" animBg="1" rev="0" advAuto="0" spid="2306" grpId="3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5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34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354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352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35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35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353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35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357" name="IMG_2686.png" descr="IMG_2686.png"/>
          <p:cNvPicPr>
            <a:picLocks noChangeAspect="1"/>
          </p:cNvPicPr>
          <p:nvPr/>
        </p:nvPicPr>
        <p:blipFill>
          <a:blip r:embed="rId10">
            <a:extLst/>
          </a:blip>
          <a:srcRect l="70573" t="50000" r="0" b="35075"/>
          <a:stretch>
            <a:fillRect/>
          </a:stretch>
        </p:blipFill>
        <p:spPr>
          <a:xfrm>
            <a:off x="9175936" y="1367359"/>
            <a:ext cx="11173779" cy="181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8" name="IMG_2689.png" descr="IMG_2689.png"/>
          <p:cNvPicPr>
            <a:picLocks noChangeAspect="1"/>
          </p:cNvPicPr>
          <p:nvPr/>
        </p:nvPicPr>
        <p:blipFill>
          <a:blip r:embed="rId11">
            <a:extLst/>
          </a:blip>
          <a:srcRect l="33841" t="6310" r="20361" b="49999"/>
          <a:stretch>
            <a:fillRect/>
          </a:stretch>
        </p:blipFill>
        <p:spPr>
          <a:xfrm>
            <a:off x="11708148" y="4110578"/>
            <a:ext cx="10532384" cy="56518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59" name="IMG_2686.png" descr="IMG_2686.png"/>
          <p:cNvPicPr>
            <a:picLocks noChangeAspect="1"/>
          </p:cNvPicPr>
          <p:nvPr/>
        </p:nvPicPr>
        <p:blipFill>
          <a:blip r:embed="rId10">
            <a:extLst/>
          </a:blip>
          <a:srcRect l="39001" t="68675" r="31571" b="18178"/>
          <a:stretch>
            <a:fillRect/>
          </a:stretch>
        </p:blipFill>
        <p:spPr>
          <a:xfrm>
            <a:off x="13228428" y="3365810"/>
            <a:ext cx="7481574" cy="107067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60" name="IMG_2689.png" descr="IMG_2689.png"/>
          <p:cNvPicPr>
            <a:picLocks noChangeAspect="1"/>
          </p:cNvPicPr>
          <p:nvPr/>
        </p:nvPicPr>
        <p:blipFill>
          <a:blip r:embed="rId11">
            <a:extLst/>
          </a:blip>
          <a:srcRect l="41986" t="57706" r="33660" b="6962"/>
          <a:stretch>
            <a:fillRect/>
          </a:stretch>
        </p:blipFill>
        <p:spPr>
          <a:xfrm flipH="1">
            <a:off x="15072561" y="9088283"/>
            <a:ext cx="4064641" cy="3316929"/>
          </a:xfrm>
          <a:prstGeom prst="rect">
            <a:avLst/>
          </a:prstGeom>
          <a:ln w="12700">
            <a:miter lim="400000"/>
          </a:ln>
        </p:spPr>
      </p:pic>
      <p:sp>
        <p:nvSpPr>
          <p:cNvPr id="2361" name="٥٦"/>
          <p:cNvSpPr txBox="1"/>
          <p:nvPr/>
        </p:nvSpPr>
        <p:spPr>
          <a:xfrm>
            <a:off x="15137570" y="5796279"/>
            <a:ext cx="1807211" cy="2123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11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٥٦</a:t>
            </a:r>
          </a:p>
        </p:txBody>
      </p:sp>
      <p:grpSp>
        <p:nvGrpSpPr>
          <p:cNvPr id="2376" name="تجميع"/>
          <p:cNvGrpSpPr/>
          <p:nvPr/>
        </p:nvGrpSpPr>
        <p:grpSpPr>
          <a:xfrm>
            <a:off x="2233469" y="2365433"/>
            <a:ext cx="9479830" cy="8197853"/>
            <a:chOff x="0" y="0"/>
            <a:chExt cx="9479829" cy="8197852"/>
          </a:xfrm>
        </p:grpSpPr>
        <p:grpSp>
          <p:nvGrpSpPr>
            <p:cNvPr id="2374" name="تجميع"/>
            <p:cNvGrpSpPr/>
            <p:nvPr/>
          </p:nvGrpSpPr>
          <p:grpSpPr>
            <a:xfrm>
              <a:off x="0" y="-1"/>
              <a:ext cx="9479830" cy="8197854"/>
              <a:chOff x="0" y="0"/>
              <a:chExt cx="9479829" cy="8197852"/>
            </a:xfrm>
          </p:grpSpPr>
          <p:grpSp>
            <p:nvGrpSpPr>
              <p:cNvPr id="2371" name="تجميع"/>
              <p:cNvGrpSpPr/>
              <p:nvPr/>
            </p:nvGrpSpPr>
            <p:grpSpPr>
              <a:xfrm>
                <a:off x="0" y="-1"/>
                <a:ext cx="9479830" cy="8197854"/>
                <a:chOff x="0" y="0"/>
                <a:chExt cx="9479829" cy="8197852"/>
              </a:xfrm>
            </p:grpSpPr>
            <p:pic>
              <p:nvPicPr>
                <p:cNvPr id="2362" name="IMG_2634.png" descr="IMG_2634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 flipH="1">
                  <a:off x="5590947" y="0"/>
                  <a:ext cx="3888883" cy="60697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363" name="مستطيل"/>
                <p:cNvSpPr/>
                <p:nvPr/>
              </p:nvSpPr>
              <p:spPr>
                <a:xfrm>
                  <a:off x="0" y="1597813"/>
                  <a:ext cx="6517576" cy="6485840"/>
                </a:xfrm>
                <a:prstGeom prst="rect">
                  <a:avLst/>
                </a:prstGeom>
                <a:solidFill>
                  <a:srgbClr val="FFFFFF"/>
                </a:solidFill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64" name="٢١…"/>
                <p:cNvSpPr txBox="1"/>
                <p:nvPr/>
              </p:nvSpPr>
              <p:spPr>
                <a:xfrm>
                  <a:off x="4572856" y="1566063"/>
                  <a:ext cx="1512444" cy="5882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/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٢١</a:t>
                  </a:r>
                </a:p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١٩</a:t>
                  </a:r>
                </a:p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١٦</a:t>
                  </a:r>
                </a:p>
              </p:txBody>
            </p:sp>
            <p:sp>
              <p:nvSpPr>
                <p:cNvPr id="2365" name="خط"/>
                <p:cNvSpPr/>
                <p:nvPr/>
              </p:nvSpPr>
              <p:spPr>
                <a:xfrm flipV="1">
                  <a:off x="3058314" y="2888560"/>
                  <a:ext cx="1291438" cy="1250598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oval" w="med" len="med"/>
                  <a:tailEnd type="stealth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66" name="خط"/>
                <p:cNvSpPr/>
                <p:nvPr/>
              </p:nvSpPr>
              <p:spPr>
                <a:xfrm>
                  <a:off x="3074166" y="4175095"/>
                  <a:ext cx="1721937" cy="250872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oval" w="med" len="med"/>
                  <a:tailEnd type="stealth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67" name="٤٠"/>
                <p:cNvSpPr txBox="1"/>
                <p:nvPr/>
              </p:nvSpPr>
              <p:spPr>
                <a:xfrm>
                  <a:off x="985011" y="3359249"/>
                  <a:ext cx="2142485" cy="183560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11200"/>
                  </a:lvl1pPr>
                </a:lstStyle>
                <a:p>
                  <a:pPr rtl="0">
                    <a:defRPr/>
                  </a:pPr>
                  <a:r>
                    <a:t>٤٠</a:t>
                  </a:r>
                </a:p>
              </p:txBody>
            </p:sp>
            <p:sp>
              <p:nvSpPr>
                <p:cNvPr id="2368" name="خط"/>
                <p:cNvSpPr/>
                <p:nvPr/>
              </p:nvSpPr>
              <p:spPr>
                <a:xfrm>
                  <a:off x="2710377" y="5947987"/>
                  <a:ext cx="1728743" cy="470387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stealth" w="med" len="med"/>
                  <a:tailEnd type="oval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369" name="١٦"/>
                <p:cNvSpPr txBox="1"/>
                <p:nvPr/>
              </p:nvSpPr>
              <p:spPr>
                <a:xfrm>
                  <a:off x="1093207" y="4973211"/>
                  <a:ext cx="2142486" cy="183560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11200"/>
                  </a:lvl1pPr>
                </a:lstStyle>
                <a:p>
                  <a:pPr rtl="0">
                    <a:defRPr/>
                  </a:pPr>
                  <a:r>
                    <a:t>١٦</a:t>
                  </a:r>
                </a:p>
              </p:txBody>
            </p:sp>
            <p:sp>
              <p:nvSpPr>
                <p:cNvPr id="2370" name="٥٦"/>
                <p:cNvSpPr txBox="1"/>
                <p:nvPr/>
              </p:nvSpPr>
              <p:spPr>
                <a:xfrm>
                  <a:off x="1111182" y="6341112"/>
                  <a:ext cx="1595756" cy="18567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9500">
                      <a:solidFill>
                        <a:srgbClr val="61187C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lvl1pPr>
                </a:lstStyle>
                <a:p>
                  <a:pPr rtl="0">
                    <a:defRPr/>
                  </a:pPr>
                  <a:r>
                    <a:t>٥٦</a:t>
                  </a:r>
                </a:p>
              </p:txBody>
            </p:sp>
          </p:grpSp>
          <p:sp>
            <p:nvSpPr>
              <p:cNvPr id="2372" name="+"/>
              <p:cNvSpPr txBox="1"/>
              <p:nvPr/>
            </p:nvSpPr>
            <p:spPr>
              <a:xfrm>
                <a:off x="4551278" y="2800986"/>
                <a:ext cx="880236" cy="12979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sz="6200">
                    <a:solidFill>
                      <a:schemeClr val="accent2"/>
                    </a:solidFill>
                    <a:latin typeface="Almarai Extrabold"/>
                    <a:ea typeface="Almarai Extrabold"/>
                    <a:cs typeface="Almarai Extrabold"/>
                    <a:sym typeface="Almarai Extrabold"/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  <p:sp>
            <p:nvSpPr>
              <p:cNvPr id="2373" name="+"/>
              <p:cNvSpPr txBox="1"/>
              <p:nvPr/>
            </p:nvSpPr>
            <p:spPr>
              <a:xfrm>
                <a:off x="2951594" y="4410151"/>
                <a:ext cx="848297" cy="11197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6200">
                    <a:solidFill>
                      <a:schemeClr val="accent2"/>
                    </a:solidFill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</p:grpSp>
        <p:sp>
          <p:nvSpPr>
            <p:cNvPr id="2375" name="خط"/>
            <p:cNvSpPr/>
            <p:nvPr/>
          </p:nvSpPr>
          <p:spPr>
            <a:xfrm>
              <a:off x="1008411" y="6501463"/>
              <a:ext cx="2358877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379" name="تجميع">
            <a:hlinkClick r:id="rId13" invalidUrl="" action="ppaction://hlinksldjump" tgtFrame="" tooltip="" history="1" highlightClick="0" endSnd="0"/>
          </p:cNvPr>
          <p:cNvGrpSpPr/>
          <p:nvPr/>
        </p:nvGrpSpPr>
        <p:grpSpPr>
          <a:xfrm>
            <a:off x="19767063" y="9462313"/>
            <a:ext cx="4000264" cy="3680203"/>
            <a:chOff x="0" y="0"/>
            <a:chExt cx="4000262" cy="3680202"/>
          </a:xfrm>
        </p:grpSpPr>
        <p:pic>
          <p:nvPicPr>
            <p:cNvPr id="2377" name="IMG_2622.png" descr="IMG_2622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65226" t="32166" r="12966" b="32166"/>
            <a:stretch>
              <a:fillRect/>
            </a:stretch>
          </p:blipFill>
          <p:spPr>
            <a:xfrm>
              <a:off x="0" y="0"/>
              <a:ext cx="4000263" cy="368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378" name="رجوع"/>
            <p:cNvSpPr txBox="1"/>
            <p:nvPr/>
          </p:nvSpPr>
          <p:spPr>
            <a:xfrm>
              <a:off x="1390570" y="1037808"/>
              <a:ext cx="1236041" cy="6675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400">
                  <a:solidFill>
                    <a:srgbClr val="0000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grpSp>
        <p:nvGrpSpPr>
          <p:cNvPr id="239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39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39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38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38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38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38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38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385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38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386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387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389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0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1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2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3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394" name="IMG_2303.jpeg" descr="IMG_2303.jpeg">
                  <a:hlinkClick r:id="rId3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39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398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3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3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3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3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23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3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3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376" grpId="2"/>
      <p:bldP build="whole" bldLvl="1" animBg="1" rev="0" advAuto="0" spid="2361" grpId="4"/>
      <p:bldP build="whole" bldLvl="1" animBg="1" rev="0" advAuto="0" spid="2360" grpId="1"/>
      <p:bldP build="whole" bldLvl="1" animBg="1" rev="0" advAuto="0" spid="2358" grpId="3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07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240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406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2404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2402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403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405" name="تـــــــأكد"/>
              <p:cNvSpPr/>
              <p:nvPr/>
            </p:nvSpPr>
            <p:spPr>
              <a:xfrm>
                <a:off x="80486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تـــــــأكد</a:t>
                </a:r>
              </a:p>
            </p:txBody>
          </p:sp>
        </p:grpSp>
      </p:grpSp>
      <p:graphicFrame>
        <p:nvGraphicFramePr>
          <p:cNvPr id="240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409" name="IMG_2686.png" descr="IMG_2686.png"/>
          <p:cNvPicPr>
            <a:picLocks noChangeAspect="1"/>
          </p:cNvPicPr>
          <p:nvPr/>
        </p:nvPicPr>
        <p:blipFill>
          <a:blip r:embed="rId10">
            <a:extLst/>
          </a:blip>
          <a:srcRect l="70573" t="50000" r="0" b="35075"/>
          <a:stretch>
            <a:fillRect/>
          </a:stretch>
        </p:blipFill>
        <p:spPr>
          <a:xfrm>
            <a:off x="9175936" y="1367359"/>
            <a:ext cx="11173779" cy="181545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0" name="IMG_2689.png" descr="IMG_2689.png"/>
          <p:cNvPicPr>
            <a:picLocks noChangeAspect="1"/>
          </p:cNvPicPr>
          <p:nvPr/>
        </p:nvPicPr>
        <p:blipFill>
          <a:blip r:embed="rId11">
            <a:extLst/>
          </a:blip>
          <a:srcRect l="33841" t="6310" r="20361" b="49999"/>
          <a:stretch>
            <a:fillRect/>
          </a:stretch>
        </p:blipFill>
        <p:spPr>
          <a:xfrm>
            <a:off x="12795846" y="4146351"/>
            <a:ext cx="10532384" cy="5651834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1" name="IMG_2686.png" descr="IMG_2686.png"/>
          <p:cNvPicPr>
            <a:picLocks noChangeAspect="1"/>
          </p:cNvPicPr>
          <p:nvPr/>
        </p:nvPicPr>
        <p:blipFill>
          <a:blip r:embed="rId10">
            <a:extLst/>
          </a:blip>
          <a:srcRect l="3538" t="69561" r="67034" b="15079"/>
          <a:stretch>
            <a:fillRect/>
          </a:stretch>
        </p:blipFill>
        <p:spPr>
          <a:xfrm>
            <a:off x="13990656" y="3520875"/>
            <a:ext cx="7481574" cy="12510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2" name="IMG_2689.png" descr="IMG_2689.png"/>
          <p:cNvPicPr>
            <a:picLocks noChangeAspect="1"/>
          </p:cNvPicPr>
          <p:nvPr/>
        </p:nvPicPr>
        <p:blipFill>
          <a:blip r:embed="rId11">
            <a:extLst/>
          </a:blip>
          <a:srcRect l="15478" t="44433" r="60167" b="9862"/>
          <a:stretch>
            <a:fillRect/>
          </a:stretch>
        </p:blipFill>
        <p:spPr>
          <a:xfrm flipH="1">
            <a:off x="16123507" y="9246790"/>
            <a:ext cx="3215834" cy="3394680"/>
          </a:xfrm>
          <a:prstGeom prst="rect">
            <a:avLst/>
          </a:prstGeom>
          <a:ln w="12700">
            <a:miter lim="400000"/>
          </a:ln>
        </p:spPr>
      </p:pic>
      <p:sp>
        <p:nvSpPr>
          <p:cNvPr id="2413" name="٧٧"/>
          <p:cNvSpPr txBox="1"/>
          <p:nvPr/>
        </p:nvSpPr>
        <p:spPr>
          <a:xfrm>
            <a:off x="17084335" y="5714876"/>
            <a:ext cx="1955293" cy="2123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11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٧٧</a:t>
            </a:r>
          </a:p>
        </p:txBody>
      </p:sp>
      <p:grpSp>
        <p:nvGrpSpPr>
          <p:cNvPr id="2428" name="تجميع"/>
          <p:cNvGrpSpPr/>
          <p:nvPr/>
        </p:nvGrpSpPr>
        <p:grpSpPr>
          <a:xfrm>
            <a:off x="2233469" y="2365433"/>
            <a:ext cx="9479830" cy="8197853"/>
            <a:chOff x="0" y="0"/>
            <a:chExt cx="9479829" cy="8197852"/>
          </a:xfrm>
        </p:grpSpPr>
        <p:grpSp>
          <p:nvGrpSpPr>
            <p:cNvPr id="2426" name="تجميع"/>
            <p:cNvGrpSpPr/>
            <p:nvPr/>
          </p:nvGrpSpPr>
          <p:grpSpPr>
            <a:xfrm>
              <a:off x="0" y="-1"/>
              <a:ext cx="9479830" cy="8197854"/>
              <a:chOff x="0" y="0"/>
              <a:chExt cx="9479829" cy="8197852"/>
            </a:xfrm>
          </p:grpSpPr>
          <p:grpSp>
            <p:nvGrpSpPr>
              <p:cNvPr id="2423" name="تجميع"/>
              <p:cNvGrpSpPr/>
              <p:nvPr/>
            </p:nvGrpSpPr>
            <p:grpSpPr>
              <a:xfrm>
                <a:off x="0" y="-1"/>
                <a:ext cx="9479830" cy="8197854"/>
                <a:chOff x="0" y="0"/>
                <a:chExt cx="9479829" cy="8197852"/>
              </a:xfrm>
            </p:grpSpPr>
            <p:pic>
              <p:nvPicPr>
                <p:cNvPr id="2414" name="IMG_2634.png" descr="IMG_2634.png"/>
                <p:cNvPicPr>
                  <a:picLocks noChangeAspect="1"/>
                </p:cNvPicPr>
                <p:nvPr/>
              </p:nvPicPr>
              <p:blipFill>
                <a:blip r:embed="rId12">
                  <a:extLst/>
                </a:blip>
                <a:stretch>
                  <a:fillRect/>
                </a:stretch>
              </p:blipFill>
              <p:spPr>
                <a:xfrm flipH="1">
                  <a:off x="5590947" y="0"/>
                  <a:ext cx="3888883" cy="6069706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415" name="مستطيل"/>
                <p:cNvSpPr/>
                <p:nvPr/>
              </p:nvSpPr>
              <p:spPr>
                <a:xfrm>
                  <a:off x="0" y="1597813"/>
                  <a:ext cx="6517576" cy="6485840"/>
                </a:xfrm>
                <a:prstGeom prst="rect">
                  <a:avLst/>
                </a:prstGeom>
                <a:solidFill>
                  <a:srgbClr val="FFFFFF"/>
                </a:solidFill>
                <a:ln w="63500" cap="flat">
                  <a:solidFill>
                    <a:schemeClr val="accent1"/>
                  </a:solidFill>
                  <a:prstDash val="solid"/>
                  <a:round/>
                </a:ln>
                <a:effectLst>
                  <a:outerShdw sx="100000" sy="100000" kx="0" ky="0" algn="b" rotWithShape="0" blurRad="101600" dist="50800" dir="5400000">
                    <a:srgbClr val="000000">
                      <a:alpha val="35000"/>
                    </a:srgbClr>
                  </a:outerShdw>
                </a:effectLst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16" name="٢٤…"/>
                <p:cNvSpPr txBox="1"/>
                <p:nvPr/>
              </p:nvSpPr>
              <p:spPr>
                <a:xfrm>
                  <a:off x="4572856" y="1566063"/>
                  <a:ext cx="2145285" cy="58826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/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٢٤</a:t>
                  </a:r>
                </a:p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٣٦</a:t>
                  </a:r>
                </a:p>
                <a:p>
                  <a:pPr rtl="0">
                    <a:defRPr sz="11000">
                      <a:solidFill>
                        <a:srgbClr val="0061FE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pPr>
                  <a:r>
                    <a:t>١٧</a:t>
                  </a:r>
                </a:p>
              </p:txBody>
            </p:sp>
            <p:sp>
              <p:nvSpPr>
                <p:cNvPr id="2417" name="خط"/>
                <p:cNvSpPr/>
                <p:nvPr/>
              </p:nvSpPr>
              <p:spPr>
                <a:xfrm flipV="1">
                  <a:off x="3058314" y="2888560"/>
                  <a:ext cx="1291438" cy="1250598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oval" w="med" len="med"/>
                  <a:tailEnd type="stealth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18" name="خط"/>
                <p:cNvSpPr/>
                <p:nvPr/>
              </p:nvSpPr>
              <p:spPr>
                <a:xfrm>
                  <a:off x="3074166" y="4175095"/>
                  <a:ext cx="1721937" cy="250872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oval" w="med" len="med"/>
                  <a:tailEnd type="stealth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19" name="٦٠"/>
                <p:cNvSpPr txBox="1"/>
                <p:nvPr/>
              </p:nvSpPr>
              <p:spPr>
                <a:xfrm>
                  <a:off x="985011" y="3359249"/>
                  <a:ext cx="2142485" cy="1835608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11200"/>
                  </a:lvl1pPr>
                </a:lstStyle>
                <a:p>
                  <a:pPr rtl="0">
                    <a:defRPr/>
                  </a:pPr>
                  <a:r>
                    <a:t>٦٠</a:t>
                  </a:r>
                </a:p>
              </p:txBody>
            </p:sp>
            <p:sp>
              <p:nvSpPr>
                <p:cNvPr id="2420" name="خط"/>
                <p:cNvSpPr/>
                <p:nvPr/>
              </p:nvSpPr>
              <p:spPr>
                <a:xfrm>
                  <a:off x="2710377" y="5947987"/>
                  <a:ext cx="1728743" cy="470387"/>
                </a:xfrm>
                <a:prstGeom prst="line">
                  <a:avLst/>
                </a:prstGeom>
                <a:noFill/>
                <a:ln w="63500" cap="flat">
                  <a:solidFill>
                    <a:schemeClr val="accent1"/>
                  </a:solidFill>
                  <a:prstDash val="solid"/>
                  <a:round/>
                  <a:headEnd type="stealth" w="med" len="med"/>
                  <a:tailEnd type="oval" w="med" len="med"/>
                </a:ln>
                <a:effectLst>
                  <a:outerShdw sx="100000" sy="100000" kx="0" ky="0" algn="b" rotWithShape="0" blurRad="101600" dist="50800" dir="5400000">
                    <a:srgbClr val="000000">
                      <a:alpha val="38000"/>
                    </a:srgbClr>
                  </a:outerShdw>
                </a:effectLst>
              </p:spPr>
              <p:txBody>
                <a:bodyPr wrap="square" lIns="121919" tIns="121919" rIns="121919" bIns="121919" numCol="1" anchor="t">
                  <a:noAutofit/>
                </a:bodyPr>
                <a:lstStyle/>
                <a:p>
                  <a:pPr/>
                </a:p>
              </p:txBody>
            </p:sp>
            <p:sp>
              <p:nvSpPr>
                <p:cNvPr id="2421" name="١٧"/>
                <p:cNvSpPr txBox="1"/>
                <p:nvPr/>
              </p:nvSpPr>
              <p:spPr>
                <a:xfrm>
                  <a:off x="1093207" y="4973211"/>
                  <a:ext cx="2142486" cy="1835607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121919" tIns="121919" rIns="121919" bIns="121919" numCol="1" anchor="t">
                  <a:spAutoFit/>
                </a:bodyPr>
                <a:lstStyle>
                  <a:lvl1pPr>
                    <a:defRPr b="1" sz="11200"/>
                  </a:lvl1pPr>
                </a:lstStyle>
                <a:p>
                  <a:pPr rtl="0">
                    <a:defRPr/>
                  </a:pPr>
                  <a:r>
                    <a:t>١٧</a:t>
                  </a:r>
                </a:p>
              </p:txBody>
            </p:sp>
            <p:sp>
              <p:nvSpPr>
                <p:cNvPr id="2422" name="٧٧"/>
                <p:cNvSpPr txBox="1"/>
                <p:nvPr/>
              </p:nvSpPr>
              <p:spPr>
                <a:xfrm>
                  <a:off x="1111182" y="6341112"/>
                  <a:ext cx="1723645" cy="1856741"/>
                </a:xfrm>
                <a:prstGeom prst="rect">
                  <a:avLst/>
                </a:prstGeom>
                <a:noFill/>
                <a:ln w="254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none" lIns="121919" tIns="121919" rIns="121919" bIns="121919" numCol="1" anchor="t">
                  <a:spAutoFit/>
                </a:bodyPr>
                <a:lstStyle>
                  <a:lvl1pPr>
                    <a:defRPr sz="9500">
                      <a:solidFill>
                        <a:srgbClr val="61187C"/>
                      </a:solidFill>
                      <a:latin typeface="Almarai Extrabold"/>
                      <a:ea typeface="Almarai Extrabold"/>
                      <a:cs typeface="Almarai Extrabold"/>
                      <a:sym typeface="Almarai Extrabold"/>
                    </a:defRPr>
                  </a:lvl1pPr>
                </a:lstStyle>
                <a:p>
                  <a:pPr rtl="0">
                    <a:defRPr/>
                  </a:pPr>
                  <a:r>
                    <a:t>٧٧</a:t>
                  </a:r>
                </a:p>
              </p:txBody>
            </p:sp>
          </p:grpSp>
          <p:sp>
            <p:nvSpPr>
              <p:cNvPr id="2424" name="+"/>
              <p:cNvSpPr txBox="1"/>
              <p:nvPr/>
            </p:nvSpPr>
            <p:spPr>
              <a:xfrm>
                <a:off x="4551278" y="2800986"/>
                <a:ext cx="880236" cy="1297940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sz="6200">
                    <a:solidFill>
                      <a:schemeClr val="accent2"/>
                    </a:solidFill>
                    <a:latin typeface="Almarai Extrabold"/>
                    <a:ea typeface="Almarai Extrabold"/>
                    <a:cs typeface="Almarai Extrabold"/>
                    <a:sym typeface="Almarai Extrabold"/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  <p:sp>
            <p:nvSpPr>
              <p:cNvPr id="2425" name="+"/>
              <p:cNvSpPr txBox="1"/>
              <p:nvPr/>
            </p:nvSpPr>
            <p:spPr>
              <a:xfrm>
                <a:off x="2951594" y="4410151"/>
                <a:ext cx="848297" cy="111978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spAutoFit/>
              </a:bodyPr>
              <a:lstStyle>
                <a:lvl1pPr>
                  <a:defRPr b="1" sz="6200">
                    <a:solidFill>
                      <a:schemeClr val="accent2"/>
                    </a:solidFill>
                  </a:defRPr>
                </a:lvl1pPr>
              </a:lstStyle>
              <a:p>
                <a:pPr rtl="0">
                  <a:defRPr/>
                </a:pPr>
                <a:r>
                  <a:t>+</a:t>
                </a:r>
              </a:p>
            </p:txBody>
          </p:sp>
        </p:grpSp>
        <p:sp>
          <p:nvSpPr>
            <p:cNvPr id="2427" name="خط"/>
            <p:cNvSpPr/>
            <p:nvPr/>
          </p:nvSpPr>
          <p:spPr>
            <a:xfrm>
              <a:off x="1008411" y="6501463"/>
              <a:ext cx="2358877" cy="1"/>
            </a:xfrm>
            <a:prstGeom prst="line">
              <a:avLst/>
            </a:prstGeom>
            <a:noFill/>
            <a:ln w="635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8000"/>
                </a:srgbClr>
              </a:outerShdw>
            </a:effectLst>
          </p:spPr>
          <p:txBody>
            <a:bodyPr wrap="square" lIns="121919" tIns="121919" rIns="121919" bIns="121919" numCol="1" anchor="t">
              <a:noAutofit/>
            </a:bodyPr>
            <a:lstStyle/>
            <a:p>
              <a:pPr/>
            </a:p>
          </p:txBody>
        </p:sp>
      </p:grpSp>
      <p:grpSp>
        <p:nvGrpSpPr>
          <p:cNvPr id="2431" name="تجميع">
            <a:hlinkClick r:id="rId13" invalidUrl="" action="ppaction://hlinksldjump" tgtFrame="" tooltip="" history="1" highlightClick="0" endSnd="0"/>
          </p:cNvPr>
          <p:cNvGrpSpPr/>
          <p:nvPr/>
        </p:nvGrpSpPr>
        <p:grpSpPr>
          <a:xfrm>
            <a:off x="20060262" y="9246790"/>
            <a:ext cx="4000264" cy="3680203"/>
            <a:chOff x="0" y="0"/>
            <a:chExt cx="4000262" cy="3680202"/>
          </a:xfrm>
        </p:grpSpPr>
        <p:pic>
          <p:nvPicPr>
            <p:cNvPr id="2429" name="IMG_2622.png" descr="IMG_2622.png"/>
            <p:cNvPicPr>
              <a:picLocks noChangeAspect="1"/>
            </p:cNvPicPr>
            <p:nvPr/>
          </p:nvPicPr>
          <p:blipFill>
            <a:blip r:embed="rId14">
              <a:extLst/>
            </a:blip>
            <a:srcRect l="65226" t="32166" r="12966" b="32166"/>
            <a:stretch>
              <a:fillRect/>
            </a:stretch>
          </p:blipFill>
          <p:spPr>
            <a:xfrm>
              <a:off x="0" y="0"/>
              <a:ext cx="4000263" cy="368020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430" name="رجوع"/>
            <p:cNvSpPr txBox="1"/>
            <p:nvPr/>
          </p:nvSpPr>
          <p:spPr>
            <a:xfrm>
              <a:off x="1390570" y="1037808"/>
              <a:ext cx="1236041" cy="667510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t">
              <a:noAutofit/>
            </a:bodyPr>
            <a:lstStyle>
              <a:lvl1pPr defTabSz="914400">
                <a:defRPr sz="1400">
                  <a:solidFill>
                    <a:srgbClr val="000000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رجوع</a:t>
              </a:r>
            </a:p>
          </p:txBody>
        </p:sp>
      </p:grpSp>
      <p:grpSp>
        <p:nvGrpSpPr>
          <p:cNvPr id="245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44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44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43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43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4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43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43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437" name="IMG_4015.jpeg" descr="IMG_4015.jpeg">
                  <a:hlinkClick r:id="rId1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6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44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438" name="IMG_4016.jpeg" descr="IMG_4016.jpeg">
                    <a:hlinkClick r:id="rId17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8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439" name="صورة 20" descr="صورة 20">
                    <a:hlinkClick r:id="rId19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20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441" name="IMG_4017.jpeg" descr="IMG_4017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2" name="IMG_4020.jpeg" descr="IMG_4020.jpe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3" name="IMG_4022.jpeg" descr="IMG_4022.jpeg">
                  <a:hlinkClick r:id="rId25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4" name="IMG_4023.png" descr="IMG_4023.png">
                  <a:hlinkClick r:id="rId2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5" name="IMG_4024.jpeg" descr="IMG_4024.jpeg"/>
                <p:cNvPicPr>
                  <a:picLocks noChangeAspect="0"/>
                </p:cNvPicPr>
                <p:nvPr/>
              </p:nvPicPr>
              <p:blipFill>
                <a:blip r:embed="rId29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446" name="IMG_2303.jpeg" descr="IMG_2303.jpeg">
                  <a:hlinkClick r:id="rId30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1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44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450" name="Picture 2" descr="Picture 2">
              <a:hlinkClick r:id="rId32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3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2" presetID="2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4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32" presetID="4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box(out)" transition="in">
                                      <p:cBhvr>
                                        <p:cTn id="13" dur="1000"/>
                                        <p:tgtEl>
                                          <p:spTgt spid="2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Class="entr" nodeType="clickEffect" presetSubtype="2" presetID="2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2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8" dur="1000"/>
                                        <p:tgtEl>
                                          <p:spTgt spid="2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Class="entr" nodeType="clickEffect" presetSubtype="32" presetID="23" grpId="4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2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413" grpId="4"/>
      <p:bldP build="whole" bldLvl="1" animBg="1" rev="0" advAuto="0" spid="2412" grpId="1"/>
      <p:bldP build="whole" bldLvl="1" animBg="1" rev="0" advAuto="0" spid="2410" grpId="3"/>
      <p:bldP build="whole" bldLvl="1" animBg="1" rev="0" advAuto="0" spid="2428" grpId="2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26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453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4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5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6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7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8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59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0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1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2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3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4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5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6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7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8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69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0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1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2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3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4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5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6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7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8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79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0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1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2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3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4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5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6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7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8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89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0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1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2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3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4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5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6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7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8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499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0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1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2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3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4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5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6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7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8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09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0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1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2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3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4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5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6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7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8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19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0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1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2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3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4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25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534" name="تجميع"/>
          <p:cNvGrpSpPr/>
          <p:nvPr/>
        </p:nvGrpSpPr>
        <p:grpSpPr>
          <a:xfrm>
            <a:off x="1784870" y="189521"/>
            <a:ext cx="21453876" cy="5231587"/>
            <a:chOff x="0" y="0"/>
            <a:chExt cx="21453874" cy="5231585"/>
          </a:xfrm>
        </p:grpSpPr>
        <p:pic>
          <p:nvPicPr>
            <p:cNvPr id="252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864456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533" name="تجميع"/>
            <p:cNvGrpSpPr/>
            <p:nvPr/>
          </p:nvGrpSpPr>
          <p:grpSpPr>
            <a:xfrm>
              <a:off x="0" y="-1"/>
              <a:ext cx="21453876" cy="5231587"/>
              <a:chOff x="0" y="0"/>
              <a:chExt cx="21453874" cy="5231585"/>
            </a:xfrm>
          </p:grpSpPr>
          <p:grpSp>
            <p:nvGrpSpPr>
              <p:cNvPr id="2530" name="تجميع"/>
              <p:cNvGrpSpPr/>
              <p:nvPr/>
            </p:nvGrpSpPr>
            <p:grpSpPr>
              <a:xfrm>
                <a:off x="1040362" y="0"/>
                <a:ext cx="4242810" cy="1327922"/>
                <a:chOff x="0" y="0"/>
                <a:chExt cx="4242808" cy="1327921"/>
              </a:xfrm>
            </p:grpSpPr>
            <p:sp>
              <p:nvSpPr>
                <p:cNvPr id="2528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529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531" name="تدرب"/>
              <p:cNvSpPr/>
              <p:nvPr/>
            </p:nvSpPr>
            <p:spPr>
              <a:xfrm>
                <a:off x="1120849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</a:t>
                </a:r>
              </a:p>
            </p:txBody>
          </p:sp>
          <p:pic>
            <p:nvPicPr>
              <p:cNvPr id="2532" name="IMG_2688.png" descr="IMG_268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2075" r="4954" b="82895"/>
              <a:stretch>
                <a:fillRect/>
              </a:stretch>
            </p:blipFill>
            <p:spPr>
              <a:xfrm>
                <a:off x="0" y="2940226"/>
                <a:ext cx="21453875" cy="22913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253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538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536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537" name="IMG_4038.png" descr="IMG_4038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543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541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539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540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542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grpSp>
        <p:nvGrpSpPr>
          <p:cNvPr id="256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56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55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54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54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54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54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54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549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55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550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551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553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4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5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6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7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558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56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562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8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565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6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7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8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69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0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1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2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3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4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5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6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7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8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79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0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1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2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3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4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5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6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7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8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89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0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1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2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3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4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5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6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7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8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599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0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1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2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3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4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5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6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7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8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09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0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1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2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3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4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5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6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7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8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19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0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1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2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3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4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5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6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7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8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29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0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1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2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3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4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5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6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37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pSp>
        <p:nvGrpSpPr>
          <p:cNvPr id="2646" name="تجميع"/>
          <p:cNvGrpSpPr/>
          <p:nvPr/>
        </p:nvGrpSpPr>
        <p:grpSpPr>
          <a:xfrm>
            <a:off x="1784870" y="189521"/>
            <a:ext cx="21453876" cy="5231587"/>
            <a:chOff x="0" y="0"/>
            <a:chExt cx="21453874" cy="5231585"/>
          </a:xfrm>
        </p:grpSpPr>
        <p:pic>
          <p:nvPicPr>
            <p:cNvPr id="2639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864456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2645" name="تجميع"/>
            <p:cNvGrpSpPr/>
            <p:nvPr/>
          </p:nvGrpSpPr>
          <p:grpSpPr>
            <a:xfrm>
              <a:off x="0" y="-1"/>
              <a:ext cx="21453876" cy="5231587"/>
              <a:chOff x="0" y="0"/>
              <a:chExt cx="21453874" cy="5231585"/>
            </a:xfrm>
          </p:grpSpPr>
          <p:grpSp>
            <p:nvGrpSpPr>
              <p:cNvPr id="2642" name="تجميع"/>
              <p:cNvGrpSpPr/>
              <p:nvPr/>
            </p:nvGrpSpPr>
            <p:grpSpPr>
              <a:xfrm>
                <a:off x="1040362" y="0"/>
                <a:ext cx="4242810" cy="1327922"/>
                <a:chOff x="0" y="0"/>
                <a:chExt cx="4242808" cy="1327921"/>
              </a:xfrm>
            </p:grpSpPr>
            <p:sp>
              <p:nvSpPr>
                <p:cNvPr id="2640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2641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2643" name="تدرب"/>
              <p:cNvSpPr/>
              <p:nvPr/>
            </p:nvSpPr>
            <p:spPr>
              <a:xfrm>
                <a:off x="1120849" y="190500"/>
                <a:ext cx="4098823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تدرب</a:t>
                </a:r>
              </a:p>
            </p:txBody>
          </p:sp>
          <p:pic>
            <p:nvPicPr>
              <p:cNvPr id="2644" name="IMG_2688.png" descr="IMG_2688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2075" r="4954" b="82895"/>
              <a:stretch>
                <a:fillRect/>
              </a:stretch>
            </p:blipFill>
            <p:spPr>
              <a:xfrm>
                <a:off x="0" y="2940226"/>
                <a:ext cx="21453875" cy="229136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aphicFrame>
        <p:nvGraphicFramePr>
          <p:cNvPr id="264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sp>
        <p:nvSpPr>
          <p:cNvPr id="2648" name="لديهما العدد نفسه"/>
          <p:cNvSpPr txBox="1"/>
          <p:nvPr/>
        </p:nvSpPr>
        <p:spPr>
          <a:xfrm>
            <a:off x="10108486" y="9715454"/>
            <a:ext cx="5676494" cy="10566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48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لديهما العدد نفسه  </a:t>
            </a:r>
          </a:p>
        </p:txBody>
      </p:sp>
      <p:grpSp>
        <p:nvGrpSpPr>
          <p:cNvPr id="2653" name="تجميع"/>
          <p:cNvGrpSpPr/>
          <p:nvPr/>
        </p:nvGrpSpPr>
        <p:grpSpPr>
          <a:xfrm>
            <a:off x="14651815" y="3718841"/>
            <a:ext cx="8941784" cy="7892898"/>
            <a:chOff x="0" y="0"/>
            <a:chExt cx="8941782" cy="7892897"/>
          </a:xfrm>
        </p:grpSpPr>
        <p:pic>
          <p:nvPicPr>
            <p:cNvPr id="2649" name="IMG_2694.png" descr="IMG_269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50000" t="0" r="0" b="21537"/>
            <a:stretch>
              <a:fillRect/>
            </a:stretch>
          </p:blipFill>
          <p:spPr>
            <a:xfrm>
              <a:off x="0" y="0"/>
              <a:ext cx="8941783" cy="789289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0" name="IMG_2692.png" descr="IMG_2692.png"/>
            <p:cNvPicPr>
              <a:picLocks noChangeAspect="1"/>
            </p:cNvPicPr>
            <p:nvPr/>
          </p:nvPicPr>
          <p:blipFill>
            <a:blip r:embed="rId12">
              <a:extLst/>
            </a:blip>
            <a:srcRect l="0" t="0" r="0" b="43322"/>
            <a:stretch>
              <a:fillRect/>
            </a:stretch>
          </p:blipFill>
          <p:spPr>
            <a:xfrm>
              <a:off x="473471" y="1951283"/>
              <a:ext cx="7994808" cy="185814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51" name="نورة"/>
            <p:cNvSpPr txBox="1"/>
            <p:nvPr/>
          </p:nvSpPr>
          <p:spPr>
            <a:xfrm>
              <a:off x="3295477" y="5623523"/>
              <a:ext cx="1397102" cy="1056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800">
                  <a:solidFill>
                    <a:srgbClr val="0061FE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نورة</a:t>
              </a:r>
            </a:p>
          </p:txBody>
        </p:sp>
        <p:sp>
          <p:nvSpPr>
            <p:cNvPr id="2652" name="٤+٣+٥=١٢ شكل هندسي"/>
            <p:cNvSpPr txBox="1"/>
            <p:nvPr/>
          </p:nvSpPr>
          <p:spPr>
            <a:xfrm>
              <a:off x="1519235" y="3513454"/>
              <a:ext cx="5424971" cy="8661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3700">
                  <a:solidFill>
                    <a:schemeClr val="accent6">
                      <a:lumOff val="-7005"/>
                    </a:schemeClr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٤+٣+٥=١٢ شكل هندسي</a:t>
              </a:r>
            </a:p>
          </p:txBody>
        </p:sp>
      </p:grpSp>
      <p:grpSp>
        <p:nvGrpSpPr>
          <p:cNvPr id="2658" name="تجميع"/>
          <p:cNvGrpSpPr/>
          <p:nvPr/>
        </p:nvGrpSpPr>
        <p:grpSpPr>
          <a:xfrm>
            <a:off x="2405521" y="4585576"/>
            <a:ext cx="7665884" cy="7189349"/>
            <a:chOff x="0" y="0"/>
            <a:chExt cx="7665882" cy="7189347"/>
          </a:xfrm>
        </p:grpSpPr>
        <p:pic>
          <p:nvPicPr>
            <p:cNvPr id="2654" name="IMG_2693.png" descr="IMG_2693.png"/>
            <p:cNvPicPr>
              <a:picLocks noChangeAspect="1"/>
            </p:cNvPicPr>
            <p:nvPr/>
          </p:nvPicPr>
          <p:blipFill>
            <a:blip r:embed="rId13">
              <a:extLst/>
            </a:blip>
            <a:srcRect l="0" t="0" r="0" b="52575"/>
            <a:stretch>
              <a:fillRect/>
            </a:stretch>
          </p:blipFill>
          <p:spPr>
            <a:xfrm>
              <a:off x="101996" y="983962"/>
              <a:ext cx="7462210" cy="210576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655" name="IMG_2694.png" descr="IMG_2694.png"/>
            <p:cNvPicPr>
              <a:picLocks noChangeAspect="1"/>
            </p:cNvPicPr>
            <p:nvPr/>
          </p:nvPicPr>
          <p:blipFill>
            <a:blip r:embed="rId11">
              <a:extLst/>
            </a:blip>
            <a:srcRect l="6287" t="14043" r="50580" b="14043"/>
            <a:stretch>
              <a:fillRect/>
            </a:stretch>
          </p:blipFill>
          <p:spPr>
            <a:xfrm>
              <a:off x="0" y="0"/>
              <a:ext cx="7665883" cy="718934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2656" name="شيماء"/>
            <p:cNvSpPr txBox="1"/>
            <p:nvPr/>
          </p:nvSpPr>
          <p:spPr>
            <a:xfrm>
              <a:off x="1771992" y="4357106"/>
              <a:ext cx="2105458" cy="10566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4800">
                  <a:solidFill>
                    <a:srgbClr val="0061FE"/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شيماء</a:t>
              </a:r>
            </a:p>
          </p:txBody>
        </p:sp>
        <p:sp>
          <p:nvSpPr>
            <p:cNvPr id="2657" name="٥+٤+٣=١٢ شكل هندسي"/>
            <p:cNvSpPr txBox="1"/>
            <p:nvPr/>
          </p:nvSpPr>
          <p:spPr>
            <a:xfrm>
              <a:off x="764590" y="2605223"/>
              <a:ext cx="5424971" cy="866141"/>
            </a:xfrm>
            <a:prstGeom prst="rect">
              <a:avLst/>
            </a:prstGeom>
            <a:noFill/>
            <a:ln w="254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121919" tIns="121919" rIns="121919" bIns="121919" numCol="1" anchor="t">
              <a:spAutoFit/>
            </a:bodyPr>
            <a:lstStyle>
              <a:lvl1pPr>
                <a:defRPr sz="3700">
                  <a:solidFill>
                    <a:schemeClr val="accent6">
                      <a:lumOff val="-7005"/>
                    </a:schemeClr>
                  </a:solidFill>
                  <a:latin typeface="Almarai Extrabold"/>
                  <a:ea typeface="Almarai Extrabold"/>
                  <a:cs typeface="Almarai Extrabold"/>
                  <a:sym typeface="Almarai Extrabold"/>
                </a:defRPr>
              </a:lvl1pPr>
            </a:lstStyle>
            <a:p>
              <a:pPr rtl="0">
                <a:defRPr/>
              </a:pPr>
              <a:r>
                <a:t>٥+٤+٣=١٢ شكل هندسي</a:t>
              </a:r>
            </a:p>
          </p:txBody>
        </p:sp>
      </p:grpSp>
      <p:grpSp>
        <p:nvGrpSpPr>
          <p:cNvPr id="267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67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67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66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66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65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66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66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664" name="IMG_4015.jpeg" descr="IMG_4015.jpeg">
                  <a:hlinkClick r:id="rId1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5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66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665" name="IMG_4016.jpeg" descr="IMG_4016.jpeg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666" name="صورة 20" descr="صورة 20">
                    <a:hlinkClick r:id="rId18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9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668" name="IMG_4017.jpeg" descr="IMG_4017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69" name="IMG_4020.jpeg" descr="IMG_4020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0" name="IMG_4022.jpeg" descr="IMG_4022.jpe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1" name="IMG_4023.png" descr="IMG_4023.png">
                  <a:hlinkClick r:id="rId26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7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2" name="IMG_4024.jpeg" descr="IMG_4024.jpeg"/>
                <p:cNvPicPr>
                  <a:picLocks noChangeAspect="0"/>
                </p:cNvPicPr>
                <p:nvPr/>
              </p:nvPicPr>
              <p:blipFill>
                <a:blip r:embed="rId28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673" name="IMG_2303.jpeg" descr="IMG_2303.jpeg">
                  <a:hlinkClick r:id="rId29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30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67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677" name="Picture 2" descr="Picture 2">
              <a:hlinkClick r:id="rId31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2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32" presetID="23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1" presetID="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1" presetID="2" grpId="3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6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2653" grpId="2"/>
      <p:bldP build="whole" bldLvl="1" animBg="1" rev="0" advAuto="0" spid="2658" grpId="3"/>
      <p:bldP build="whole" bldLvl="1" animBg="1" rev="0" advAuto="0" spid="2648" grpId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53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680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1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2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3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4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5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6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7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8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89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0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1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2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3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4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5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6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7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8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699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0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1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2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3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4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5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6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7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8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09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0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1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2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3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4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5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6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7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8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19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0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1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2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3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4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5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6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7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8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29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0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1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2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3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4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5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6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7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8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39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0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1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2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3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4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5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6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7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8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49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0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1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2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754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57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755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56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758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75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762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760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761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767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765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763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764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766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768" name="IMG_2688.png" descr="IMG_2688.png"/>
          <p:cNvPicPr>
            <a:picLocks noChangeAspect="1"/>
          </p:cNvPicPr>
          <p:nvPr/>
        </p:nvPicPr>
        <p:blipFill>
          <a:blip r:embed="rId11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769" name="IMG_2688.png" descr="IMG_2688.png"/>
          <p:cNvPicPr>
            <a:picLocks noChangeAspect="1"/>
          </p:cNvPicPr>
          <p:nvPr/>
        </p:nvPicPr>
        <p:blipFill>
          <a:blip r:embed="rId11">
            <a:extLst/>
          </a:blip>
          <a:srcRect l="7368" t="30575" r="5557" b="51728"/>
          <a:stretch>
            <a:fillRect/>
          </a:stretch>
        </p:blipFill>
        <p:spPr>
          <a:xfrm>
            <a:off x="3465433" y="3960856"/>
            <a:ext cx="20129882" cy="2763327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78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78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78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77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77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77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77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77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775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77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776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777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779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0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1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2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3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784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78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788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64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791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2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3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4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5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6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7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8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799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0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1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2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3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4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5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6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7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8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09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0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1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2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3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4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5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6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7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8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19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0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1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2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3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4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5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6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7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8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29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0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1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2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3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4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5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6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7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8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39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0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1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2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3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4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5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6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7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8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49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0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1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2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3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4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5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6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7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8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59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0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1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2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3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865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86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866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67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869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87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2871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2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7368" t="30575" r="5557" b="51728"/>
          <a:stretch>
            <a:fillRect/>
          </a:stretch>
        </p:blipFill>
        <p:spPr>
          <a:xfrm>
            <a:off x="3465433" y="3960856"/>
            <a:ext cx="20129882" cy="2763327"/>
          </a:xfrm>
          <a:prstGeom prst="rect">
            <a:avLst/>
          </a:prstGeom>
          <a:ln w="12700">
            <a:miter lim="400000"/>
          </a:ln>
        </p:spPr>
      </p:pic>
      <p:pic>
        <p:nvPicPr>
          <p:cNvPr id="2873" name="IMG_2697.png" descr="IMG_2697.png"/>
          <p:cNvPicPr>
            <a:picLocks noChangeAspect="1"/>
          </p:cNvPicPr>
          <p:nvPr/>
        </p:nvPicPr>
        <p:blipFill>
          <a:blip r:embed="rId11">
            <a:extLst/>
          </a:blip>
          <a:srcRect l="5183" t="26536" r="8860" b="49999"/>
          <a:stretch>
            <a:fillRect/>
          </a:stretch>
        </p:blipFill>
        <p:spPr>
          <a:xfrm>
            <a:off x="2788218" y="7083398"/>
            <a:ext cx="18807662" cy="3338239"/>
          </a:xfrm>
          <a:prstGeom prst="rect">
            <a:avLst/>
          </a:prstGeom>
          <a:ln w="12700">
            <a:miter lim="400000"/>
          </a:ln>
        </p:spPr>
      </p:pic>
      <p:sp>
        <p:nvSpPr>
          <p:cNvPr id="2874" name="١"/>
          <p:cNvSpPr txBox="1"/>
          <p:nvPr/>
        </p:nvSpPr>
        <p:spPr>
          <a:xfrm>
            <a:off x="21229349" y="4499257"/>
            <a:ext cx="728727" cy="2123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11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sp>
        <p:nvSpPr>
          <p:cNvPr id="2875" name="١"/>
          <p:cNvSpPr txBox="1"/>
          <p:nvPr/>
        </p:nvSpPr>
        <p:spPr>
          <a:xfrm>
            <a:off x="16758011" y="4452114"/>
            <a:ext cx="728727" cy="212344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121919" tIns="121919" rIns="121919" bIns="121919">
            <a:spAutoFit/>
          </a:bodyPr>
          <a:lstStyle>
            <a:lvl1pPr>
              <a:defRPr sz="11000">
                <a:solidFill>
                  <a:srgbClr val="0061FE"/>
                </a:solidFill>
                <a:latin typeface="Almarai Extrabold"/>
                <a:ea typeface="Almarai Extrabold"/>
                <a:cs typeface="Almarai Extrabold"/>
                <a:sym typeface="Almarai Extrabold"/>
              </a:defRPr>
            </a:lvl1pPr>
          </a:lstStyle>
          <a:p>
            <a:pPr rtl="0">
              <a:defRPr/>
            </a:pPr>
            <a:r>
              <a:t>١</a:t>
            </a:r>
          </a:p>
        </p:txBody>
      </p:sp>
      <p:grpSp>
        <p:nvGrpSpPr>
          <p:cNvPr id="2895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2893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2891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880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878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876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877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879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881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884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882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883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885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6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7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8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89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890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2892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2894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03" name="تجميع"/>
          <p:cNvGrpSpPr/>
          <p:nvPr/>
        </p:nvGrpSpPr>
        <p:grpSpPr>
          <a:xfrm>
            <a:off x="4338040" y="2067433"/>
            <a:ext cx="13502414" cy="10430614"/>
            <a:chOff x="0" y="0"/>
            <a:chExt cx="13502413" cy="10430612"/>
          </a:xfrm>
        </p:grpSpPr>
        <p:pic>
          <p:nvPicPr>
            <p:cNvPr id="1097" name="IMG_2583.png" descr="IMG_2583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0" y="0"/>
              <a:ext cx="13502414" cy="104306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098" name="خط"/>
            <p:cNvSpPr/>
            <p:nvPr/>
          </p:nvSpPr>
          <p:spPr>
            <a:xfrm flipV="1">
              <a:off x="9103183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099" name="خط"/>
            <p:cNvSpPr/>
            <p:nvPr/>
          </p:nvSpPr>
          <p:spPr>
            <a:xfrm flipV="1">
              <a:off x="4350738" y="4460674"/>
              <a:ext cx="1" cy="5668144"/>
            </a:xfrm>
            <a:prstGeom prst="line">
              <a:avLst/>
            </a:prstGeom>
            <a:noFill/>
            <a:ln w="25400" cap="flat">
              <a:solidFill>
                <a:srgbClr val="B06C79"/>
              </a:solidFill>
              <a:prstDash val="solid"/>
              <a:round/>
            </a:ln>
            <a:effectLst>
              <a:outerShdw sx="100000" sy="100000" kx="0" ky="0" algn="b" rotWithShape="0" blurRad="63500" dist="25400" dir="5400000">
                <a:srgbClr val="000000">
                  <a:alpha val="38000"/>
                </a:srgbClr>
              </a:outerShdw>
            </a:effectLst>
          </p:spPr>
          <p:txBody>
            <a:bodyPr wrap="square" lIns="91439" tIns="91439" rIns="91439" bIns="91439" numCol="1" anchor="t">
              <a:noAutofit/>
            </a:bodyPr>
            <a:lstStyle/>
            <a:p>
              <a:pPr defTabSz="1828800" rtl="0">
                <a:defRPr sz="2600">
                  <a:solidFill>
                    <a:srgbClr val="4A545E"/>
                  </a:solidFill>
                </a:defRPr>
              </a:pPr>
            </a:p>
          </p:txBody>
        </p:sp>
        <p:sp>
          <p:nvSpPr>
            <p:cNvPr id="1100" name="مستطيل مستدير الزوايا"/>
            <p:cNvSpPr/>
            <p:nvPr/>
          </p:nvSpPr>
          <p:spPr>
            <a:xfrm>
              <a:off x="952891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1" name="مستطيل مستدير الزوايا"/>
            <p:cNvSpPr/>
            <p:nvPr/>
          </p:nvSpPr>
          <p:spPr>
            <a:xfrm>
              <a:off x="495173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2" name="مستطيل مستدير الزوايا"/>
            <p:cNvSpPr/>
            <p:nvPr/>
          </p:nvSpPr>
          <p:spPr>
            <a:xfrm>
              <a:off x="5089880" y="3565580"/>
              <a:ext cx="3322653" cy="1044194"/>
            </a:xfrm>
            <a:prstGeom prst="roundRect">
              <a:avLst>
                <a:gd name="adj" fmla="val 50000"/>
              </a:avLst>
            </a:prstGeom>
            <a:solidFill>
              <a:srgbClr val="F5D8DD"/>
            </a:solidFill>
            <a:ln w="25400" cap="flat">
              <a:noFill/>
              <a:miter lim="400000"/>
            </a:ln>
            <a:effectLst/>
          </p:spPr>
          <p:txBody>
            <a:bodyPr wrap="square" lIns="91439" tIns="91439" rIns="91439" bIns="91439" numCol="1" anchor="ctr">
              <a:noAutofit/>
            </a:bodyPr>
            <a:lstStyle/>
            <a:p>
              <a:pPr algn="ctr" defTabSz="1828800" rtl="0">
                <a:defRPr sz="2600"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1104" name="ماذا أعرف"/>
          <p:cNvSpPr txBox="1"/>
          <p:nvPr/>
        </p:nvSpPr>
        <p:spPr>
          <a:xfrm>
            <a:off x="14515183" y="5537896"/>
            <a:ext cx="2130594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أعرف</a:t>
            </a:r>
          </a:p>
        </p:txBody>
      </p:sp>
      <p:sp>
        <p:nvSpPr>
          <p:cNvPr id="1105" name="ماذا أريد أن أعرف"/>
          <p:cNvSpPr txBox="1"/>
          <p:nvPr/>
        </p:nvSpPr>
        <p:spPr>
          <a:xfrm>
            <a:off x="9130522" y="5544246"/>
            <a:ext cx="3917450" cy="11353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>
            <a:spAutoFit/>
          </a:bodyPr>
          <a:lstStyle>
            <a:lvl1pPr algn="ctr" defTabSz="1828800">
              <a:defRPr sz="52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أريد أن أعرف</a:t>
            </a:r>
          </a:p>
        </p:txBody>
      </p:sp>
      <p:sp>
        <p:nvSpPr>
          <p:cNvPr id="1106" name="ماذا تعلمت"/>
          <p:cNvSpPr txBox="1"/>
          <p:nvPr/>
        </p:nvSpPr>
        <p:spPr>
          <a:xfrm>
            <a:off x="5440641" y="5544246"/>
            <a:ext cx="2222670" cy="124968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91439" tIns="91439" rIns="91439" bIns="91439">
            <a:spAutoFit/>
          </a:bodyPr>
          <a:lstStyle>
            <a:lvl1pPr algn="ctr" defTabSz="1828800">
              <a:defRPr sz="5800">
                <a:solidFill>
                  <a:srgbClr val="AD3E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ماذا تعلمت</a:t>
            </a:r>
          </a:p>
        </p:txBody>
      </p:sp>
      <p:sp>
        <p:nvSpPr>
          <p:cNvPr id="1107" name="جدول التعلم"/>
          <p:cNvSpPr txBox="1"/>
          <p:nvPr/>
        </p:nvSpPr>
        <p:spPr>
          <a:xfrm>
            <a:off x="19030301" y="5174214"/>
            <a:ext cx="3979768" cy="1414396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91439" tIns="91439" rIns="91439" bIns="91439"/>
          <a:lstStyle>
            <a:lvl1pPr algn="ctr" defTabSz="1828800">
              <a:defRPr sz="6900">
                <a:solidFill>
                  <a:srgbClr val="000000"/>
                </a:solidFill>
                <a:latin typeface="Waseem Regular"/>
                <a:ea typeface="Waseem Regular"/>
                <a:cs typeface="Waseem Regular"/>
                <a:sym typeface="Waseem Regular"/>
              </a:defRPr>
            </a:lvl1pPr>
          </a:lstStyle>
          <a:p>
            <a:pPr rtl="0">
              <a:defRPr/>
            </a:pPr>
            <a:r>
              <a:t>جدول التعلم</a:t>
            </a:r>
          </a:p>
        </p:txBody>
      </p:sp>
      <p:grpSp>
        <p:nvGrpSpPr>
          <p:cNvPr id="1181" name="Google Shape;1372;p52"/>
          <p:cNvGrpSpPr/>
          <p:nvPr/>
        </p:nvGrpSpPr>
        <p:grpSpPr>
          <a:xfrm>
            <a:off x="19030301" y="6219503"/>
            <a:ext cx="3991776" cy="3495952"/>
            <a:chOff x="0" y="0"/>
            <a:chExt cx="3991774" cy="3495950"/>
          </a:xfrm>
        </p:grpSpPr>
        <p:sp>
          <p:nvSpPr>
            <p:cNvPr id="1108" name="Google Shape;1373;p52"/>
            <p:cNvSpPr/>
            <p:nvPr/>
          </p:nvSpPr>
          <p:spPr>
            <a:xfrm>
              <a:off x="262648" y="352262"/>
              <a:ext cx="3045264" cy="25057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07" h="21600" fill="norm" stroke="1" extrusionOk="0">
                  <a:moveTo>
                    <a:pt x="11153" y="0"/>
                  </a:moveTo>
                  <a:cubicBezTo>
                    <a:pt x="7945" y="0"/>
                    <a:pt x="4350" y="1470"/>
                    <a:pt x="2405" y="3762"/>
                  </a:cubicBezTo>
                  <a:cubicBezTo>
                    <a:pt x="-1485" y="8340"/>
                    <a:pt x="-442" y="17070"/>
                    <a:pt x="3993" y="20193"/>
                  </a:cubicBezTo>
                  <a:cubicBezTo>
                    <a:pt x="5350" y="21148"/>
                    <a:pt x="6941" y="21600"/>
                    <a:pt x="8569" y="21600"/>
                  </a:cubicBezTo>
                  <a:cubicBezTo>
                    <a:pt x="11858" y="21600"/>
                    <a:pt x="15302" y="19756"/>
                    <a:pt x="17289" y="16481"/>
                  </a:cubicBezTo>
                  <a:cubicBezTo>
                    <a:pt x="20115" y="11832"/>
                    <a:pt x="19437" y="3982"/>
                    <a:pt x="15392" y="1164"/>
                  </a:cubicBezTo>
                  <a:cubicBezTo>
                    <a:pt x="14240" y="362"/>
                    <a:pt x="12745" y="0"/>
                    <a:pt x="11153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09" name="Google Shape;1374;p52"/>
            <p:cNvSpPr/>
            <p:nvPr/>
          </p:nvSpPr>
          <p:spPr>
            <a:xfrm>
              <a:off x="450407" y="1507467"/>
              <a:ext cx="3106612" cy="18369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20533" y="4113"/>
                    <a:pt x="19245" y="5289"/>
                    <a:pt x="17853" y="5289"/>
                  </a:cubicBezTo>
                  <a:cubicBezTo>
                    <a:pt x="15992" y="5289"/>
                    <a:pt x="13946" y="3185"/>
                    <a:pt x="11995" y="3185"/>
                  </a:cubicBezTo>
                  <a:cubicBezTo>
                    <a:pt x="11305" y="3185"/>
                    <a:pt x="10627" y="3449"/>
                    <a:pt x="9973" y="4163"/>
                  </a:cubicBezTo>
                  <a:cubicBezTo>
                    <a:pt x="7860" y="6468"/>
                    <a:pt x="7975" y="12974"/>
                    <a:pt x="5942" y="15433"/>
                  </a:cubicBezTo>
                  <a:cubicBezTo>
                    <a:pt x="5387" y="16105"/>
                    <a:pt x="4539" y="16450"/>
                    <a:pt x="3643" y="16450"/>
                  </a:cubicBezTo>
                  <a:cubicBezTo>
                    <a:pt x="2230" y="16450"/>
                    <a:pt x="697" y="15593"/>
                    <a:pt x="0" y="13816"/>
                  </a:cubicBezTo>
                  <a:lnTo>
                    <a:pt x="0" y="21600"/>
                  </a:ln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0" name="Google Shape;1375;p52"/>
            <p:cNvSpPr/>
            <p:nvPr/>
          </p:nvSpPr>
          <p:spPr>
            <a:xfrm>
              <a:off x="-1" y="3262934"/>
              <a:ext cx="3991776" cy="2330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1" name="Google Shape;1376;p52"/>
            <p:cNvSpPr/>
            <p:nvPr/>
          </p:nvSpPr>
          <p:spPr>
            <a:xfrm>
              <a:off x="1314958" y="-1"/>
              <a:ext cx="466448" cy="3088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47" h="21600" fill="norm" stroke="1" extrusionOk="0">
                  <a:moveTo>
                    <a:pt x="14781" y="0"/>
                  </a:moveTo>
                  <a:cubicBezTo>
                    <a:pt x="13960" y="0"/>
                    <a:pt x="13037" y="176"/>
                    <a:pt x="12000" y="566"/>
                  </a:cubicBezTo>
                  <a:cubicBezTo>
                    <a:pt x="4829" y="3214"/>
                    <a:pt x="6985" y="17381"/>
                    <a:pt x="0" y="18936"/>
                  </a:cubicBezTo>
                  <a:cubicBezTo>
                    <a:pt x="0" y="18936"/>
                    <a:pt x="3593" y="21600"/>
                    <a:pt x="7219" y="21600"/>
                  </a:cubicBezTo>
                  <a:cubicBezTo>
                    <a:pt x="9718" y="21600"/>
                    <a:pt x="12233" y="20333"/>
                    <a:pt x="13597" y="16057"/>
                  </a:cubicBezTo>
                  <a:cubicBezTo>
                    <a:pt x="14534" y="13134"/>
                    <a:pt x="15484" y="12191"/>
                    <a:pt x="16321" y="12191"/>
                  </a:cubicBezTo>
                  <a:cubicBezTo>
                    <a:pt x="17841" y="12191"/>
                    <a:pt x="18985" y="15307"/>
                    <a:pt x="18985" y="15307"/>
                  </a:cubicBezTo>
                  <a:lnTo>
                    <a:pt x="20806" y="14560"/>
                  </a:lnTo>
                  <a:cubicBezTo>
                    <a:pt x="21336" y="12143"/>
                    <a:pt x="21600" y="0"/>
                    <a:pt x="14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2" name="Google Shape;1377;p52"/>
            <p:cNvSpPr/>
            <p:nvPr/>
          </p:nvSpPr>
          <p:spPr>
            <a:xfrm>
              <a:off x="1722034" y="198951"/>
              <a:ext cx="72208" cy="47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55" h="21600" fill="norm" stroke="1" extrusionOk="0">
                  <a:moveTo>
                    <a:pt x="16401" y="0"/>
                  </a:moveTo>
                  <a:cubicBezTo>
                    <a:pt x="12646" y="0"/>
                    <a:pt x="2979" y="4358"/>
                    <a:pt x="1057" y="6113"/>
                  </a:cubicBezTo>
                  <a:cubicBezTo>
                    <a:pt x="-1010" y="7630"/>
                    <a:pt x="141" y="17445"/>
                    <a:pt x="2897" y="21600"/>
                  </a:cubicBezTo>
                  <a:lnTo>
                    <a:pt x="20135" y="15181"/>
                  </a:lnTo>
                  <a:cubicBezTo>
                    <a:pt x="20135" y="15181"/>
                    <a:pt x="20590" y="1211"/>
                    <a:pt x="17145" y="79"/>
                  </a:cubicBezTo>
                  <a:cubicBezTo>
                    <a:pt x="16931" y="23"/>
                    <a:pt x="16683" y="0"/>
                    <a:pt x="1640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3" name="Google Shape;1378;p52"/>
            <p:cNvSpPr/>
            <p:nvPr/>
          </p:nvSpPr>
          <p:spPr>
            <a:xfrm>
              <a:off x="1168385" y="2477420"/>
              <a:ext cx="154793" cy="1877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029" y="0"/>
                  </a:moveTo>
                  <a:lnTo>
                    <a:pt x="0" y="20745"/>
                  </a:lnTo>
                  <a:lnTo>
                    <a:pt x="10571" y="21600"/>
                  </a:lnTo>
                  <a:lnTo>
                    <a:pt x="21600" y="852"/>
                  </a:lnTo>
                  <a:lnTo>
                    <a:pt x="1102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4" name="Google Shape;1379;p52"/>
            <p:cNvSpPr/>
            <p:nvPr/>
          </p:nvSpPr>
          <p:spPr>
            <a:xfrm>
              <a:off x="486617" y="2131599"/>
              <a:ext cx="208333" cy="1268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099" y="0"/>
                  </a:moveTo>
                  <a:lnTo>
                    <a:pt x="0" y="9536"/>
                  </a:lnTo>
                  <a:lnTo>
                    <a:pt x="3501" y="21600"/>
                  </a:lnTo>
                  <a:lnTo>
                    <a:pt x="21600" y="11921"/>
                  </a:lnTo>
                  <a:lnTo>
                    <a:pt x="1809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5" name="Google Shape;1380;p52"/>
            <p:cNvSpPr/>
            <p:nvPr/>
          </p:nvSpPr>
          <p:spPr>
            <a:xfrm>
              <a:off x="442862" y="2143867"/>
              <a:ext cx="103047" cy="235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2" h="21600" fill="norm" stroke="1" extrusionOk="0">
                  <a:moveTo>
                    <a:pt x="5649" y="0"/>
                  </a:moveTo>
                  <a:cubicBezTo>
                    <a:pt x="4257" y="0"/>
                    <a:pt x="3079" y="434"/>
                    <a:pt x="2921" y="1063"/>
                  </a:cubicBezTo>
                  <a:cubicBezTo>
                    <a:pt x="2579" y="3931"/>
                    <a:pt x="2747" y="5288"/>
                    <a:pt x="2237" y="8835"/>
                  </a:cubicBezTo>
                  <a:cubicBezTo>
                    <a:pt x="1895" y="11024"/>
                    <a:pt x="539" y="15776"/>
                    <a:pt x="29" y="18793"/>
                  </a:cubicBezTo>
                  <a:cubicBezTo>
                    <a:pt x="-308" y="20754"/>
                    <a:pt x="2380" y="21600"/>
                    <a:pt x="4537" y="21600"/>
                  </a:cubicBezTo>
                  <a:cubicBezTo>
                    <a:pt x="5695" y="21600"/>
                    <a:pt x="6705" y="21356"/>
                    <a:pt x="7001" y="20906"/>
                  </a:cubicBezTo>
                  <a:cubicBezTo>
                    <a:pt x="10576" y="15398"/>
                    <a:pt x="14998" y="12985"/>
                    <a:pt x="18742" y="11173"/>
                  </a:cubicBezTo>
                  <a:cubicBezTo>
                    <a:pt x="19420" y="10872"/>
                    <a:pt x="19930" y="10495"/>
                    <a:pt x="19930" y="10042"/>
                  </a:cubicBezTo>
                  <a:lnTo>
                    <a:pt x="21292" y="1970"/>
                  </a:lnTo>
                  <a:cubicBezTo>
                    <a:pt x="21292" y="1667"/>
                    <a:pt x="20782" y="1441"/>
                    <a:pt x="20272" y="1366"/>
                  </a:cubicBezTo>
                  <a:lnTo>
                    <a:pt x="5981" y="7"/>
                  </a:lnTo>
                  <a:cubicBezTo>
                    <a:pt x="5869" y="2"/>
                    <a:pt x="5756" y="0"/>
                    <a:pt x="5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6" name="Google Shape;1381;p52"/>
            <p:cNvSpPr/>
            <p:nvPr/>
          </p:nvSpPr>
          <p:spPr>
            <a:xfrm>
              <a:off x="1133225" y="2642110"/>
              <a:ext cx="259240" cy="93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60" h="21600" fill="norm" stroke="1" extrusionOk="0">
                  <a:moveTo>
                    <a:pt x="2299" y="0"/>
                  </a:moveTo>
                  <a:cubicBezTo>
                    <a:pt x="1969" y="0"/>
                    <a:pt x="1769" y="375"/>
                    <a:pt x="1703" y="1324"/>
                  </a:cubicBezTo>
                  <a:lnTo>
                    <a:pt x="47" y="18191"/>
                  </a:lnTo>
                  <a:cubicBezTo>
                    <a:pt x="-152" y="19896"/>
                    <a:pt x="313" y="21600"/>
                    <a:pt x="909" y="21600"/>
                  </a:cubicBezTo>
                  <a:lnTo>
                    <a:pt x="18135" y="21600"/>
                  </a:lnTo>
                  <a:cubicBezTo>
                    <a:pt x="20850" y="21600"/>
                    <a:pt x="21448" y="13641"/>
                    <a:pt x="20320" y="12885"/>
                  </a:cubicBezTo>
                  <a:cubicBezTo>
                    <a:pt x="15285" y="9664"/>
                    <a:pt x="12304" y="5306"/>
                    <a:pt x="10780" y="1136"/>
                  </a:cubicBezTo>
                  <a:cubicBezTo>
                    <a:pt x="10516" y="375"/>
                    <a:pt x="10117" y="0"/>
                    <a:pt x="971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7" name="Google Shape;1382;p52"/>
            <p:cNvSpPr/>
            <p:nvPr/>
          </p:nvSpPr>
          <p:spPr>
            <a:xfrm>
              <a:off x="1202968" y="2477420"/>
              <a:ext cx="119397" cy="1004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043" y="0"/>
                  </a:moveTo>
                  <a:lnTo>
                    <a:pt x="0" y="21600"/>
                  </a:lnTo>
                  <a:lnTo>
                    <a:pt x="14299" y="21600"/>
                  </a:lnTo>
                  <a:lnTo>
                    <a:pt x="21600" y="1592"/>
                  </a:lnTo>
                  <a:lnTo>
                    <a:pt x="8043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8" name="Google Shape;1383;p52"/>
            <p:cNvSpPr/>
            <p:nvPr/>
          </p:nvSpPr>
          <p:spPr>
            <a:xfrm>
              <a:off x="570617" y="2131599"/>
              <a:ext cx="124333" cy="988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734" y="0"/>
                  </a:moveTo>
                  <a:lnTo>
                    <a:pt x="0" y="6302"/>
                  </a:lnTo>
                  <a:lnTo>
                    <a:pt x="6008" y="21600"/>
                  </a:lnTo>
                  <a:lnTo>
                    <a:pt x="21600" y="15298"/>
                  </a:lnTo>
                  <a:lnTo>
                    <a:pt x="1573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19" name="Google Shape;1384;p52"/>
            <p:cNvSpPr/>
            <p:nvPr/>
          </p:nvSpPr>
          <p:spPr>
            <a:xfrm>
              <a:off x="524086" y="2257585"/>
              <a:ext cx="18811" cy="40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903" h="21600" fill="norm" stroke="1" extrusionOk="0">
                  <a:moveTo>
                    <a:pt x="5219" y="3529"/>
                  </a:moveTo>
                  <a:cubicBezTo>
                    <a:pt x="10103" y="8817"/>
                    <a:pt x="14965" y="16749"/>
                    <a:pt x="12878" y="18956"/>
                  </a:cubicBezTo>
                  <a:cubicBezTo>
                    <a:pt x="12878" y="19392"/>
                    <a:pt x="11501" y="19842"/>
                    <a:pt x="10791" y="19842"/>
                  </a:cubicBezTo>
                  <a:cubicBezTo>
                    <a:pt x="8704" y="19842"/>
                    <a:pt x="6617" y="19392"/>
                    <a:pt x="5219" y="18520"/>
                  </a:cubicBezTo>
                  <a:cubicBezTo>
                    <a:pt x="2443" y="16312"/>
                    <a:pt x="2443" y="10575"/>
                    <a:pt x="5219" y="3529"/>
                  </a:cubicBezTo>
                  <a:close/>
                  <a:moveTo>
                    <a:pt x="5219" y="0"/>
                  </a:moveTo>
                  <a:cubicBezTo>
                    <a:pt x="4530" y="0"/>
                    <a:pt x="3842" y="436"/>
                    <a:pt x="3842" y="872"/>
                  </a:cubicBezTo>
                  <a:cubicBezTo>
                    <a:pt x="1045" y="5724"/>
                    <a:pt x="-2440" y="15427"/>
                    <a:pt x="2443" y="19842"/>
                  </a:cubicBezTo>
                  <a:cubicBezTo>
                    <a:pt x="4530" y="21164"/>
                    <a:pt x="7306" y="21600"/>
                    <a:pt x="10103" y="21600"/>
                  </a:cubicBezTo>
                  <a:lnTo>
                    <a:pt x="10791" y="21600"/>
                  </a:lnTo>
                  <a:cubicBezTo>
                    <a:pt x="12190" y="21600"/>
                    <a:pt x="14277" y="21164"/>
                    <a:pt x="14965" y="19842"/>
                  </a:cubicBezTo>
                  <a:cubicBezTo>
                    <a:pt x="19160" y="14990"/>
                    <a:pt x="8016" y="1758"/>
                    <a:pt x="6617" y="436"/>
                  </a:cubicBezTo>
                  <a:cubicBezTo>
                    <a:pt x="5929" y="0"/>
                    <a:pt x="5219" y="0"/>
                    <a:pt x="52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0" name="Google Shape;1385;p52"/>
            <p:cNvSpPr/>
            <p:nvPr/>
          </p:nvSpPr>
          <p:spPr>
            <a:xfrm>
              <a:off x="528000" y="2257585"/>
              <a:ext cx="35213" cy="24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2" h="21600" fill="norm" stroke="1" extrusionOk="0">
                  <a:moveTo>
                    <a:pt x="3394" y="3586"/>
                  </a:moveTo>
                  <a:cubicBezTo>
                    <a:pt x="8918" y="3586"/>
                    <a:pt x="13931" y="6480"/>
                    <a:pt x="17950" y="11513"/>
                  </a:cubicBezTo>
                  <a:cubicBezTo>
                    <a:pt x="18958" y="12247"/>
                    <a:pt x="18958" y="14407"/>
                    <a:pt x="18958" y="15854"/>
                  </a:cubicBezTo>
                  <a:cubicBezTo>
                    <a:pt x="18462" y="18014"/>
                    <a:pt x="17950" y="18014"/>
                    <a:pt x="17453" y="18014"/>
                  </a:cubicBezTo>
                  <a:cubicBezTo>
                    <a:pt x="17212" y="18101"/>
                    <a:pt x="16941" y="18166"/>
                    <a:pt x="16670" y="18166"/>
                  </a:cubicBezTo>
                  <a:cubicBezTo>
                    <a:pt x="12967" y="18166"/>
                    <a:pt x="6661" y="9634"/>
                    <a:pt x="3394" y="3586"/>
                  </a:cubicBezTo>
                  <a:close/>
                  <a:moveTo>
                    <a:pt x="1377" y="0"/>
                  </a:moveTo>
                  <a:cubicBezTo>
                    <a:pt x="881" y="0"/>
                    <a:pt x="384" y="0"/>
                    <a:pt x="384" y="713"/>
                  </a:cubicBezTo>
                  <a:cubicBezTo>
                    <a:pt x="-128" y="1426"/>
                    <a:pt x="-128" y="1426"/>
                    <a:pt x="384" y="2160"/>
                  </a:cubicBezTo>
                  <a:cubicBezTo>
                    <a:pt x="2386" y="8640"/>
                    <a:pt x="11432" y="21600"/>
                    <a:pt x="16941" y="21600"/>
                  </a:cubicBezTo>
                  <a:lnTo>
                    <a:pt x="17950" y="20887"/>
                  </a:lnTo>
                  <a:cubicBezTo>
                    <a:pt x="19455" y="20887"/>
                    <a:pt x="20960" y="18727"/>
                    <a:pt x="21472" y="15854"/>
                  </a:cubicBezTo>
                  <a:cubicBezTo>
                    <a:pt x="21472" y="13673"/>
                    <a:pt x="20960" y="10800"/>
                    <a:pt x="19967" y="8640"/>
                  </a:cubicBezTo>
                  <a:cubicBezTo>
                    <a:pt x="15436" y="1426"/>
                    <a:pt x="1889" y="0"/>
                    <a:pt x="1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1" name="Google Shape;1386;p52"/>
            <p:cNvSpPr/>
            <p:nvPr/>
          </p:nvSpPr>
          <p:spPr>
            <a:xfrm>
              <a:off x="1268500" y="2637420"/>
              <a:ext cx="49742" cy="196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9" h="21600" fill="norm" stroke="1" extrusionOk="0">
                  <a:moveTo>
                    <a:pt x="18300" y="3654"/>
                  </a:moveTo>
                  <a:cubicBezTo>
                    <a:pt x="18863" y="3654"/>
                    <a:pt x="19309" y="3817"/>
                    <a:pt x="19616" y="4223"/>
                  </a:cubicBezTo>
                  <a:cubicBezTo>
                    <a:pt x="19616" y="5143"/>
                    <a:pt x="19616" y="5143"/>
                    <a:pt x="19616" y="6929"/>
                  </a:cubicBezTo>
                  <a:cubicBezTo>
                    <a:pt x="19616" y="9636"/>
                    <a:pt x="19266" y="11450"/>
                    <a:pt x="18205" y="13263"/>
                  </a:cubicBezTo>
                  <a:cubicBezTo>
                    <a:pt x="16963" y="15889"/>
                    <a:pt x="14532" y="17296"/>
                    <a:pt x="11305" y="17296"/>
                  </a:cubicBezTo>
                  <a:cubicBezTo>
                    <a:pt x="9002" y="17296"/>
                    <a:pt x="6285" y="16565"/>
                    <a:pt x="3334" y="15050"/>
                  </a:cubicBezTo>
                  <a:cubicBezTo>
                    <a:pt x="8461" y="9690"/>
                    <a:pt x="15127" y="3654"/>
                    <a:pt x="18300" y="3654"/>
                  </a:cubicBezTo>
                  <a:close/>
                  <a:moveTo>
                    <a:pt x="17791" y="0"/>
                  </a:moveTo>
                  <a:cubicBezTo>
                    <a:pt x="12484" y="0"/>
                    <a:pt x="2570" y="11152"/>
                    <a:pt x="500" y="14156"/>
                  </a:cubicBezTo>
                  <a:cubicBezTo>
                    <a:pt x="150" y="14156"/>
                    <a:pt x="-211" y="15050"/>
                    <a:pt x="150" y="15970"/>
                  </a:cubicBezTo>
                  <a:cubicBezTo>
                    <a:pt x="150" y="16863"/>
                    <a:pt x="150" y="17783"/>
                    <a:pt x="500" y="17783"/>
                  </a:cubicBezTo>
                  <a:cubicBezTo>
                    <a:pt x="4045" y="19570"/>
                    <a:pt x="7941" y="21383"/>
                    <a:pt x="11475" y="21383"/>
                  </a:cubicBezTo>
                  <a:cubicBezTo>
                    <a:pt x="11964" y="21546"/>
                    <a:pt x="12452" y="21600"/>
                    <a:pt x="12929" y="21600"/>
                  </a:cubicBezTo>
                  <a:cubicBezTo>
                    <a:pt x="15265" y="21600"/>
                    <a:pt x="17504" y="19868"/>
                    <a:pt x="19266" y="16863"/>
                  </a:cubicBezTo>
                  <a:cubicBezTo>
                    <a:pt x="20678" y="14156"/>
                    <a:pt x="21389" y="10556"/>
                    <a:pt x="21389" y="6929"/>
                  </a:cubicBezTo>
                  <a:cubicBezTo>
                    <a:pt x="21389" y="4223"/>
                    <a:pt x="21039" y="2409"/>
                    <a:pt x="20328" y="1516"/>
                  </a:cubicBezTo>
                  <a:cubicBezTo>
                    <a:pt x="19733" y="460"/>
                    <a:pt x="18852" y="0"/>
                    <a:pt x="1779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2" name="Google Shape;1387;p52"/>
            <p:cNvSpPr/>
            <p:nvPr/>
          </p:nvSpPr>
          <p:spPr>
            <a:xfrm>
              <a:off x="1268475" y="2618981"/>
              <a:ext cx="33325" cy="354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14" h="21600" fill="norm" stroke="1" extrusionOk="0">
                  <a:moveTo>
                    <a:pt x="16175" y="2540"/>
                  </a:moveTo>
                  <a:cubicBezTo>
                    <a:pt x="17208" y="2540"/>
                    <a:pt x="18225" y="3051"/>
                    <a:pt x="18225" y="3547"/>
                  </a:cubicBezTo>
                  <a:cubicBezTo>
                    <a:pt x="18750" y="6554"/>
                    <a:pt x="8975" y="15076"/>
                    <a:pt x="2808" y="18594"/>
                  </a:cubicBezTo>
                  <a:cubicBezTo>
                    <a:pt x="4350" y="13573"/>
                    <a:pt x="8451" y="2540"/>
                    <a:pt x="15651" y="2540"/>
                  </a:cubicBezTo>
                  <a:close/>
                  <a:moveTo>
                    <a:pt x="15836" y="0"/>
                  </a:moveTo>
                  <a:cubicBezTo>
                    <a:pt x="4643" y="0"/>
                    <a:pt x="233" y="19120"/>
                    <a:pt x="233" y="20097"/>
                  </a:cubicBezTo>
                  <a:cubicBezTo>
                    <a:pt x="-291" y="20593"/>
                    <a:pt x="233" y="21104"/>
                    <a:pt x="233" y="21104"/>
                  </a:cubicBezTo>
                  <a:cubicBezTo>
                    <a:pt x="480" y="21344"/>
                    <a:pt x="619" y="21480"/>
                    <a:pt x="742" y="21480"/>
                  </a:cubicBezTo>
                  <a:cubicBezTo>
                    <a:pt x="865" y="21480"/>
                    <a:pt x="1004" y="21344"/>
                    <a:pt x="1251" y="21104"/>
                  </a:cubicBezTo>
                  <a:lnTo>
                    <a:pt x="1251" y="21600"/>
                  </a:lnTo>
                  <a:cubicBezTo>
                    <a:pt x="7942" y="19090"/>
                    <a:pt x="21309" y="8568"/>
                    <a:pt x="20800" y="3051"/>
                  </a:cubicBezTo>
                  <a:cubicBezTo>
                    <a:pt x="20291" y="2044"/>
                    <a:pt x="19767" y="541"/>
                    <a:pt x="16684" y="45"/>
                  </a:cubicBezTo>
                  <a:cubicBezTo>
                    <a:pt x="16391" y="15"/>
                    <a:pt x="16113" y="0"/>
                    <a:pt x="1583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3" name="Google Shape;1388;p52"/>
            <p:cNvSpPr/>
            <p:nvPr/>
          </p:nvSpPr>
          <p:spPr>
            <a:xfrm>
              <a:off x="1180752" y="1049680"/>
              <a:ext cx="518357" cy="15010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1" h="21600" fill="norm" stroke="1" extrusionOk="0">
                  <a:moveTo>
                    <a:pt x="12078" y="0"/>
                  </a:moveTo>
                  <a:cubicBezTo>
                    <a:pt x="12078" y="0"/>
                    <a:pt x="12616" y="7713"/>
                    <a:pt x="10228" y="12145"/>
                  </a:cubicBezTo>
                  <a:cubicBezTo>
                    <a:pt x="8781" y="14811"/>
                    <a:pt x="0" y="21552"/>
                    <a:pt x="0" y="21552"/>
                  </a:cubicBezTo>
                  <a:lnTo>
                    <a:pt x="5551" y="21600"/>
                  </a:lnTo>
                  <a:cubicBezTo>
                    <a:pt x="5551" y="21600"/>
                    <a:pt x="15073" y="16280"/>
                    <a:pt x="18268" y="13176"/>
                  </a:cubicBezTo>
                  <a:cubicBezTo>
                    <a:pt x="21600" y="9953"/>
                    <a:pt x="21162" y="1007"/>
                    <a:pt x="21162" y="1007"/>
                  </a:cubicBezTo>
                  <a:lnTo>
                    <a:pt x="1207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4" name="Google Shape;1389;p52"/>
            <p:cNvSpPr/>
            <p:nvPr/>
          </p:nvSpPr>
          <p:spPr>
            <a:xfrm>
              <a:off x="1468097" y="1048841"/>
              <a:ext cx="109523" cy="49814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26" y="0"/>
                  </a:moveTo>
                  <a:cubicBezTo>
                    <a:pt x="1626" y="1"/>
                    <a:pt x="2926" y="10605"/>
                    <a:pt x="0" y="21600"/>
                  </a:cubicBezTo>
                  <a:cubicBezTo>
                    <a:pt x="11533" y="16745"/>
                    <a:pt x="21600" y="7820"/>
                    <a:pt x="21600" y="5356"/>
                  </a:cubicBezTo>
                  <a:lnTo>
                    <a:pt x="14454" y="893"/>
                  </a:lnTo>
                  <a:lnTo>
                    <a:pt x="16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5" name="Google Shape;1390;p52"/>
            <p:cNvSpPr/>
            <p:nvPr/>
          </p:nvSpPr>
          <p:spPr>
            <a:xfrm>
              <a:off x="593672" y="1023318"/>
              <a:ext cx="1038278" cy="12153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684" y="0"/>
                  </a:moveTo>
                  <a:cubicBezTo>
                    <a:pt x="13772" y="1859"/>
                    <a:pt x="15022" y="5386"/>
                    <a:pt x="9969" y="13947"/>
                  </a:cubicBezTo>
                  <a:cubicBezTo>
                    <a:pt x="8376" y="16625"/>
                    <a:pt x="0" y="19844"/>
                    <a:pt x="0" y="19844"/>
                  </a:cubicBezTo>
                  <a:lnTo>
                    <a:pt x="890" y="21600"/>
                  </a:lnTo>
                  <a:cubicBezTo>
                    <a:pt x="890" y="21600"/>
                    <a:pt x="12093" y="18761"/>
                    <a:pt x="14389" y="14810"/>
                  </a:cubicBezTo>
                  <a:cubicBezTo>
                    <a:pt x="17215" y="9937"/>
                    <a:pt x="21600" y="1346"/>
                    <a:pt x="21600" y="1346"/>
                  </a:cubicBezTo>
                  <a:lnTo>
                    <a:pt x="1668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6" name="Google Shape;1391;p52"/>
            <p:cNvSpPr/>
            <p:nvPr/>
          </p:nvSpPr>
          <p:spPr>
            <a:xfrm>
              <a:off x="1841801" y="305338"/>
              <a:ext cx="76476" cy="1375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4718" h="21600" fill="norm" stroke="1" extrusionOk="0">
                  <a:moveTo>
                    <a:pt x="14281" y="0"/>
                  </a:moveTo>
                  <a:cubicBezTo>
                    <a:pt x="14281" y="0"/>
                    <a:pt x="-5889" y="21600"/>
                    <a:pt x="1712" y="21600"/>
                  </a:cubicBezTo>
                  <a:cubicBezTo>
                    <a:pt x="2196" y="21600"/>
                    <a:pt x="2790" y="21511"/>
                    <a:pt x="3507" y="21329"/>
                  </a:cubicBezTo>
                  <a:cubicBezTo>
                    <a:pt x="15711" y="18353"/>
                    <a:pt x="15236" y="4267"/>
                    <a:pt x="142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7" name="Google Shape;1392;p52"/>
            <p:cNvSpPr/>
            <p:nvPr/>
          </p:nvSpPr>
          <p:spPr>
            <a:xfrm>
              <a:off x="1822977" y="703021"/>
              <a:ext cx="512981" cy="2206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386" y="0"/>
                  </a:moveTo>
                  <a:cubicBezTo>
                    <a:pt x="19623" y="1532"/>
                    <a:pt x="18860" y="3064"/>
                    <a:pt x="18063" y="4513"/>
                  </a:cubicBezTo>
                  <a:cubicBezTo>
                    <a:pt x="17300" y="5965"/>
                    <a:pt x="16503" y="7335"/>
                    <a:pt x="15706" y="8705"/>
                  </a:cubicBezTo>
                  <a:cubicBezTo>
                    <a:pt x="14943" y="9995"/>
                    <a:pt x="14146" y="11203"/>
                    <a:pt x="13279" y="12332"/>
                  </a:cubicBezTo>
                  <a:cubicBezTo>
                    <a:pt x="12586" y="13380"/>
                    <a:pt x="11788" y="14105"/>
                    <a:pt x="10956" y="14509"/>
                  </a:cubicBezTo>
                  <a:cubicBezTo>
                    <a:pt x="10886" y="14547"/>
                    <a:pt x="10818" y="14569"/>
                    <a:pt x="10748" y="14569"/>
                  </a:cubicBezTo>
                  <a:cubicBezTo>
                    <a:pt x="10678" y="14569"/>
                    <a:pt x="10609" y="14547"/>
                    <a:pt x="10540" y="14509"/>
                  </a:cubicBezTo>
                  <a:lnTo>
                    <a:pt x="10401" y="14509"/>
                  </a:lnTo>
                  <a:lnTo>
                    <a:pt x="10332" y="14427"/>
                  </a:lnTo>
                  <a:cubicBezTo>
                    <a:pt x="9916" y="13943"/>
                    <a:pt x="9465" y="13540"/>
                    <a:pt x="9049" y="13057"/>
                  </a:cubicBezTo>
                  <a:cubicBezTo>
                    <a:pt x="8251" y="12010"/>
                    <a:pt x="7454" y="10800"/>
                    <a:pt x="6726" y="9510"/>
                  </a:cubicBezTo>
                  <a:cubicBezTo>
                    <a:pt x="5964" y="8222"/>
                    <a:pt x="5270" y="6852"/>
                    <a:pt x="4612" y="5320"/>
                  </a:cubicBezTo>
                  <a:cubicBezTo>
                    <a:pt x="4264" y="4595"/>
                    <a:pt x="3917" y="3788"/>
                    <a:pt x="3641" y="2981"/>
                  </a:cubicBezTo>
                  <a:cubicBezTo>
                    <a:pt x="3502" y="2660"/>
                    <a:pt x="3363" y="2257"/>
                    <a:pt x="3190" y="1853"/>
                  </a:cubicBezTo>
                  <a:lnTo>
                    <a:pt x="2982" y="1210"/>
                  </a:lnTo>
                  <a:lnTo>
                    <a:pt x="2843" y="725"/>
                  </a:lnTo>
                  <a:lnTo>
                    <a:pt x="0" y="4997"/>
                  </a:lnTo>
                  <a:cubicBezTo>
                    <a:pt x="104" y="5400"/>
                    <a:pt x="174" y="5642"/>
                    <a:pt x="278" y="5883"/>
                  </a:cubicBezTo>
                  <a:lnTo>
                    <a:pt x="520" y="6690"/>
                  </a:lnTo>
                  <a:cubicBezTo>
                    <a:pt x="729" y="7173"/>
                    <a:pt x="901" y="7739"/>
                    <a:pt x="1075" y="8222"/>
                  </a:cubicBezTo>
                  <a:cubicBezTo>
                    <a:pt x="1456" y="9188"/>
                    <a:pt x="1838" y="10075"/>
                    <a:pt x="2219" y="10962"/>
                  </a:cubicBezTo>
                  <a:cubicBezTo>
                    <a:pt x="3016" y="12735"/>
                    <a:pt x="3883" y="14347"/>
                    <a:pt x="4784" y="15797"/>
                  </a:cubicBezTo>
                  <a:cubicBezTo>
                    <a:pt x="5721" y="17249"/>
                    <a:pt x="6657" y="18457"/>
                    <a:pt x="7662" y="19505"/>
                  </a:cubicBezTo>
                  <a:cubicBezTo>
                    <a:pt x="8148" y="20068"/>
                    <a:pt x="8667" y="20551"/>
                    <a:pt x="9188" y="20955"/>
                  </a:cubicBezTo>
                  <a:lnTo>
                    <a:pt x="9465" y="21197"/>
                  </a:lnTo>
                  <a:cubicBezTo>
                    <a:pt x="9569" y="21279"/>
                    <a:pt x="9708" y="21358"/>
                    <a:pt x="9812" y="21438"/>
                  </a:cubicBezTo>
                  <a:cubicBezTo>
                    <a:pt x="10019" y="21520"/>
                    <a:pt x="10227" y="21520"/>
                    <a:pt x="10436" y="21600"/>
                  </a:cubicBezTo>
                  <a:cubicBezTo>
                    <a:pt x="10818" y="21600"/>
                    <a:pt x="11164" y="21438"/>
                    <a:pt x="11545" y="21279"/>
                  </a:cubicBezTo>
                  <a:cubicBezTo>
                    <a:pt x="12690" y="20551"/>
                    <a:pt x="13764" y="19343"/>
                    <a:pt x="14735" y="17732"/>
                  </a:cubicBezTo>
                  <a:cubicBezTo>
                    <a:pt x="15602" y="16362"/>
                    <a:pt x="16469" y="14830"/>
                    <a:pt x="17266" y="13139"/>
                  </a:cubicBezTo>
                  <a:cubicBezTo>
                    <a:pt x="18792" y="9913"/>
                    <a:pt x="20248" y="6449"/>
                    <a:pt x="21600" y="2740"/>
                  </a:cubicBezTo>
                  <a:lnTo>
                    <a:pt x="20386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8" name="Google Shape;1393;p52"/>
            <p:cNvSpPr/>
            <p:nvPr/>
          </p:nvSpPr>
          <p:spPr>
            <a:xfrm>
              <a:off x="1754224" y="655034"/>
              <a:ext cx="199678" cy="2102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4508" y="0"/>
                  </a:moveTo>
                  <a:cubicBezTo>
                    <a:pt x="-75" y="0"/>
                    <a:pt x="-449" y="4779"/>
                    <a:pt x="307" y="9245"/>
                  </a:cubicBezTo>
                  <a:cubicBezTo>
                    <a:pt x="1002" y="13562"/>
                    <a:pt x="9202" y="21600"/>
                    <a:pt x="9202" y="21600"/>
                  </a:cubicBezTo>
                  <a:lnTo>
                    <a:pt x="21151" y="10176"/>
                  </a:lnTo>
                  <a:cubicBezTo>
                    <a:pt x="21151" y="10176"/>
                    <a:pt x="15132" y="870"/>
                    <a:pt x="5102" y="25"/>
                  </a:cubicBezTo>
                  <a:cubicBezTo>
                    <a:pt x="4898" y="8"/>
                    <a:pt x="4699" y="0"/>
                    <a:pt x="45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29" name="Google Shape;1394;p52"/>
            <p:cNvSpPr/>
            <p:nvPr/>
          </p:nvSpPr>
          <p:spPr>
            <a:xfrm>
              <a:off x="2300535" y="653628"/>
              <a:ext cx="76570" cy="897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63" y="0"/>
                  </a:moveTo>
                  <a:lnTo>
                    <a:pt x="0" y="16842"/>
                  </a:lnTo>
                  <a:lnTo>
                    <a:pt x="7200" y="21600"/>
                  </a:lnTo>
                  <a:cubicBezTo>
                    <a:pt x="15800" y="18826"/>
                    <a:pt x="21600" y="9511"/>
                    <a:pt x="21600" y="9511"/>
                  </a:cubicBezTo>
                  <a:lnTo>
                    <a:pt x="1163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0" name="Google Shape;1395;p52"/>
            <p:cNvSpPr/>
            <p:nvPr/>
          </p:nvSpPr>
          <p:spPr>
            <a:xfrm>
              <a:off x="2304658" y="601742"/>
              <a:ext cx="93873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10" y="0"/>
                  </a:moveTo>
                  <a:lnTo>
                    <a:pt x="0" y="12261"/>
                  </a:lnTo>
                  <a:lnTo>
                    <a:pt x="16483" y="21600"/>
                  </a:lnTo>
                  <a:lnTo>
                    <a:pt x="21600" y="9339"/>
                  </a:lnTo>
                  <a:lnTo>
                    <a:pt x="1061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1" name="Google Shape;1396;p52"/>
            <p:cNvSpPr/>
            <p:nvPr/>
          </p:nvSpPr>
          <p:spPr>
            <a:xfrm>
              <a:off x="1395650" y="553165"/>
              <a:ext cx="484749" cy="5664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12" h="21600" fill="norm" stroke="1" extrusionOk="0">
                  <a:moveTo>
                    <a:pt x="3779" y="0"/>
                  </a:moveTo>
                  <a:cubicBezTo>
                    <a:pt x="2877" y="10392"/>
                    <a:pt x="1838" y="13280"/>
                    <a:pt x="0" y="17927"/>
                  </a:cubicBezTo>
                  <a:lnTo>
                    <a:pt x="12759" y="21600"/>
                  </a:lnTo>
                  <a:cubicBezTo>
                    <a:pt x="21600" y="5746"/>
                    <a:pt x="20352" y="4898"/>
                    <a:pt x="20352" y="4898"/>
                  </a:cubicBezTo>
                  <a:cubicBezTo>
                    <a:pt x="18688" y="4050"/>
                    <a:pt x="16954" y="3265"/>
                    <a:pt x="15186" y="2575"/>
                  </a:cubicBezTo>
                  <a:cubicBezTo>
                    <a:pt x="13314" y="1915"/>
                    <a:pt x="11372" y="1351"/>
                    <a:pt x="9396" y="911"/>
                  </a:cubicBezTo>
                  <a:cubicBezTo>
                    <a:pt x="7559" y="503"/>
                    <a:pt x="5651" y="188"/>
                    <a:pt x="377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2" name="Google Shape;1397;p52"/>
            <p:cNvSpPr/>
            <p:nvPr/>
          </p:nvSpPr>
          <p:spPr>
            <a:xfrm>
              <a:off x="1618789" y="426364"/>
              <a:ext cx="144163" cy="2335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07" h="21600" fill="norm" stroke="1" extrusionOk="0">
                  <a:moveTo>
                    <a:pt x="8490" y="0"/>
                  </a:moveTo>
                  <a:cubicBezTo>
                    <a:pt x="7719" y="4343"/>
                    <a:pt x="5511" y="12111"/>
                    <a:pt x="0" y="13940"/>
                  </a:cubicBezTo>
                  <a:cubicBezTo>
                    <a:pt x="0" y="13940"/>
                    <a:pt x="-221" y="18508"/>
                    <a:pt x="10807" y="20869"/>
                  </a:cubicBezTo>
                  <a:cubicBezTo>
                    <a:pt x="13177" y="21390"/>
                    <a:pt x="14916" y="21600"/>
                    <a:pt x="16179" y="21600"/>
                  </a:cubicBezTo>
                  <a:cubicBezTo>
                    <a:pt x="21379" y="21600"/>
                    <a:pt x="18526" y="18052"/>
                    <a:pt x="18526" y="18052"/>
                  </a:cubicBezTo>
                  <a:cubicBezTo>
                    <a:pt x="12351" y="15462"/>
                    <a:pt x="14113" y="12111"/>
                    <a:pt x="16761" y="9215"/>
                  </a:cubicBezTo>
                  <a:lnTo>
                    <a:pt x="8490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3" name="Google Shape;1398;p52"/>
            <p:cNvSpPr/>
            <p:nvPr/>
          </p:nvSpPr>
          <p:spPr>
            <a:xfrm>
              <a:off x="1694043" y="466722"/>
              <a:ext cx="49897" cy="815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39" h="21600" fill="norm" stroke="1" extrusionOk="0">
                  <a:moveTo>
                    <a:pt x="5184" y="0"/>
                  </a:moveTo>
                  <a:cubicBezTo>
                    <a:pt x="2853" y="2178"/>
                    <a:pt x="1189" y="4579"/>
                    <a:pt x="193" y="7202"/>
                  </a:cubicBezTo>
                  <a:cubicBezTo>
                    <a:pt x="-1461" y="12435"/>
                    <a:pt x="7845" y="19422"/>
                    <a:pt x="15147" y="21600"/>
                  </a:cubicBezTo>
                  <a:cubicBezTo>
                    <a:pt x="16483" y="19638"/>
                    <a:pt x="18146" y="17453"/>
                    <a:pt x="20139" y="15490"/>
                  </a:cubicBezTo>
                  <a:lnTo>
                    <a:pt x="5184" y="0"/>
                  </a:lnTo>
                  <a:close/>
                </a:path>
              </a:pathLst>
            </a:custGeom>
            <a:solidFill>
              <a:srgbClr val="CE6F6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4" name="Google Shape;1399;p52"/>
            <p:cNvSpPr/>
            <p:nvPr/>
          </p:nvSpPr>
          <p:spPr>
            <a:xfrm>
              <a:off x="1675153" y="249282"/>
              <a:ext cx="234174" cy="2977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17" h="21600" fill="norm" stroke="1" extrusionOk="0">
                  <a:moveTo>
                    <a:pt x="10272" y="0"/>
                  </a:moveTo>
                  <a:cubicBezTo>
                    <a:pt x="6842" y="0"/>
                    <a:pt x="3475" y="1900"/>
                    <a:pt x="2260" y="5262"/>
                  </a:cubicBezTo>
                  <a:cubicBezTo>
                    <a:pt x="166" y="10579"/>
                    <a:pt x="-815" y="12789"/>
                    <a:pt x="820" y="16551"/>
                  </a:cubicBezTo>
                  <a:cubicBezTo>
                    <a:pt x="2223" y="19836"/>
                    <a:pt x="5378" y="21600"/>
                    <a:pt x="8510" y="21600"/>
                  </a:cubicBezTo>
                  <a:cubicBezTo>
                    <a:pt x="10793" y="21600"/>
                    <a:pt x="13061" y="20665"/>
                    <a:pt x="14633" y="18702"/>
                  </a:cubicBezTo>
                  <a:cubicBezTo>
                    <a:pt x="18036" y="14521"/>
                    <a:pt x="20785" y="6515"/>
                    <a:pt x="16203" y="2274"/>
                  </a:cubicBezTo>
                  <a:cubicBezTo>
                    <a:pt x="14529" y="724"/>
                    <a:pt x="12388" y="0"/>
                    <a:pt x="10272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5" name="Google Shape;1400;p52"/>
            <p:cNvSpPr/>
            <p:nvPr/>
          </p:nvSpPr>
          <p:spPr>
            <a:xfrm>
              <a:off x="1674333" y="222351"/>
              <a:ext cx="243741" cy="160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27" h="21600" fill="norm" stroke="1" extrusionOk="0">
                  <a:moveTo>
                    <a:pt x="8890" y="0"/>
                  </a:moveTo>
                  <a:cubicBezTo>
                    <a:pt x="8426" y="0"/>
                    <a:pt x="7957" y="63"/>
                    <a:pt x="7481" y="196"/>
                  </a:cubicBezTo>
                  <a:cubicBezTo>
                    <a:pt x="-218" y="2417"/>
                    <a:pt x="-1218" y="14502"/>
                    <a:pt x="1097" y="21600"/>
                  </a:cubicBezTo>
                  <a:cubicBezTo>
                    <a:pt x="3976" y="20935"/>
                    <a:pt x="8732" y="15390"/>
                    <a:pt x="9109" y="11177"/>
                  </a:cubicBezTo>
                  <a:cubicBezTo>
                    <a:pt x="9109" y="11177"/>
                    <a:pt x="12839" y="15775"/>
                    <a:pt x="15862" y="15775"/>
                  </a:cubicBezTo>
                  <a:cubicBezTo>
                    <a:pt x="16594" y="15775"/>
                    <a:pt x="17284" y="15506"/>
                    <a:pt x="17872" y="14838"/>
                  </a:cubicBezTo>
                  <a:cubicBezTo>
                    <a:pt x="20382" y="12148"/>
                    <a:pt x="15322" y="0"/>
                    <a:pt x="88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6" name="Google Shape;1401;p52"/>
            <p:cNvSpPr/>
            <p:nvPr/>
          </p:nvSpPr>
          <p:spPr>
            <a:xfrm>
              <a:off x="1662647" y="361741"/>
              <a:ext cx="52095" cy="73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86" h="21600" fill="norm" stroke="1" extrusionOk="0">
                  <a:moveTo>
                    <a:pt x="9899" y="0"/>
                  </a:moveTo>
                  <a:cubicBezTo>
                    <a:pt x="5778" y="0"/>
                    <a:pt x="1838" y="2218"/>
                    <a:pt x="821" y="5664"/>
                  </a:cubicBezTo>
                  <a:cubicBezTo>
                    <a:pt x="-681" y="9998"/>
                    <a:pt x="-87" y="14578"/>
                    <a:pt x="2315" y="18436"/>
                  </a:cubicBezTo>
                  <a:cubicBezTo>
                    <a:pt x="3880" y="20632"/>
                    <a:pt x="6066" y="21600"/>
                    <a:pt x="8315" y="21600"/>
                  </a:cubicBezTo>
                  <a:cubicBezTo>
                    <a:pt x="11239" y="21600"/>
                    <a:pt x="14253" y="19953"/>
                    <a:pt x="16124" y="17229"/>
                  </a:cubicBezTo>
                  <a:cubicBezTo>
                    <a:pt x="19120" y="12888"/>
                    <a:pt x="20919" y="4941"/>
                    <a:pt x="15521" y="1568"/>
                  </a:cubicBezTo>
                  <a:cubicBezTo>
                    <a:pt x="13794" y="484"/>
                    <a:pt x="11824" y="0"/>
                    <a:pt x="9899" y="0"/>
                  </a:cubicBez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7" name="Google Shape;1402;p52"/>
            <p:cNvSpPr/>
            <p:nvPr/>
          </p:nvSpPr>
          <p:spPr>
            <a:xfrm>
              <a:off x="1168385" y="2502128"/>
              <a:ext cx="191845" cy="559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2" y="0"/>
                  </a:moveTo>
                  <a:lnTo>
                    <a:pt x="0" y="20010"/>
                  </a:lnTo>
                  <a:lnTo>
                    <a:pt x="18821" y="21600"/>
                  </a:lnTo>
                  <a:lnTo>
                    <a:pt x="21600" y="3495"/>
                  </a:lnTo>
                  <a:lnTo>
                    <a:pt x="11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8" name="Google Shape;1403;p52"/>
            <p:cNvSpPr/>
            <p:nvPr/>
          </p:nvSpPr>
          <p:spPr>
            <a:xfrm>
              <a:off x="583798" y="2098670"/>
              <a:ext cx="102094" cy="1531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928" y="0"/>
                  </a:moveTo>
                  <a:lnTo>
                    <a:pt x="0" y="3948"/>
                  </a:lnTo>
                  <a:lnTo>
                    <a:pt x="11322" y="21600"/>
                  </a:lnTo>
                  <a:lnTo>
                    <a:pt x="21600" y="19974"/>
                  </a:lnTo>
                  <a:lnTo>
                    <a:pt x="9928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39" name="Google Shape;1404;p52"/>
            <p:cNvSpPr/>
            <p:nvPr/>
          </p:nvSpPr>
          <p:spPr>
            <a:xfrm>
              <a:off x="1801828" y="379835"/>
              <a:ext cx="16585" cy="21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96" h="21600" fill="norm" stroke="1" extrusionOk="0">
                  <a:moveTo>
                    <a:pt x="12200" y="0"/>
                  </a:moveTo>
                  <a:cubicBezTo>
                    <a:pt x="8150" y="0"/>
                    <a:pt x="3903" y="3111"/>
                    <a:pt x="1597" y="7888"/>
                  </a:cubicBezTo>
                  <a:cubicBezTo>
                    <a:pt x="-1244" y="13712"/>
                    <a:pt x="-288" y="19510"/>
                    <a:pt x="4409" y="21177"/>
                  </a:cubicBezTo>
                  <a:cubicBezTo>
                    <a:pt x="5225" y="21476"/>
                    <a:pt x="6069" y="21600"/>
                    <a:pt x="6912" y="21600"/>
                  </a:cubicBezTo>
                  <a:cubicBezTo>
                    <a:pt x="10962" y="21600"/>
                    <a:pt x="15209" y="18514"/>
                    <a:pt x="17543" y="13712"/>
                  </a:cubicBezTo>
                  <a:cubicBezTo>
                    <a:pt x="20356" y="7888"/>
                    <a:pt x="18472" y="2090"/>
                    <a:pt x="14731" y="423"/>
                  </a:cubicBezTo>
                  <a:cubicBezTo>
                    <a:pt x="13887" y="149"/>
                    <a:pt x="13044" y="0"/>
                    <a:pt x="1220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0" name="Google Shape;1405;p52"/>
            <p:cNvSpPr/>
            <p:nvPr/>
          </p:nvSpPr>
          <p:spPr>
            <a:xfrm>
              <a:off x="1867695" y="407826"/>
              <a:ext cx="16217" cy="21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33" h="21600" fill="norm" stroke="1" extrusionOk="0">
                  <a:moveTo>
                    <a:pt x="12781" y="0"/>
                  </a:moveTo>
                  <a:cubicBezTo>
                    <a:pt x="8544" y="0"/>
                    <a:pt x="4100" y="3107"/>
                    <a:pt x="1658" y="7904"/>
                  </a:cubicBezTo>
                  <a:cubicBezTo>
                    <a:pt x="-1285" y="13696"/>
                    <a:pt x="-314" y="19512"/>
                    <a:pt x="4601" y="21153"/>
                  </a:cubicBezTo>
                  <a:cubicBezTo>
                    <a:pt x="5277" y="21451"/>
                    <a:pt x="6072" y="21600"/>
                    <a:pt x="6896" y="21600"/>
                  </a:cubicBezTo>
                  <a:cubicBezTo>
                    <a:pt x="10810" y="21600"/>
                    <a:pt x="15930" y="18493"/>
                    <a:pt x="18343" y="13696"/>
                  </a:cubicBezTo>
                  <a:cubicBezTo>
                    <a:pt x="20315" y="7904"/>
                    <a:pt x="19344" y="1268"/>
                    <a:pt x="15401" y="423"/>
                  </a:cubicBezTo>
                  <a:cubicBezTo>
                    <a:pt x="14547" y="149"/>
                    <a:pt x="13664" y="0"/>
                    <a:pt x="127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1" name="Google Shape;1406;p52"/>
            <p:cNvSpPr/>
            <p:nvPr/>
          </p:nvSpPr>
          <p:spPr>
            <a:xfrm>
              <a:off x="1878144" y="403014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555" y="16447"/>
                    <a:pt x="6235" y="21600"/>
                    <a:pt x="9846" y="21600"/>
                  </a:cubicBezTo>
                  <a:cubicBezTo>
                    <a:pt x="15808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2" name="Google Shape;1407;p52"/>
            <p:cNvSpPr/>
            <p:nvPr/>
          </p:nvSpPr>
          <p:spPr>
            <a:xfrm>
              <a:off x="1829567" y="418144"/>
              <a:ext cx="23056" cy="467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975" y="0"/>
                  </a:moveTo>
                  <a:lnTo>
                    <a:pt x="0" y="19033"/>
                  </a:lnTo>
                  <a:cubicBezTo>
                    <a:pt x="4625" y="20744"/>
                    <a:pt x="10129" y="21600"/>
                    <a:pt x="15842" y="21600"/>
                  </a:cubicBezTo>
                  <a:cubicBezTo>
                    <a:pt x="17738" y="21600"/>
                    <a:pt x="19681" y="21497"/>
                    <a:pt x="21600" y="21315"/>
                  </a:cubicBezTo>
                  <a:cubicBezTo>
                    <a:pt x="17738" y="14081"/>
                    <a:pt x="16188" y="7223"/>
                    <a:pt x="16975" y="0"/>
                  </a:cubicBezTo>
                  <a:close/>
                </a:path>
              </a:pathLst>
            </a:custGeom>
            <a:solidFill>
              <a:srgbClr val="DE575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3" name="Google Shape;1408;p52"/>
            <p:cNvSpPr/>
            <p:nvPr/>
          </p:nvSpPr>
          <p:spPr>
            <a:xfrm>
              <a:off x="1767471" y="434608"/>
              <a:ext cx="34920" cy="387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8" h="21600" fill="norm" stroke="1" extrusionOk="0">
                  <a:moveTo>
                    <a:pt x="717" y="0"/>
                  </a:moveTo>
                  <a:cubicBezTo>
                    <a:pt x="205" y="0"/>
                    <a:pt x="-292" y="455"/>
                    <a:pt x="205" y="1378"/>
                  </a:cubicBezTo>
                  <a:cubicBezTo>
                    <a:pt x="2721" y="10566"/>
                    <a:pt x="9755" y="17922"/>
                    <a:pt x="19802" y="21600"/>
                  </a:cubicBezTo>
                  <a:lnTo>
                    <a:pt x="20299" y="21600"/>
                  </a:lnTo>
                  <a:cubicBezTo>
                    <a:pt x="20299" y="21600"/>
                    <a:pt x="20811" y="21600"/>
                    <a:pt x="21308" y="21132"/>
                  </a:cubicBezTo>
                  <a:cubicBezTo>
                    <a:pt x="21308" y="20677"/>
                    <a:pt x="21308" y="19754"/>
                    <a:pt x="20299" y="19754"/>
                  </a:cubicBezTo>
                  <a:cubicBezTo>
                    <a:pt x="11261" y="16544"/>
                    <a:pt x="4724" y="9188"/>
                    <a:pt x="2223" y="923"/>
                  </a:cubicBezTo>
                  <a:cubicBezTo>
                    <a:pt x="2223" y="0"/>
                    <a:pt x="1711" y="0"/>
                    <a:pt x="7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4" name="Google Shape;1409;p52"/>
            <p:cNvSpPr/>
            <p:nvPr/>
          </p:nvSpPr>
          <p:spPr>
            <a:xfrm>
              <a:off x="1789941" y="345069"/>
              <a:ext cx="38016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46" h="21600" fill="norm" stroke="1" extrusionOk="0">
                  <a:moveTo>
                    <a:pt x="11286" y="0"/>
                  </a:moveTo>
                  <a:cubicBezTo>
                    <a:pt x="7772" y="0"/>
                    <a:pt x="4205" y="3310"/>
                    <a:pt x="942" y="9973"/>
                  </a:cubicBezTo>
                  <a:cubicBezTo>
                    <a:pt x="-828" y="12847"/>
                    <a:pt x="57" y="21600"/>
                    <a:pt x="2263" y="21600"/>
                  </a:cubicBezTo>
                  <a:lnTo>
                    <a:pt x="3135" y="21600"/>
                  </a:lnTo>
                  <a:cubicBezTo>
                    <a:pt x="5778" y="16374"/>
                    <a:pt x="8750" y="13718"/>
                    <a:pt x="11643" y="13718"/>
                  </a:cubicBezTo>
                  <a:cubicBezTo>
                    <a:pt x="13572" y="13718"/>
                    <a:pt x="15474" y="14894"/>
                    <a:pt x="17245" y="17245"/>
                  </a:cubicBezTo>
                  <a:cubicBezTo>
                    <a:pt x="17601" y="17594"/>
                    <a:pt x="17918" y="17811"/>
                    <a:pt x="18209" y="17811"/>
                  </a:cubicBezTo>
                  <a:cubicBezTo>
                    <a:pt x="19002" y="17811"/>
                    <a:pt x="19557" y="16461"/>
                    <a:pt x="19887" y="14327"/>
                  </a:cubicBezTo>
                  <a:cubicBezTo>
                    <a:pt x="20772" y="11410"/>
                    <a:pt x="20323" y="7055"/>
                    <a:pt x="19002" y="5618"/>
                  </a:cubicBezTo>
                  <a:cubicBezTo>
                    <a:pt x="16544" y="1873"/>
                    <a:pt x="13929" y="0"/>
                    <a:pt x="1128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5" name="Google Shape;1410;p52"/>
            <p:cNvSpPr/>
            <p:nvPr/>
          </p:nvSpPr>
          <p:spPr>
            <a:xfrm>
              <a:off x="1891835" y="365962"/>
              <a:ext cx="25830" cy="324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82" h="21600" fill="norm" stroke="1" extrusionOk="0">
                  <a:moveTo>
                    <a:pt x="3206" y="0"/>
                  </a:moveTo>
                  <a:cubicBezTo>
                    <a:pt x="2031" y="0"/>
                    <a:pt x="756" y="609"/>
                    <a:pt x="250" y="1842"/>
                  </a:cubicBezTo>
                  <a:cubicBezTo>
                    <a:pt x="-418" y="2945"/>
                    <a:pt x="250" y="4590"/>
                    <a:pt x="2274" y="5133"/>
                  </a:cubicBezTo>
                  <a:cubicBezTo>
                    <a:pt x="9036" y="7880"/>
                    <a:pt x="13753" y="13375"/>
                    <a:pt x="15109" y="19412"/>
                  </a:cubicBezTo>
                  <a:cubicBezTo>
                    <a:pt x="15109" y="20498"/>
                    <a:pt x="16465" y="21600"/>
                    <a:pt x="17801" y="21600"/>
                  </a:cubicBezTo>
                  <a:lnTo>
                    <a:pt x="18490" y="21600"/>
                  </a:lnTo>
                  <a:cubicBezTo>
                    <a:pt x="20514" y="21057"/>
                    <a:pt x="21182" y="19955"/>
                    <a:pt x="21182" y="18310"/>
                  </a:cubicBezTo>
                  <a:cubicBezTo>
                    <a:pt x="19158" y="10627"/>
                    <a:pt x="13085" y="4047"/>
                    <a:pt x="4299" y="197"/>
                  </a:cubicBezTo>
                  <a:cubicBezTo>
                    <a:pt x="3975" y="66"/>
                    <a:pt x="3590" y="0"/>
                    <a:pt x="32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6" name="Google Shape;1411;p52"/>
            <p:cNvSpPr/>
            <p:nvPr/>
          </p:nvSpPr>
          <p:spPr>
            <a:xfrm>
              <a:off x="888446" y="623982"/>
              <a:ext cx="600238" cy="2691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48" y="0"/>
                  </a:moveTo>
                  <a:cubicBezTo>
                    <a:pt x="19082" y="662"/>
                    <a:pt x="18785" y="1454"/>
                    <a:pt x="18459" y="2247"/>
                  </a:cubicBezTo>
                  <a:cubicBezTo>
                    <a:pt x="18163" y="2974"/>
                    <a:pt x="17837" y="3701"/>
                    <a:pt x="17511" y="4428"/>
                  </a:cubicBezTo>
                  <a:cubicBezTo>
                    <a:pt x="16859" y="5947"/>
                    <a:pt x="16207" y="7336"/>
                    <a:pt x="15497" y="8657"/>
                  </a:cubicBezTo>
                  <a:cubicBezTo>
                    <a:pt x="14785" y="9979"/>
                    <a:pt x="14074" y="11300"/>
                    <a:pt x="13333" y="12491"/>
                  </a:cubicBezTo>
                  <a:cubicBezTo>
                    <a:pt x="13155" y="12754"/>
                    <a:pt x="12978" y="13018"/>
                    <a:pt x="12771" y="13283"/>
                  </a:cubicBezTo>
                  <a:cubicBezTo>
                    <a:pt x="12593" y="13614"/>
                    <a:pt x="12414" y="13878"/>
                    <a:pt x="12207" y="14141"/>
                  </a:cubicBezTo>
                  <a:cubicBezTo>
                    <a:pt x="12030" y="14341"/>
                    <a:pt x="11822" y="14670"/>
                    <a:pt x="11644" y="14868"/>
                  </a:cubicBezTo>
                  <a:lnTo>
                    <a:pt x="11407" y="15134"/>
                  </a:lnTo>
                  <a:lnTo>
                    <a:pt x="11141" y="15397"/>
                  </a:lnTo>
                  <a:cubicBezTo>
                    <a:pt x="10785" y="15663"/>
                    <a:pt x="10400" y="15861"/>
                    <a:pt x="9985" y="16059"/>
                  </a:cubicBezTo>
                  <a:cubicBezTo>
                    <a:pt x="9570" y="16192"/>
                    <a:pt x="9155" y="16257"/>
                    <a:pt x="8711" y="16322"/>
                  </a:cubicBezTo>
                  <a:cubicBezTo>
                    <a:pt x="8558" y="16334"/>
                    <a:pt x="8405" y="16340"/>
                    <a:pt x="8251" y="16340"/>
                  </a:cubicBezTo>
                  <a:cubicBezTo>
                    <a:pt x="7508" y="16340"/>
                    <a:pt x="6751" y="16211"/>
                    <a:pt x="6014" y="15991"/>
                  </a:cubicBezTo>
                  <a:cubicBezTo>
                    <a:pt x="5096" y="15728"/>
                    <a:pt x="4178" y="15397"/>
                    <a:pt x="3259" y="14936"/>
                  </a:cubicBezTo>
                  <a:cubicBezTo>
                    <a:pt x="2341" y="14539"/>
                    <a:pt x="1422" y="13943"/>
                    <a:pt x="533" y="13416"/>
                  </a:cubicBezTo>
                  <a:lnTo>
                    <a:pt x="0" y="16390"/>
                  </a:lnTo>
                  <a:cubicBezTo>
                    <a:pt x="918" y="17315"/>
                    <a:pt x="1837" y="18107"/>
                    <a:pt x="2785" y="18834"/>
                  </a:cubicBezTo>
                  <a:cubicBezTo>
                    <a:pt x="3703" y="19561"/>
                    <a:pt x="4681" y="20156"/>
                    <a:pt x="5659" y="20617"/>
                  </a:cubicBezTo>
                  <a:cubicBezTo>
                    <a:pt x="6666" y="21146"/>
                    <a:pt x="7674" y="21477"/>
                    <a:pt x="8711" y="21543"/>
                  </a:cubicBezTo>
                  <a:cubicBezTo>
                    <a:pt x="8924" y="21582"/>
                    <a:pt x="9138" y="21600"/>
                    <a:pt x="9351" y="21600"/>
                  </a:cubicBezTo>
                  <a:cubicBezTo>
                    <a:pt x="10233" y="21600"/>
                    <a:pt x="11111" y="21283"/>
                    <a:pt x="11970" y="20750"/>
                  </a:cubicBezTo>
                  <a:lnTo>
                    <a:pt x="12385" y="20419"/>
                  </a:lnTo>
                  <a:lnTo>
                    <a:pt x="12800" y="20023"/>
                  </a:lnTo>
                  <a:cubicBezTo>
                    <a:pt x="13066" y="19692"/>
                    <a:pt x="13274" y="19429"/>
                    <a:pt x="13511" y="19165"/>
                  </a:cubicBezTo>
                  <a:cubicBezTo>
                    <a:pt x="13748" y="18967"/>
                    <a:pt x="13956" y="18636"/>
                    <a:pt x="14193" y="18371"/>
                  </a:cubicBezTo>
                  <a:cubicBezTo>
                    <a:pt x="14400" y="18042"/>
                    <a:pt x="14637" y="17776"/>
                    <a:pt x="14845" y="17446"/>
                  </a:cubicBezTo>
                  <a:cubicBezTo>
                    <a:pt x="15704" y="16257"/>
                    <a:pt x="16533" y="14936"/>
                    <a:pt x="17303" y="13481"/>
                  </a:cubicBezTo>
                  <a:cubicBezTo>
                    <a:pt x="18074" y="12093"/>
                    <a:pt x="18845" y="10573"/>
                    <a:pt x="19555" y="9054"/>
                  </a:cubicBezTo>
                  <a:cubicBezTo>
                    <a:pt x="19911" y="8261"/>
                    <a:pt x="20267" y="7401"/>
                    <a:pt x="20593" y="6609"/>
                  </a:cubicBezTo>
                  <a:cubicBezTo>
                    <a:pt x="20948" y="5749"/>
                    <a:pt x="21274" y="4957"/>
                    <a:pt x="21600" y="3964"/>
                  </a:cubicBezTo>
                  <a:lnTo>
                    <a:pt x="19348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7" name="Google Shape;1412;p52"/>
            <p:cNvSpPr/>
            <p:nvPr/>
          </p:nvSpPr>
          <p:spPr>
            <a:xfrm>
              <a:off x="848088" y="745007"/>
              <a:ext cx="79878" cy="8906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87" y="0"/>
                  </a:moveTo>
                  <a:lnTo>
                    <a:pt x="0" y="17379"/>
                  </a:lnTo>
                  <a:cubicBezTo>
                    <a:pt x="0" y="17379"/>
                    <a:pt x="7856" y="21600"/>
                    <a:pt x="15679" y="21600"/>
                  </a:cubicBezTo>
                  <a:cubicBezTo>
                    <a:pt x="16694" y="21600"/>
                    <a:pt x="17709" y="21534"/>
                    <a:pt x="18703" y="21373"/>
                  </a:cubicBezTo>
                  <a:lnTo>
                    <a:pt x="21600" y="13985"/>
                  </a:lnTo>
                  <a:lnTo>
                    <a:pt x="10687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8" name="Google Shape;1413;p52"/>
            <p:cNvSpPr/>
            <p:nvPr/>
          </p:nvSpPr>
          <p:spPr>
            <a:xfrm>
              <a:off x="801978" y="725260"/>
              <a:ext cx="86469" cy="914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939" y="0"/>
                  </a:moveTo>
                  <a:lnTo>
                    <a:pt x="0" y="13813"/>
                  </a:lnTo>
                  <a:lnTo>
                    <a:pt x="11518" y="21600"/>
                  </a:lnTo>
                  <a:lnTo>
                    <a:pt x="21600" y="4666"/>
                  </a:lnTo>
                  <a:lnTo>
                    <a:pt x="4939" y="0"/>
                  </a:lnTo>
                  <a:close/>
                </a:path>
              </a:pathLst>
            </a:custGeom>
            <a:solidFill>
              <a:srgbClr val="E489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49" name="Google Shape;1414;p52"/>
            <p:cNvSpPr/>
            <p:nvPr/>
          </p:nvSpPr>
          <p:spPr>
            <a:xfrm>
              <a:off x="1368472" y="553140"/>
              <a:ext cx="178949" cy="2132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0" h="21600" fill="norm" stroke="1" extrusionOk="0">
                  <a:moveTo>
                    <a:pt x="13635" y="0"/>
                  </a:moveTo>
                  <a:cubicBezTo>
                    <a:pt x="8952" y="0"/>
                    <a:pt x="0" y="9676"/>
                    <a:pt x="0" y="9676"/>
                  </a:cubicBezTo>
                  <a:lnTo>
                    <a:pt x="9686" y="21600"/>
                  </a:lnTo>
                  <a:cubicBezTo>
                    <a:pt x="9686" y="21600"/>
                    <a:pt x="20049" y="13928"/>
                    <a:pt x="20921" y="8841"/>
                  </a:cubicBezTo>
                  <a:cubicBezTo>
                    <a:pt x="21600" y="4507"/>
                    <a:pt x="19660" y="252"/>
                    <a:pt x="13754" y="3"/>
                  </a:cubicBezTo>
                  <a:cubicBezTo>
                    <a:pt x="13714" y="3"/>
                    <a:pt x="13676" y="0"/>
                    <a:pt x="1363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0" name="Google Shape;1415;p52"/>
            <p:cNvSpPr/>
            <p:nvPr/>
          </p:nvSpPr>
          <p:spPr>
            <a:xfrm>
              <a:off x="1813103" y="375022"/>
              <a:ext cx="15651" cy="136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1703" y="16447"/>
                    <a:pt x="5144" y="21600"/>
                    <a:pt x="8824" y="21600"/>
                  </a:cubicBezTo>
                  <a:cubicBezTo>
                    <a:pt x="14922" y="21600"/>
                    <a:pt x="21600" y="7346"/>
                    <a:pt x="21600" y="73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1" name="Google Shape;1416;p52"/>
            <p:cNvSpPr/>
            <p:nvPr/>
          </p:nvSpPr>
          <p:spPr>
            <a:xfrm>
              <a:off x="1639034" y="535787"/>
              <a:ext cx="90909" cy="543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2490" y="0"/>
                  </a:moveTo>
                  <a:cubicBezTo>
                    <a:pt x="1353" y="0"/>
                    <a:pt x="420" y="5280"/>
                    <a:pt x="75" y="7566"/>
                  </a:cubicBezTo>
                  <a:cubicBezTo>
                    <a:pt x="-117" y="8224"/>
                    <a:pt x="75" y="8872"/>
                    <a:pt x="466" y="9529"/>
                  </a:cubicBezTo>
                  <a:cubicBezTo>
                    <a:pt x="2671" y="12954"/>
                    <a:pt x="11672" y="21600"/>
                    <a:pt x="18199" y="21600"/>
                  </a:cubicBezTo>
                  <a:cubicBezTo>
                    <a:pt x="19161" y="21600"/>
                    <a:pt x="20071" y="21414"/>
                    <a:pt x="20900" y="20992"/>
                  </a:cubicBezTo>
                  <a:cubicBezTo>
                    <a:pt x="21285" y="20658"/>
                    <a:pt x="21483" y="20334"/>
                    <a:pt x="21483" y="19677"/>
                  </a:cubicBezTo>
                  <a:cubicBezTo>
                    <a:pt x="21285" y="17390"/>
                    <a:pt x="21285" y="14770"/>
                    <a:pt x="21285" y="12473"/>
                  </a:cubicBezTo>
                  <a:cubicBezTo>
                    <a:pt x="21285" y="11826"/>
                    <a:pt x="20900" y="11168"/>
                    <a:pt x="20509" y="11168"/>
                  </a:cubicBezTo>
                  <a:cubicBezTo>
                    <a:pt x="14087" y="11168"/>
                    <a:pt x="7863" y="7566"/>
                    <a:pt x="2998" y="363"/>
                  </a:cubicBezTo>
                  <a:cubicBezTo>
                    <a:pt x="2823" y="118"/>
                    <a:pt x="2654" y="0"/>
                    <a:pt x="249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2" name="Google Shape;1417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3" name="Google Shape;1418;p52"/>
            <p:cNvSpPr/>
            <p:nvPr/>
          </p:nvSpPr>
          <p:spPr>
            <a:xfrm>
              <a:off x="1373586" y="1003027"/>
              <a:ext cx="340100" cy="1309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99" h="21600" fill="norm" stroke="1" extrusionOk="0">
                  <a:moveTo>
                    <a:pt x="1661" y="0"/>
                  </a:moveTo>
                  <a:cubicBezTo>
                    <a:pt x="1586" y="0"/>
                    <a:pt x="1507" y="65"/>
                    <a:pt x="1446" y="224"/>
                  </a:cubicBezTo>
                  <a:lnTo>
                    <a:pt x="40" y="4027"/>
                  </a:lnTo>
                  <a:cubicBezTo>
                    <a:pt x="-63" y="4300"/>
                    <a:pt x="40" y="4707"/>
                    <a:pt x="249" y="4980"/>
                  </a:cubicBezTo>
                  <a:lnTo>
                    <a:pt x="20392" y="21547"/>
                  </a:lnTo>
                  <a:cubicBezTo>
                    <a:pt x="20434" y="21584"/>
                    <a:pt x="20476" y="21600"/>
                    <a:pt x="20515" y="21600"/>
                  </a:cubicBezTo>
                  <a:cubicBezTo>
                    <a:pt x="20624" y="21600"/>
                    <a:pt x="20718" y="21474"/>
                    <a:pt x="20757" y="21274"/>
                  </a:cubicBezTo>
                  <a:lnTo>
                    <a:pt x="21486" y="16930"/>
                  </a:lnTo>
                  <a:cubicBezTo>
                    <a:pt x="21537" y="16657"/>
                    <a:pt x="21432" y="16250"/>
                    <a:pt x="21225" y="16116"/>
                  </a:cubicBezTo>
                  <a:lnTo>
                    <a:pt x="1811" y="90"/>
                  </a:lnTo>
                  <a:cubicBezTo>
                    <a:pt x="1767" y="33"/>
                    <a:pt x="1716" y="0"/>
                    <a:pt x="166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4" name="Google Shape;1419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5" name="Google Shape;1420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6" name="Google Shape;1421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7" name="Google Shape;1422;p52"/>
            <p:cNvSpPr/>
            <p:nvPr/>
          </p:nvSpPr>
          <p:spPr>
            <a:xfrm>
              <a:off x="1416236" y="1010631"/>
              <a:ext cx="29647" cy="410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129" y="0"/>
                  </a:moveTo>
                  <a:cubicBezTo>
                    <a:pt x="12482" y="0"/>
                    <a:pt x="11636" y="312"/>
                    <a:pt x="10791" y="611"/>
                  </a:cubicBezTo>
                  <a:lnTo>
                    <a:pt x="0" y="18819"/>
                  </a:lnTo>
                  <a:cubicBezTo>
                    <a:pt x="0" y="19261"/>
                    <a:pt x="594" y="19690"/>
                    <a:pt x="1799" y="20118"/>
                  </a:cubicBezTo>
                  <a:lnTo>
                    <a:pt x="7788" y="21418"/>
                  </a:lnTo>
                  <a:cubicBezTo>
                    <a:pt x="8147" y="21548"/>
                    <a:pt x="8489" y="21600"/>
                    <a:pt x="8831" y="21600"/>
                  </a:cubicBezTo>
                  <a:cubicBezTo>
                    <a:pt x="9640" y="21600"/>
                    <a:pt x="10377" y="21301"/>
                    <a:pt x="10791" y="20989"/>
                  </a:cubicBezTo>
                  <a:lnTo>
                    <a:pt x="21600" y="3210"/>
                  </a:lnTo>
                  <a:cubicBezTo>
                    <a:pt x="21600" y="2352"/>
                    <a:pt x="20989" y="1482"/>
                    <a:pt x="19784" y="1482"/>
                  </a:cubicBezTo>
                  <a:lnTo>
                    <a:pt x="13795" y="182"/>
                  </a:lnTo>
                  <a:cubicBezTo>
                    <a:pt x="13615" y="52"/>
                    <a:pt x="13381" y="0"/>
                    <a:pt x="1312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8" name="Google Shape;1423;p52"/>
            <p:cNvSpPr/>
            <p:nvPr/>
          </p:nvSpPr>
          <p:spPr>
            <a:xfrm>
              <a:off x="1661377" y="1088656"/>
              <a:ext cx="2936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25" h="21600" fill="norm" stroke="1" extrusionOk="0">
                  <a:moveTo>
                    <a:pt x="12004" y="0"/>
                  </a:moveTo>
                  <a:cubicBezTo>
                    <a:pt x="11269" y="0"/>
                    <a:pt x="10674" y="209"/>
                    <a:pt x="10674" y="717"/>
                  </a:cubicBezTo>
                  <a:lnTo>
                    <a:pt x="154" y="18561"/>
                  </a:lnTo>
                  <a:cubicBezTo>
                    <a:pt x="-424" y="18991"/>
                    <a:pt x="731" y="19865"/>
                    <a:pt x="1904" y="19865"/>
                  </a:cubicBezTo>
                  <a:lnTo>
                    <a:pt x="7750" y="21600"/>
                  </a:lnTo>
                  <a:cubicBezTo>
                    <a:pt x="8906" y="21600"/>
                    <a:pt x="10078" y="21600"/>
                    <a:pt x="10078" y="20739"/>
                  </a:cubicBezTo>
                  <a:lnTo>
                    <a:pt x="20598" y="2896"/>
                  </a:lnTo>
                  <a:cubicBezTo>
                    <a:pt x="21176" y="2465"/>
                    <a:pt x="20598" y="1591"/>
                    <a:pt x="19426" y="1591"/>
                  </a:cubicBezTo>
                  <a:lnTo>
                    <a:pt x="13579" y="287"/>
                  </a:lnTo>
                  <a:cubicBezTo>
                    <a:pt x="13107" y="104"/>
                    <a:pt x="12511" y="0"/>
                    <a:pt x="1200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59" name="Google Shape;1424;p52"/>
            <p:cNvSpPr/>
            <p:nvPr/>
          </p:nvSpPr>
          <p:spPr>
            <a:xfrm>
              <a:off x="1538915" y="1049681"/>
              <a:ext cx="29647" cy="40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795" y="0"/>
                  </a:moveTo>
                  <a:cubicBezTo>
                    <a:pt x="12590" y="0"/>
                    <a:pt x="10791" y="0"/>
                    <a:pt x="10791" y="430"/>
                  </a:cubicBezTo>
                  <a:lnTo>
                    <a:pt x="0" y="18704"/>
                  </a:lnTo>
                  <a:cubicBezTo>
                    <a:pt x="0" y="19135"/>
                    <a:pt x="594" y="20009"/>
                    <a:pt x="1799" y="20009"/>
                  </a:cubicBezTo>
                  <a:lnTo>
                    <a:pt x="7805" y="21313"/>
                  </a:lnTo>
                  <a:cubicBezTo>
                    <a:pt x="8291" y="21496"/>
                    <a:pt x="8795" y="21600"/>
                    <a:pt x="9244" y="21600"/>
                  </a:cubicBezTo>
                  <a:cubicBezTo>
                    <a:pt x="9892" y="21600"/>
                    <a:pt x="10449" y="21391"/>
                    <a:pt x="10791" y="20883"/>
                  </a:cubicBezTo>
                  <a:lnTo>
                    <a:pt x="21600" y="3039"/>
                  </a:lnTo>
                  <a:cubicBezTo>
                    <a:pt x="21600" y="2609"/>
                    <a:pt x="20989" y="1735"/>
                    <a:pt x="19801" y="1735"/>
                  </a:cubicBezTo>
                  <a:lnTo>
                    <a:pt x="13795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0" name="Google Shape;1425;p52"/>
            <p:cNvSpPr/>
            <p:nvPr/>
          </p:nvSpPr>
          <p:spPr>
            <a:xfrm>
              <a:off x="267598" y="2448613"/>
              <a:ext cx="440533" cy="89582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1" name="Google Shape;1426;p52"/>
            <p:cNvSpPr/>
            <p:nvPr/>
          </p:nvSpPr>
          <p:spPr>
            <a:xfrm>
              <a:off x="992192" y="2735958"/>
              <a:ext cx="440509" cy="608483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2" name="Google Shape;1427;p52"/>
            <p:cNvSpPr/>
            <p:nvPr/>
          </p:nvSpPr>
          <p:spPr>
            <a:xfrm>
              <a:off x="1717576" y="2222164"/>
              <a:ext cx="439695" cy="1122277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3" name="Google Shape;1428;p52"/>
            <p:cNvSpPr/>
            <p:nvPr/>
          </p:nvSpPr>
          <p:spPr>
            <a:xfrm>
              <a:off x="2442171" y="1605463"/>
              <a:ext cx="440509" cy="173897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64" name="Google Shape;1429;p52"/>
            <p:cNvSpPr/>
            <p:nvPr/>
          </p:nvSpPr>
          <p:spPr>
            <a:xfrm>
              <a:off x="3166741" y="750783"/>
              <a:ext cx="440509" cy="2593658"/>
            </a:xfrm>
            <a:prstGeom prst="rect">
              <a:avLst/>
            </a:pr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1167" name="Google Shape;1430;p52"/>
            <p:cNvGrpSpPr/>
            <p:nvPr/>
          </p:nvGrpSpPr>
          <p:grpSpPr>
            <a:xfrm>
              <a:off x="384525" y="2448613"/>
              <a:ext cx="440533" cy="895828"/>
              <a:chOff x="0" y="24"/>
              <a:chExt cx="440531" cy="895826"/>
            </a:xfrm>
          </p:grpSpPr>
          <p:sp>
            <p:nvSpPr>
              <p:cNvPr id="1165" name="مستطيل"/>
              <p:cNvSpPr/>
              <p:nvPr/>
            </p:nvSpPr>
            <p:spPr>
              <a:xfrm>
                <a:off x="-1" y="24"/>
                <a:ext cx="440509" cy="89582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</a:p>
            </p:txBody>
          </p:sp>
          <p:sp>
            <p:nvSpPr>
              <p:cNvPr id="1166" name="1"/>
              <p:cNvSpPr txBox="1"/>
              <p:nvPr/>
            </p:nvSpPr>
            <p:spPr>
              <a:xfrm>
                <a:off x="-1" y="238907"/>
                <a:ext cx="440533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1</a:t>
                </a:r>
              </a:p>
            </p:txBody>
          </p:sp>
        </p:grpSp>
        <p:grpSp>
          <p:nvGrpSpPr>
            <p:cNvPr id="1170" name="Google Shape;1431;p52"/>
            <p:cNvGrpSpPr/>
            <p:nvPr/>
          </p:nvGrpSpPr>
          <p:grpSpPr>
            <a:xfrm>
              <a:off x="1109094" y="2735958"/>
              <a:ext cx="440534" cy="608483"/>
              <a:chOff x="0" y="0"/>
              <a:chExt cx="440532" cy="608482"/>
            </a:xfrm>
          </p:grpSpPr>
          <p:sp>
            <p:nvSpPr>
              <p:cNvPr id="1168" name="مستطيل"/>
              <p:cNvSpPr/>
              <p:nvPr/>
            </p:nvSpPr>
            <p:spPr>
              <a:xfrm>
                <a:off x="0" y="-1"/>
                <a:ext cx="440533" cy="608484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69" name="2"/>
              <p:cNvSpPr txBox="1"/>
              <p:nvPr/>
            </p:nvSpPr>
            <p:spPr>
              <a:xfrm>
                <a:off x="-1" y="9522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2</a:t>
                </a:r>
              </a:p>
            </p:txBody>
          </p:sp>
        </p:grpSp>
        <p:grpSp>
          <p:nvGrpSpPr>
            <p:cNvPr id="1173" name="Google Shape;1432;p52"/>
            <p:cNvGrpSpPr/>
            <p:nvPr/>
          </p:nvGrpSpPr>
          <p:grpSpPr>
            <a:xfrm>
              <a:off x="1833665" y="2222164"/>
              <a:ext cx="440533" cy="1122277"/>
              <a:chOff x="0" y="0"/>
              <a:chExt cx="440532" cy="1122276"/>
            </a:xfrm>
          </p:grpSpPr>
          <p:sp>
            <p:nvSpPr>
              <p:cNvPr id="1171" name="مستطيل"/>
              <p:cNvSpPr/>
              <p:nvPr/>
            </p:nvSpPr>
            <p:spPr>
              <a:xfrm>
                <a:off x="24" y="-1"/>
                <a:ext cx="440509" cy="112227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2" name="3"/>
              <p:cNvSpPr txBox="1"/>
              <p:nvPr/>
            </p:nvSpPr>
            <p:spPr>
              <a:xfrm>
                <a:off x="-1" y="352119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3</a:t>
                </a:r>
              </a:p>
            </p:txBody>
          </p:sp>
        </p:grpSp>
        <p:grpSp>
          <p:nvGrpSpPr>
            <p:cNvPr id="1176" name="Google Shape;1433;p52"/>
            <p:cNvGrpSpPr/>
            <p:nvPr/>
          </p:nvGrpSpPr>
          <p:grpSpPr>
            <a:xfrm>
              <a:off x="2559074" y="1605462"/>
              <a:ext cx="440532" cy="1738979"/>
              <a:chOff x="0" y="24"/>
              <a:chExt cx="440531" cy="1738977"/>
            </a:xfrm>
          </p:grpSpPr>
          <p:sp>
            <p:nvSpPr>
              <p:cNvPr id="1174" name="مستطيل"/>
              <p:cNvSpPr/>
              <p:nvPr/>
            </p:nvSpPr>
            <p:spPr>
              <a:xfrm>
                <a:off x="-1" y="24"/>
                <a:ext cx="440509" cy="1738979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5" name="4"/>
              <p:cNvSpPr txBox="1"/>
              <p:nvPr/>
            </p:nvSpPr>
            <p:spPr>
              <a:xfrm>
                <a:off x="-1" y="660482"/>
                <a:ext cx="440533" cy="418063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4</a:t>
                </a:r>
              </a:p>
            </p:txBody>
          </p:sp>
        </p:grpSp>
        <p:grpSp>
          <p:nvGrpSpPr>
            <p:cNvPr id="1179" name="Google Shape;1434;p52"/>
            <p:cNvGrpSpPr/>
            <p:nvPr/>
          </p:nvGrpSpPr>
          <p:grpSpPr>
            <a:xfrm>
              <a:off x="3284483" y="750783"/>
              <a:ext cx="439694" cy="2593658"/>
              <a:chOff x="0" y="24"/>
              <a:chExt cx="439693" cy="2593656"/>
            </a:xfrm>
          </p:grpSpPr>
          <p:sp>
            <p:nvSpPr>
              <p:cNvPr id="1177" name="مستطيل"/>
              <p:cNvSpPr/>
              <p:nvPr/>
            </p:nvSpPr>
            <p:spPr>
              <a:xfrm>
                <a:off x="0" y="24"/>
                <a:ext cx="439694" cy="2593658"/>
              </a:xfrm>
              <a:prstGeom prst="rect">
                <a:avLst/>
              </a:prstGeom>
              <a:solidFill>
                <a:schemeClr val="accent3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algn="ctr"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178" name="5"/>
              <p:cNvSpPr txBox="1"/>
              <p:nvPr/>
            </p:nvSpPr>
            <p:spPr>
              <a:xfrm>
                <a:off x="-1" y="1087822"/>
                <a:ext cx="439694" cy="418062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243799" tIns="243799" rIns="243799" bIns="243799" numCol="1" anchor="ctr">
                <a:noAutofit/>
              </a:bodyPr>
              <a:lstStyle>
                <a:lvl1pPr algn="ctr">
                  <a:defRPr>
                    <a:solidFill>
                      <a:srgbClr val="FFFFFF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 rtl="0">
                  <a:defRPr/>
                </a:pPr>
                <a:r>
                  <a:t>5</a:t>
                </a:r>
              </a:p>
            </p:txBody>
          </p:sp>
        </p:grpSp>
        <p:sp>
          <p:nvSpPr>
            <p:cNvPr id="1180" name="Google Shape;1435;p52"/>
            <p:cNvSpPr/>
            <p:nvPr/>
          </p:nvSpPr>
          <p:spPr>
            <a:xfrm>
              <a:off x="2559087" y="1070267"/>
              <a:ext cx="301569" cy="3639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79" h="21600" fill="norm" stroke="1" extrusionOk="0">
                  <a:moveTo>
                    <a:pt x="9839" y="0"/>
                  </a:moveTo>
                  <a:cubicBezTo>
                    <a:pt x="7320" y="0"/>
                    <a:pt x="4809" y="879"/>
                    <a:pt x="2902" y="2639"/>
                  </a:cubicBezTo>
                  <a:cubicBezTo>
                    <a:pt x="-967" y="6108"/>
                    <a:pt x="-967" y="11778"/>
                    <a:pt x="2902" y="15296"/>
                  </a:cubicBezTo>
                  <a:lnTo>
                    <a:pt x="9833" y="21600"/>
                  </a:lnTo>
                  <a:lnTo>
                    <a:pt x="16817" y="15296"/>
                  </a:lnTo>
                  <a:cubicBezTo>
                    <a:pt x="20633" y="11778"/>
                    <a:pt x="20633" y="6108"/>
                    <a:pt x="16817" y="2639"/>
                  </a:cubicBezTo>
                  <a:cubicBezTo>
                    <a:pt x="14883" y="879"/>
                    <a:pt x="12359" y="0"/>
                    <a:pt x="98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18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70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2897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8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899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0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1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2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3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4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5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6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7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8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09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0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1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2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3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4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5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6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7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8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19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0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1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2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3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4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5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6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7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8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29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0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1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2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3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4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5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6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7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8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39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0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1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2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3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4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5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6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7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8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49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0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1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2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3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4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5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6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7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8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59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0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1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2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3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4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5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6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7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8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69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2971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74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2972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2973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2975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297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2979" name="تجميع"/>
          <p:cNvGrpSpPr/>
          <p:nvPr/>
        </p:nvGrpSpPr>
        <p:grpSpPr>
          <a:xfrm>
            <a:off x="2106570" y="6636574"/>
            <a:ext cx="4196714" cy="4667062"/>
            <a:chOff x="0" y="0"/>
            <a:chExt cx="4196713" cy="4667061"/>
          </a:xfrm>
        </p:grpSpPr>
        <p:sp>
          <p:nvSpPr>
            <p:cNvPr id="2977" name="مستطيل مستدير الزوايا"/>
            <p:cNvSpPr/>
            <p:nvPr/>
          </p:nvSpPr>
          <p:spPr>
            <a:xfrm>
              <a:off x="0" y="747834"/>
              <a:ext cx="3032286" cy="3919228"/>
            </a:xfrm>
            <a:prstGeom prst="roundRect">
              <a:avLst>
                <a:gd name="adj" fmla="val 4682"/>
              </a:avLst>
            </a:prstGeom>
            <a:solidFill>
              <a:srgbClr val="FFECF4"/>
            </a:solidFill>
            <a:ln w="12700" cap="flat">
              <a:solidFill>
                <a:schemeClr val="accent1"/>
              </a:solidFill>
              <a:prstDash val="solid"/>
              <a:round/>
            </a:ln>
            <a:effectLst>
              <a:outerShdw sx="100000" sy="100000" kx="0" ky="0" algn="b" rotWithShape="0" blurRad="101600" dist="50800" dir="5400000">
                <a:srgbClr val="000000">
                  <a:alpha val="35000"/>
                </a:srgbClr>
              </a:outerShdw>
            </a:effectLst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C1E4F"/>
                  </a:solidFill>
                </a:defRPr>
              </a:pPr>
            </a:p>
          </p:txBody>
        </p:sp>
        <p:pic>
          <p:nvPicPr>
            <p:cNvPr id="2978" name="IMG_4038.png" descr="IMG_4038.png"/>
            <p:cNvPicPr>
              <a:picLocks noChangeAspect="1"/>
            </p:cNvPicPr>
            <p:nvPr/>
          </p:nvPicPr>
          <p:blipFill>
            <a:blip r:embed="rId10">
              <a:extLst/>
            </a:blip>
            <a:srcRect l="0" t="0" r="0" b="0"/>
            <a:stretch>
              <a:fillRect/>
            </a:stretch>
          </p:blipFill>
          <p:spPr>
            <a:xfrm>
              <a:off x="1677404" y="0"/>
              <a:ext cx="2519310" cy="251930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2984" name="تجميع">
            <a:hlinkClick r:id="" invalidUrl="" action="ppaction://hlinkshowjump?jump=nextslide" tgtFrame="" tooltip="" history="1" highlightClick="0" endSnd="0"/>
          </p:cNvPr>
          <p:cNvGrpSpPr/>
          <p:nvPr/>
        </p:nvGrpSpPr>
        <p:grpSpPr>
          <a:xfrm>
            <a:off x="2509547" y="11539338"/>
            <a:ext cx="1911773" cy="621526"/>
            <a:chOff x="0" y="0"/>
            <a:chExt cx="1911771" cy="621525"/>
          </a:xfrm>
        </p:grpSpPr>
        <p:grpSp>
          <p:nvGrpSpPr>
            <p:cNvPr id="2982" name="Google Shape;2502;p79"/>
            <p:cNvGrpSpPr/>
            <p:nvPr/>
          </p:nvGrpSpPr>
          <p:grpSpPr>
            <a:xfrm rot="10800000">
              <a:off x="0" y="35938"/>
              <a:ext cx="634675" cy="550173"/>
              <a:chOff x="209" y="209"/>
              <a:chExt cx="634674" cy="550172"/>
            </a:xfrm>
          </p:grpSpPr>
          <p:sp>
            <p:nvSpPr>
              <p:cNvPr id="2980" name="Google Shape;2503;p79"/>
              <p:cNvSpPr/>
              <p:nvPr/>
            </p:nvSpPr>
            <p:spPr>
              <a:xfrm>
                <a:off x="184172" y="209"/>
                <a:ext cx="450712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8666" y="10833"/>
                    </a:lnTo>
                    <a:lnTo>
                      <a:pt x="0" y="21600"/>
                    </a:lnTo>
                    <a:lnTo>
                      <a:pt x="12934" y="21600"/>
                    </a:lnTo>
                    <a:lnTo>
                      <a:pt x="21600" y="10833"/>
                    </a:lnTo>
                    <a:lnTo>
                      <a:pt x="12934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2981" name="Google Shape;2504;p79"/>
              <p:cNvSpPr/>
              <p:nvPr/>
            </p:nvSpPr>
            <p:spPr>
              <a:xfrm>
                <a:off x="209" y="209"/>
                <a:ext cx="284935" cy="550173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0" y="0"/>
                    </a:moveTo>
                    <a:lnTo>
                      <a:pt x="13708" y="10833"/>
                    </a:lnTo>
                    <a:lnTo>
                      <a:pt x="0" y="21600"/>
                    </a:lnTo>
                    <a:lnTo>
                      <a:pt x="7876" y="21600"/>
                    </a:lnTo>
                    <a:lnTo>
                      <a:pt x="21600" y="10833"/>
                    </a:lnTo>
                    <a:lnTo>
                      <a:pt x="7876" y="0"/>
                    </a:lnTo>
                    <a:close/>
                  </a:path>
                </a:pathLst>
              </a:custGeom>
              <a:noFill/>
              <a:ln w="25400" cap="flat">
                <a:solidFill>
                  <a:srgbClr val="869FB2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2983" name="الحل"/>
            <p:cNvSpPr txBox="1"/>
            <p:nvPr/>
          </p:nvSpPr>
          <p:spPr>
            <a:xfrm>
              <a:off x="787152" y="0"/>
              <a:ext cx="1124620" cy="621526"/>
            </a:xfrm>
            <a:prstGeom prst="rect">
              <a:avLst/>
            </a:prstGeom>
            <a:noFill/>
            <a:ln w="12700" cap="flat">
              <a:solidFill>
                <a:schemeClr val="accent2">
                  <a:satOff val="-12330"/>
                  <a:lumOff val="20392"/>
                </a:schemeClr>
              </a:solidFill>
              <a:prstDash val="solid"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121919" tIns="121919" rIns="121919" bIns="121919" numCol="1" anchor="t">
              <a:spAutoFit/>
            </a:bodyPr>
            <a:lstStyle>
              <a:lvl1pPr algn="ctr" rtl="0">
                <a:lnSpc>
                  <a:spcPct val="150000"/>
                </a:lnSpc>
                <a:defRPr sz="2900">
                  <a:solidFill>
                    <a:srgbClr val="000000"/>
                  </a:solidFill>
                  <a:latin typeface="29LTAzer"/>
                  <a:ea typeface="29LTAzer"/>
                  <a:cs typeface="29LTAzer"/>
                  <a:sym typeface="29LTAzer"/>
                </a:defRPr>
              </a:lvl1pPr>
            </a:lstStyle>
            <a:p>
              <a:pPr/>
              <a:r>
                <a:t>الحل</a:t>
              </a:r>
            </a:p>
          </p:txBody>
        </p:sp>
      </p:grpSp>
      <p:pic>
        <p:nvPicPr>
          <p:cNvPr id="2985" name="IMG_2688.png" descr="IMG_2688.png"/>
          <p:cNvPicPr>
            <a:picLocks noChangeAspect="1"/>
          </p:cNvPicPr>
          <p:nvPr/>
        </p:nvPicPr>
        <p:blipFill>
          <a:blip r:embed="rId11">
            <a:extLst/>
          </a:blip>
          <a:srcRect l="56646" t="17713" r="0" b="71824"/>
          <a:stretch>
            <a:fillRect/>
          </a:stretch>
        </p:blipFill>
        <p:spPr>
          <a:xfrm>
            <a:off x="10833209" y="1716872"/>
            <a:ext cx="10497755" cy="171113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86" name="IMG_2688.png" descr="IMG_2688.png"/>
          <p:cNvPicPr>
            <a:picLocks noChangeAspect="1"/>
          </p:cNvPicPr>
          <p:nvPr/>
        </p:nvPicPr>
        <p:blipFill>
          <a:blip r:embed="rId11">
            <a:extLst/>
          </a:blip>
          <a:srcRect l="2367" t="49128" r="5557" b="0"/>
          <a:stretch>
            <a:fillRect/>
          </a:stretch>
        </p:blipFill>
        <p:spPr>
          <a:xfrm>
            <a:off x="3850867" y="3189638"/>
            <a:ext cx="17486222" cy="652578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06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3004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3002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2991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2989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2987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2988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2990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2992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2995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2993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2994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2996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7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8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2999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0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001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003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005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81" name="Google Shape;1046;p43"/>
          <p:cNvGrpSpPr/>
          <p:nvPr/>
        </p:nvGrpSpPr>
        <p:grpSpPr>
          <a:xfrm>
            <a:off x="20709918" y="10203629"/>
            <a:ext cx="3060998" cy="2671418"/>
            <a:chOff x="0" y="0"/>
            <a:chExt cx="3060997" cy="2671416"/>
          </a:xfrm>
        </p:grpSpPr>
        <p:sp>
          <p:nvSpPr>
            <p:cNvPr id="3008" name="Google Shape;1047;p43"/>
            <p:cNvSpPr/>
            <p:nvPr/>
          </p:nvSpPr>
          <p:spPr>
            <a:xfrm>
              <a:off x="316160" y="0"/>
              <a:ext cx="2743510" cy="18317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09" name="Google Shape;1048;p43"/>
            <p:cNvSpPr/>
            <p:nvPr/>
          </p:nvSpPr>
          <p:spPr>
            <a:xfrm>
              <a:off x="0" y="2492733"/>
              <a:ext cx="3060997" cy="1786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0" name="Google Shape;1049;p43"/>
            <p:cNvSpPr/>
            <p:nvPr/>
          </p:nvSpPr>
          <p:spPr>
            <a:xfrm>
              <a:off x="876376" y="2390445"/>
              <a:ext cx="490602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1" name="Google Shape;1050;p43"/>
            <p:cNvSpPr/>
            <p:nvPr/>
          </p:nvSpPr>
          <p:spPr>
            <a:xfrm>
              <a:off x="875752" y="2293835"/>
              <a:ext cx="491226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2" name="Google Shape;1051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3" name="Google Shape;1052;p43"/>
            <p:cNvSpPr/>
            <p:nvPr/>
          </p:nvSpPr>
          <p:spPr>
            <a:xfrm>
              <a:off x="1366333" y="2390445"/>
              <a:ext cx="179327" cy="19195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4" name="Google Shape;1053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5" name="Google Shape;1054;p43"/>
            <p:cNvSpPr/>
            <p:nvPr/>
          </p:nvSpPr>
          <p:spPr>
            <a:xfrm>
              <a:off x="1310779" y="2293835"/>
              <a:ext cx="234881" cy="9661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6" name="Google Shape;1055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7" name="Google Shape;1056;p43"/>
            <p:cNvSpPr/>
            <p:nvPr/>
          </p:nvSpPr>
          <p:spPr>
            <a:xfrm>
              <a:off x="1019076" y="698318"/>
              <a:ext cx="216559" cy="23234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8" name="Google Shape;1057;p43"/>
            <p:cNvSpPr/>
            <p:nvPr/>
          </p:nvSpPr>
          <p:spPr>
            <a:xfrm>
              <a:off x="1137151" y="698318"/>
              <a:ext cx="464689" cy="823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19" name="Google Shape;1058;p43"/>
            <p:cNvSpPr/>
            <p:nvPr/>
          </p:nvSpPr>
          <p:spPr>
            <a:xfrm>
              <a:off x="1141561" y="703997"/>
              <a:ext cx="363688" cy="5935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0" name="Google Shape;1059;p43"/>
            <p:cNvSpPr/>
            <p:nvPr/>
          </p:nvSpPr>
          <p:spPr>
            <a:xfrm>
              <a:off x="817036" y="889001"/>
              <a:ext cx="728624" cy="1404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1" name="Google Shape;1060;p43"/>
            <p:cNvSpPr/>
            <p:nvPr/>
          </p:nvSpPr>
          <p:spPr>
            <a:xfrm>
              <a:off x="849858" y="2079795"/>
              <a:ext cx="190059" cy="169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2" name="Google Shape;1061;p43"/>
            <p:cNvSpPr/>
            <p:nvPr/>
          </p:nvSpPr>
          <p:spPr>
            <a:xfrm>
              <a:off x="1089149" y="1203418"/>
              <a:ext cx="243096" cy="2292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3" name="Google Shape;1062;p43"/>
            <p:cNvSpPr/>
            <p:nvPr/>
          </p:nvSpPr>
          <p:spPr>
            <a:xfrm>
              <a:off x="529744" y="801856"/>
              <a:ext cx="877002" cy="585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4" name="Google Shape;1063;p43"/>
            <p:cNvSpPr/>
            <p:nvPr/>
          </p:nvSpPr>
          <p:spPr>
            <a:xfrm>
              <a:off x="543012" y="1282349"/>
              <a:ext cx="147736" cy="66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5" name="Google Shape;1064;p43"/>
            <p:cNvSpPr/>
            <p:nvPr/>
          </p:nvSpPr>
          <p:spPr>
            <a:xfrm>
              <a:off x="668014" y="1177543"/>
              <a:ext cx="109861" cy="37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6" name="Google Shape;1065;p43"/>
            <p:cNvSpPr/>
            <p:nvPr/>
          </p:nvSpPr>
          <p:spPr>
            <a:xfrm>
              <a:off x="1043702" y="1602463"/>
              <a:ext cx="501958" cy="6913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7" name="Google Shape;1066;p43"/>
            <p:cNvSpPr/>
            <p:nvPr/>
          </p:nvSpPr>
          <p:spPr>
            <a:xfrm>
              <a:off x="1178812" y="654746"/>
              <a:ext cx="215309" cy="3138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8" name="Google Shape;1067;p43"/>
            <p:cNvSpPr/>
            <p:nvPr/>
          </p:nvSpPr>
          <p:spPr>
            <a:xfrm>
              <a:off x="1211008" y="722944"/>
              <a:ext cx="97879" cy="158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29" name="Google Shape;1068;p43"/>
            <p:cNvSpPr/>
            <p:nvPr/>
          </p:nvSpPr>
          <p:spPr>
            <a:xfrm>
              <a:off x="886484" y="915520"/>
              <a:ext cx="235506" cy="599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0" name="Google Shape;1069;p43"/>
            <p:cNvSpPr/>
            <p:nvPr/>
          </p:nvSpPr>
          <p:spPr>
            <a:xfrm>
              <a:off x="1728128" y="2335515"/>
              <a:ext cx="121860" cy="1502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1" name="Google Shape;1070;p43"/>
            <p:cNvSpPr/>
            <p:nvPr/>
          </p:nvSpPr>
          <p:spPr>
            <a:xfrm>
              <a:off x="1759056" y="2335515"/>
              <a:ext cx="90932" cy="8777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2" name="Google Shape;1071;p43"/>
            <p:cNvSpPr/>
            <p:nvPr/>
          </p:nvSpPr>
          <p:spPr>
            <a:xfrm>
              <a:off x="1687248" y="2455880"/>
              <a:ext cx="209920" cy="1265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3" name="Google Shape;1072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4" name="Google Shape;1073;p43"/>
            <p:cNvSpPr/>
            <p:nvPr/>
          </p:nvSpPr>
          <p:spPr>
            <a:xfrm>
              <a:off x="1728752" y="1108720"/>
              <a:ext cx="340003" cy="1308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5" name="Google Shape;1074;p43"/>
            <p:cNvSpPr/>
            <p:nvPr/>
          </p:nvSpPr>
          <p:spPr>
            <a:xfrm>
              <a:off x="1776111" y="1237527"/>
              <a:ext cx="96749" cy="3788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6" name="Google Shape;1075;p43"/>
            <p:cNvSpPr/>
            <p:nvPr/>
          </p:nvSpPr>
          <p:spPr>
            <a:xfrm>
              <a:off x="1738235" y="2344355"/>
              <a:ext cx="131950" cy="795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7" name="Google Shape;1076;p43"/>
            <p:cNvSpPr/>
            <p:nvPr/>
          </p:nvSpPr>
          <p:spPr>
            <a:xfrm>
              <a:off x="1790629" y="2484821"/>
              <a:ext cx="38930" cy="149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8" name="Google Shape;1077;p43"/>
            <p:cNvSpPr/>
            <p:nvPr/>
          </p:nvSpPr>
          <p:spPr>
            <a:xfrm>
              <a:off x="1790789" y="2467161"/>
              <a:ext cx="29520" cy="217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39" name="Google Shape;1078;p43"/>
            <p:cNvSpPr/>
            <p:nvPr/>
          </p:nvSpPr>
          <p:spPr>
            <a:xfrm>
              <a:off x="1659304" y="2376552"/>
              <a:ext cx="66288" cy="1427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0" name="Google Shape;1079;p43"/>
            <p:cNvSpPr/>
            <p:nvPr/>
          </p:nvSpPr>
          <p:spPr>
            <a:xfrm>
              <a:off x="1633198" y="2512305"/>
              <a:ext cx="207419" cy="70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1" name="Google Shape;1080;p43"/>
            <p:cNvSpPr/>
            <p:nvPr/>
          </p:nvSpPr>
          <p:spPr>
            <a:xfrm>
              <a:off x="1829148" y="626334"/>
              <a:ext cx="402831" cy="3378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2" name="Google Shape;1081;p43"/>
            <p:cNvSpPr/>
            <p:nvPr/>
          </p:nvSpPr>
          <p:spPr>
            <a:xfrm>
              <a:off x="1801289" y="578522"/>
              <a:ext cx="195810" cy="274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3" name="Google Shape;1082;p43"/>
            <p:cNvSpPr/>
            <p:nvPr/>
          </p:nvSpPr>
          <p:spPr>
            <a:xfrm>
              <a:off x="1810200" y="685674"/>
              <a:ext cx="128808" cy="1673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4" name="Google Shape;1083;p43"/>
            <p:cNvSpPr/>
            <p:nvPr/>
          </p:nvSpPr>
          <p:spPr>
            <a:xfrm>
              <a:off x="2182727" y="760819"/>
              <a:ext cx="93449" cy="768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5" name="Google Shape;1084;p43"/>
            <p:cNvSpPr/>
            <p:nvPr/>
          </p:nvSpPr>
          <p:spPr>
            <a:xfrm>
              <a:off x="2210513" y="753248"/>
              <a:ext cx="126272" cy="536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6" name="Google Shape;1085;p43"/>
            <p:cNvSpPr/>
            <p:nvPr/>
          </p:nvSpPr>
          <p:spPr>
            <a:xfrm>
              <a:off x="1661198" y="2376552"/>
              <a:ext cx="64394" cy="732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7" name="Google Shape;1086;p43"/>
            <p:cNvSpPr/>
            <p:nvPr/>
          </p:nvSpPr>
          <p:spPr>
            <a:xfrm>
              <a:off x="1525444" y="575701"/>
              <a:ext cx="418618" cy="5772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8" name="Google Shape;1087;p43"/>
            <p:cNvSpPr/>
            <p:nvPr/>
          </p:nvSpPr>
          <p:spPr>
            <a:xfrm>
              <a:off x="1553855" y="699568"/>
              <a:ext cx="48469" cy="1408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49" name="Google Shape;1088;p43"/>
            <p:cNvSpPr/>
            <p:nvPr/>
          </p:nvSpPr>
          <p:spPr>
            <a:xfrm>
              <a:off x="1625839" y="436276"/>
              <a:ext cx="153171" cy="1892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0" name="Google Shape;1089;p43"/>
            <p:cNvSpPr/>
            <p:nvPr/>
          </p:nvSpPr>
          <p:spPr>
            <a:xfrm>
              <a:off x="1716752" y="616227"/>
              <a:ext cx="25895" cy="1643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1" name="Google Shape;1090;p43"/>
            <p:cNvSpPr/>
            <p:nvPr/>
          </p:nvSpPr>
          <p:spPr>
            <a:xfrm>
              <a:off x="1742646" y="610548"/>
              <a:ext cx="20216" cy="126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2" name="Google Shape;1091;p43"/>
            <p:cNvSpPr/>
            <p:nvPr/>
          </p:nvSpPr>
          <p:spPr>
            <a:xfrm>
              <a:off x="1622054" y="580244"/>
              <a:ext cx="109235" cy="763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3" name="Google Shape;1092;p43"/>
            <p:cNvSpPr/>
            <p:nvPr/>
          </p:nvSpPr>
          <p:spPr>
            <a:xfrm>
              <a:off x="1743914" y="571405"/>
              <a:ext cx="48903" cy="789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4" name="Google Shape;1093;p43"/>
            <p:cNvSpPr/>
            <p:nvPr/>
          </p:nvSpPr>
          <p:spPr>
            <a:xfrm>
              <a:off x="1664472" y="460902"/>
              <a:ext cx="56710" cy="61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5" name="Google Shape;1094;p43"/>
            <p:cNvSpPr/>
            <p:nvPr/>
          </p:nvSpPr>
          <p:spPr>
            <a:xfrm>
              <a:off x="1609512" y="268477"/>
              <a:ext cx="183300" cy="2407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6" name="Google Shape;1095;p43"/>
            <p:cNvSpPr/>
            <p:nvPr/>
          </p:nvSpPr>
          <p:spPr>
            <a:xfrm>
              <a:off x="1566200" y="291475"/>
              <a:ext cx="86737" cy="1391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7" name="Google Shape;1096;p43"/>
            <p:cNvSpPr/>
            <p:nvPr/>
          </p:nvSpPr>
          <p:spPr>
            <a:xfrm>
              <a:off x="1559855" y="249530"/>
              <a:ext cx="214502" cy="6821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8" name="Google Shape;1097;p43"/>
            <p:cNvSpPr/>
            <p:nvPr/>
          </p:nvSpPr>
          <p:spPr>
            <a:xfrm>
              <a:off x="1574592" y="223580"/>
              <a:ext cx="193770" cy="5334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59" name="Google Shape;1098;p43"/>
            <p:cNvSpPr/>
            <p:nvPr/>
          </p:nvSpPr>
          <p:spPr>
            <a:xfrm>
              <a:off x="1582547" y="386457"/>
              <a:ext cx="68032" cy="650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0" name="Google Shape;1099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1" name="Google Shape;1100;p43"/>
            <p:cNvSpPr/>
            <p:nvPr/>
          </p:nvSpPr>
          <p:spPr>
            <a:xfrm>
              <a:off x="1616375" y="1124506"/>
              <a:ext cx="211505" cy="13114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2" name="Google Shape;1101;p43"/>
            <p:cNvSpPr/>
            <p:nvPr/>
          </p:nvSpPr>
          <p:spPr>
            <a:xfrm>
              <a:off x="1628357" y="2396123"/>
              <a:ext cx="143969" cy="42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3" name="Google Shape;1102;p43"/>
            <p:cNvSpPr/>
            <p:nvPr/>
          </p:nvSpPr>
          <p:spPr>
            <a:xfrm>
              <a:off x="1705693" y="364235"/>
              <a:ext cx="11822" cy="1781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4" name="Google Shape;1103;p43"/>
            <p:cNvSpPr/>
            <p:nvPr/>
          </p:nvSpPr>
          <p:spPr>
            <a:xfrm>
              <a:off x="1761468" y="356475"/>
              <a:ext cx="11608" cy="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5" name="Google Shape;1104;p43"/>
            <p:cNvSpPr/>
            <p:nvPr/>
          </p:nvSpPr>
          <p:spPr>
            <a:xfrm>
              <a:off x="1743914" y="371258"/>
              <a:ext cx="29680" cy="474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6" name="Google Shape;1105;p43"/>
            <p:cNvSpPr/>
            <p:nvPr/>
          </p:nvSpPr>
          <p:spPr>
            <a:xfrm>
              <a:off x="1701141" y="418768"/>
              <a:ext cx="37965" cy="149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7" name="Google Shape;1106;p43"/>
            <p:cNvSpPr/>
            <p:nvPr/>
          </p:nvSpPr>
          <p:spPr>
            <a:xfrm>
              <a:off x="1683052" y="338417"/>
              <a:ext cx="25505" cy="19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8" name="Google Shape;1107;p43"/>
            <p:cNvSpPr/>
            <p:nvPr/>
          </p:nvSpPr>
          <p:spPr>
            <a:xfrm>
              <a:off x="1759378" y="325792"/>
              <a:ext cx="26622" cy="18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69" name="Google Shape;1108;p43"/>
            <p:cNvSpPr/>
            <p:nvPr/>
          </p:nvSpPr>
          <p:spPr>
            <a:xfrm>
              <a:off x="1729396" y="2507175"/>
              <a:ext cx="32355" cy="158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0" name="Google Shape;1109;p43"/>
            <p:cNvSpPr/>
            <p:nvPr/>
          </p:nvSpPr>
          <p:spPr>
            <a:xfrm>
              <a:off x="1729396" y="2493131"/>
              <a:ext cx="19663" cy="280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1" name="Google Shape;1110;p43"/>
            <p:cNvSpPr/>
            <p:nvPr/>
          </p:nvSpPr>
          <p:spPr>
            <a:xfrm>
              <a:off x="1373854" y="662317"/>
              <a:ext cx="201467" cy="4375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2" name="Google Shape;1111;p43"/>
            <p:cNvSpPr/>
            <p:nvPr/>
          </p:nvSpPr>
          <p:spPr>
            <a:xfrm>
              <a:off x="1407370" y="617116"/>
              <a:ext cx="193469" cy="240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3" name="Google Shape;1112;p43"/>
            <p:cNvSpPr/>
            <p:nvPr/>
          </p:nvSpPr>
          <p:spPr>
            <a:xfrm>
              <a:off x="1511186" y="1053147"/>
              <a:ext cx="74886" cy="644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4" name="Google Shape;1113;p43"/>
            <p:cNvSpPr/>
            <p:nvPr/>
          </p:nvSpPr>
          <p:spPr>
            <a:xfrm>
              <a:off x="1517248" y="1108077"/>
              <a:ext cx="68181" cy="561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5" name="Google Shape;1114;p43"/>
            <p:cNvSpPr/>
            <p:nvPr/>
          </p:nvSpPr>
          <p:spPr>
            <a:xfrm>
              <a:off x="2442233" y="432490"/>
              <a:ext cx="19573" cy="498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6" name="Google Shape;1115;p43"/>
            <p:cNvSpPr/>
            <p:nvPr/>
          </p:nvSpPr>
          <p:spPr>
            <a:xfrm>
              <a:off x="2341213" y="327060"/>
              <a:ext cx="86503" cy="7071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7" name="Google Shape;1116;p43"/>
            <p:cNvSpPr/>
            <p:nvPr/>
          </p:nvSpPr>
          <p:spPr>
            <a:xfrm>
              <a:off x="2084868" y="501957"/>
              <a:ext cx="188772" cy="189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8" name="Google Shape;1117;p43"/>
            <p:cNvSpPr/>
            <p:nvPr/>
          </p:nvSpPr>
          <p:spPr>
            <a:xfrm>
              <a:off x="2112479" y="340935"/>
              <a:ext cx="322808" cy="322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79" name="Google Shape;1118;p43"/>
            <p:cNvSpPr/>
            <p:nvPr/>
          </p:nvSpPr>
          <p:spPr>
            <a:xfrm>
              <a:off x="2211763" y="399347"/>
              <a:ext cx="155382" cy="17522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0" name="Google Shape;1119;p43"/>
            <p:cNvSpPr/>
            <p:nvPr/>
          </p:nvSpPr>
          <p:spPr>
            <a:xfrm>
              <a:off x="2175453" y="484335"/>
              <a:ext cx="73900" cy="1221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pic>
        <p:nvPicPr>
          <p:cNvPr id="3082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085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sp>
          <p:nvSpPr>
            <p:cNvPr id="3083" name="Google Shape;433;p18"/>
            <p:cNvSpPr/>
            <p:nvPr/>
          </p:nvSpPr>
          <p:spPr>
            <a:xfrm>
              <a:off x="0" y="155604"/>
              <a:ext cx="4128921" cy="1172318"/>
            </a:xfrm>
            <a:prstGeom prst="rect">
              <a:avLst/>
            </a:prstGeom>
            <a:solidFill>
              <a:schemeClr val="accent3">
                <a:lumOff val="1872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084" name="Google Shape;435;p18"/>
            <p:cNvSpPr/>
            <p:nvPr/>
          </p:nvSpPr>
          <p:spPr>
            <a:xfrm>
              <a:off x="113887" y="0"/>
              <a:ext cx="4128922" cy="1172317"/>
            </a:xfrm>
            <a:prstGeom prst="rect">
              <a:avLst/>
            </a:prstGeom>
            <a:noFill/>
            <a:ln w="25400" cap="flat">
              <a:solidFill>
                <a:srgbClr val="2E2B26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086" name="مهارات التفكير"/>
          <p:cNvSpPr txBox="1"/>
          <p:nvPr/>
        </p:nvSpPr>
        <p:spPr>
          <a:xfrm>
            <a:off x="2905720" y="380021"/>
            <a:ext cx="4098822" cy="1063625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>
            <a:spAutoFit/>
          </a:bodyPr>
          <a:lstStyle>
            <a:lvl1pPr algn="ctr" rtl="0">
              <a:lnSpc>
                <a:spcPct val="150000"/>
              </a:lnSpc>
              <a:defRPr b="1" sz="53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>
              <a:defRPr sz="5400"/>
            </a:pPr>
            <a:r>
              <a:rPr sz="5300"/>
              <a:t>مهارات التفكير </a:t>
            </a:r>
          </a:p>
        </p:txBody>
      </p:sp>
      <p:graphicFrame>
        <p:nvGraphicFramePr>
          <p:cNvPr id="308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088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56646" t="17713" r="0" b="71824"/>
          <a:stretch>
            <a:fillRect/>
          </a:stretch>
        </p:blipFill>
        <p:spPr>
          <a:xfrm>
            <a:off x="10559941" y="1367359"/>
            <a:ext cx="10497755" cy="171113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89" name="IMG_2688.png" descr="IMG_2688.png"/>
          <p:cNvPicPr>
            <a:picLocks noChangeAspect="1"/>
          </p:cNvPicPr>
          <p:nvPr/>
        </p:nvPicPr>
        <p:blipFill>
          <a:blip r:embed="rId10">
            <a:extLst/>
          </a:blip>
          <a:srcRect l="2367" t="49128" r="5557" b="2657"/>
          <a:stretch>
            <a:fillRect/>
          </a:stretch>
        </p:blipFill>
        <p:spPr>
          <a:xfrm>
            <a:off x="5257492" y="3261828"/>
            <a:ext cx="15990028" cy="5655650"/>
          </a:xfrm>
          <a:prstGeom prst="rect">
            <a:avLst/>
          </a:prstGeom>
          <a:ln w="12700">
            <a:miter lim="400000"/>
          </a:ln>
        </p:spPr>
      </p:pic>
      <p:pic>
        <p:nvPicPr>
          <p:cNvPr id="3090" name="IMG_2698.png" descr="IMG_2698.png"/>
          <p:cNvPicPr>
            <a:picLocks noChangeAspect="1"/>
          </p:cNvPicPr>
          <p:nvPr/>
        </p:nvPicPr>
        <p:blipFill>
          <a:blip r:embed="rId11">
            <a:extLst/>
          </a:blip>
          <a:srcRect l="11036" t="6063" r="4590" b="60237"/>
          <a:stretch>
            <a:fillRect/>
          </a:stretch>
        </p:blipFill>
        <p:spPr>
          <a:xfrm>
            <a:off x="5720664" y="8180250"/>
            <a:ext cx="15610264" cy="3504507"/>
          </a:xfrm>
          <a:prstGeom prst="rect">
            <a:avLst/>
          </a:prstGeom>
          <a:ln w="12700">
            <a:miter lim="400000"/>
          </a:ln>
        </p:spPr>
      </p:pic>
      <p:sp>
        <p:nvSpPr>
          <p:cNvPr id="3091" name="الرسم"/>
          <p:cNvSpPr/>
          <p:nvPr/>
        </p:nvSpPr>
        <p:spPr>
          <a:xfrm>
            <a:off x="10903746" y="6491757"/>
            <a:ext cx="3293966" cy="1816255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564" fill="norm" stroke="1" extrusionOk="0">
                <a:moveTo>
                  <a:pt x="0" y="14559"/>
                </a:moveTo>
                <a:cubicBezTo>
                  <a:pt x="26" y="15796"/>
                  <a:pt x="53" y="17033"/>
                  <a:pt x="79" y="18127"/>
                </a:cubicBezTo>
                <a:cubicBezTo>
                  <a:pt x="105" y="19221"/>
                  <a:pt x="131" y="20173"/>
                  <a:pt x="184" y="20744"/>
                </a:cubicBezTo>
                <a:cubicBezTo>
                  <a:pt x="236" y="21315"/>
                  <a:pt x="315" y="21505"/>
                  <a:pt x="420" y="21552"/>
                </a:cubicBezTo>
                <a:cubicBezTo>
                  <a:pt x="526" y="21600"/>
                  <a:pt x="657" y="21505"/>
                  <a:pt x="933" y="21172"/>
                </a:cubicBezTo>
                <a:cubicBezTo>
                  <a:pt x="1209" y="20839"/>
                  <a:pt x="1629" y="20268"/>
                  <a:pt x="2207" y="19554"/>
                </a:cubicBezTo>
                <a:cubicBezTo>
                  <a:pt x="2785" y="18841"/>
                  <a:pt x="3521" y="17984"/>
                  <a:pt x="4257" y="17104"/>
                </a:cubicBezTo>
                <a:cubicBezTo>
                  <a:pt x="4993" y="16224"/>
                  <a:pt x="5728" y="15320"/>
                  <a:pt x="6504" y="14416"/>
                </a:cubicBezTo>
                <a:cubicBezTo>
                  <a:pt x="7279" y="13512"/>
                  <a:pt x="8093" y="12608"/>
                  <a:pt x="8921" y="11752"/>
                </a:cubicBezTo>
                <a:cubicBezTo>
                  <a:pt x="9749" y="10895"/>
                  <a:pt x="10590" y="10086"/>
                  <a:pt x="11431" y="9206"/>
                </a:cubicBezTo>
                <a:cubicBezTo>
                  <a:pt x="12272" y="8326"/>
                  <a:pt x="13112" y="7374"/>
                  <a:pt x="13980" y="6423"/>
                </a:cubicBezTo>
                <a:cubicBezTo>
                  <a:pt x="14847" y="5471"/>
                  <a:pt x="15740" y="4520"/>
                  <a:pt x="16542" y="3711"/>
                </a:cubicBezTo>
                <a:cubicBezTo>
                  <a:pt x="17343" y="2902"/>
                  <a:pt x="18053" y="2236"/>
                  <a:pt x="18788" y="1665"/>
                </a:cubicBezTo>
                <a:cubicBezTo>
                  <a:pt x="19524" y="1094"/>
                  <a:pt x="20286" y="618"/>
                  <a:pt x="20759" y="357"/>
                </a:cubicBezTo>
                <a:cubicBezTo>
                  <a:pt x="21232" y="95"/>
                  <a:pt x="21416" y="48"/>
                  <a:pt x="21600" y="0"/>
                </a:cubicBezTo>
              </a:path>
            </a:pathLst>
          </a:custGeom>
          <a:ln w="88900" cap="rnd">
            <a:solidFill>
              <a:srgbClr val="4ED86A"/>
            </a:solidFill>
          </a:ln>
        </p:spPr>
        <p:txBody>
          <a:bodyPr lIns="121919" tIns="121919" rIns="121919" bIns="121919"/>
          <a:lstStyle/>
          <a:p>
            <a:pPr/>
          </a:p>
        </p:txBody>
      </p:sp>
      <p:grpSp>
        <p:nvGrpSpPr>
          <p:cNvPr id="311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310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310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309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309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309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309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309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3097" name="IMG_4015.jpeg" descr="IMG_4015.jpeg">
                  <a:hlinkClick r:id="rId1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3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310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3098" name="IMG_4016.jpeg" descr="IMG_4016.jpeg">
                    <a:hlinkClick r:id="rId14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5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3099" name="صورة 20" descr="صورة 20">
                    <a:hlinkClick r:id="rId16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7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3101" name="IMG_4017.jpeg" descr="IMG_4017.jpeg">
                  <a:hlinkClick r:id="rId18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9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2" name="IMG_4020.jpeg" descr="IMG_4020.jpeg">
                  <a:hlinkClick r:id="rId20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1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3" name="IMG_4022.jpeg" descr="IMG_4022.jpeg">
                  <a:hlinkClick r:id="rId22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3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4" name="IMG_4023.png" descr="IMG_4023.png">
                  <a:hlinkClick r:id="rId24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5" name="IMG_4024.jpeg" descr="IMG_4024.jpeg"/>
                <p:cNvPicPr>
                  <a:picLocks noChangeAspect="0"/>
                </p:cNvPicPr>
                <p:nvPr/>
              </p:nvPicPr>
              <p:blipFill>
                <a:blip r:embed="rId26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3106" name="IMG_2303.jpeg" descr="IMG_2303.jpeg">
                  <a:hlinkClick r:id="rId27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8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310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3110" name="Picture 2" descr="Picture 2">
              <a:hlinkClick r:id="rId29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30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ID="9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dissolve" transition="in">
                                      <p:cBhvr>
                                        <p:cTn id="7" dur="4000"/>
                                        <p:tgtEl>
                                          <p:spTgt spid="30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clickEffect" presetSubtype="2" presetID="22" grpId="2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30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wipe(right)" transition="in">
                                      <p:cBhvr>
                                        <p:cTn id="12" dur="1000"/>
                                        <p:tgtEl>
                                          <p:spTgt spid="30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090" grpId="2"/>
      <p:bldP build="whole" bldLvl="1" animBg="1" rev="0" advAuto="0" spid="3091" grpId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0" name="تجميع">
            <a:hlinkClick r:id="rId2" invalidUrl="" action="" tgtFrame="" tooltip="" history="1" highlightClick="0" endSnd="0"/>
          </p:cNvPr>
          <p:cNvGrpSpPr/>
          <p:nvPr/>
        </p:nvGrpSpPr>
        <p:grpSpPr>
          <a:xfrm>
            <a:off x="15260090" y="4766019"/>
            <a:ext cx="8007703" cy="7875641"/>
            <a:chOff x="0" y="0"/>
            <a:chExt cx="8007701" cy="7875640"/>
          </a:xfrm>
        </p:grpSpPr>
        <p:grpSp>
          <p:nvGrpSpPr>
            <p:cNvPr id="3168" name="Google Shape;1636;p60"/>
            <p:cNvGrpSpPr/>
            <p:nvPr/>
          </p:nvGrpSpPr>
          <p:grpSpPr>
            <a:xfrm>
              <a:off x="0" y="-1"/>
              <a:ext cx="8007702" cy="7875642"/>
              <a:chOff x="0" y="49"/>
              <a:chExt cx="8007701" cy="7875640"/>
            </a:xfrm>
          </p:grpSpPr>
          <p:grpSp>
            <p:nvGrpSpPr>
              <p:cNvPr id="3166" name="Google Shape;1637;p60"/>
              <p:cNvGrpSpPr/>
              <p:nvPr/>
            </p:nvGrpSpPr>
            <p:grpSpPr>
              <a:xfrm>
                <a:off x="-1" y="49"/>
                <a:ext cx="8007703" cy="7875641"/>
                <a:chOff x="0" y="49"/>
                <a:chExt cx="8007701" cy="7875640"/>
              </a:xfrm>
            </p:grpSpPr>
            <p:grpSp>
              <p:nvGrpSpPr>
                <p:cNvPr id="3164" name="Google Shape;1638;p60"/>
                <p:cNvGrpSpPr/>
                <p:nvPr/>
              </p:nvGrpSpPr>
              <p:grpSpPr>
                <a:xfrm>
                  <a:off x="-1" y="49"/>
                  <a:ext cx="8007703" cy="7875641"/>
                  <a:chOff x="0" y="49"/>
                  <a:chExt cx="8007701" cy="7875640"/>
                </a:xfrm>
              </p:grpSpPr>
              <p:sp>
                <p:nvSpPr>
                  <p:cNvPr id="3113" name="Google Shape;1639;p60"/>
                  <p:cNvSpPr/>
                  <p:nvPr/>
                </p:nvSpPr>
                <p:spPr>
                  <a:xfrm>
                    <a:off x="548468" y="49"/>
                    <a:ext cx="7389834" cy="658012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70" h="21600" fill="norm" stroke="1" extrusionOk="0">
                        <a:moveTo>
                          <a:pt x="3432" y="0"/>
                        </a:moveTo>
                        <a:cubicBezTo>
                          <a:pt x="3418" y="0"/>
                          <a:pt x="3405" y="0"/>
                          <a:pt x="3391" y="0"/>
                        </a:cubicBezTo>
                        <a:cubicBezTo>
                          <a:pt x="2856" y="17"/>
                          <a:pt x="2331" y="212"/>
                          <a:pt x="1886" y="553"/>
                        </a:cubicBezTo>
                        <a:cubicBezTo>
                          <a:pt x="1232" y="1047"/>
                          <a:pt x="707" y="1811"/>
                          <a:pt x="406" y="2646"/>
                        </a:cubicBezTo>
                        <a:cubicBezTo>
                          <a:pt x="-105" y="4040"/>
                          <a:pt x="-115" y="5634"/>
                          <a:pt x="272" y="7071"/>
                        </a:cubicBezTo>
                        <a:cubicBezTo>
                          <a:pt x="654" y="8513"/>
                          <a:pt x="1423" y="9798"/>
                          <a:pt x="2388" y="10833"/>
                        </a:cubicBezTo>
                        <a:cubicBezTo>
                          <a:pt x="2746" y="11219"/>
                          <a:pt x="3152" y="11598"/>
                          <a:pt x="3310" y="12129"/>
                        </a:cubicBezTo>
                        <a:cubicBezTo>
                          <a:pt x="3558" y="12959"/>
                          <a:pt x="3133" y="13832"/>
                          <a:pt x="2794" y="14618"/>
                        </a:cubicBezTo>
                        <a:cubicBezTo>
                          <a:pt x="2192" y="16012"/>
                          <a:pt x="1824" y="17627"/>
                          <a:pt x="2207" y="19118"/>
                        </a:cubicBezTo>
                        <a:cubicBezTo>
                          <a:pt x="2555" y="20458"/>
                          <a:pt x="3670" y="21600"/>
                          <a:pt x="4870" y="21600"/>
                        </a:cubicBezTo>
                        <a:cubicBezTo>
                          <a:pt x="5001" y="21600"/>
                          <a:pt x="5132" y="21587"/>
                          <a:pt x="5264" y="21558"/>
                        </a:cubicBezTo>
                        <a:cubicBezTo>
                          <a:pt x="6405" y="21314"/>
                          <a:pt x="7098" y="20203"/>
                          <a:pt x="7838" y="19297"/>
                        </a:cubicBezTo>
                        <a:cubicBezTo>
                          <a:pt x="8578" y="18386"/>
                          <a:pt x="9400" y="17541"/>
                          <a:pt x="10437" y="17101"/>
                        </a:cubicBezTo>
                        <a:cubicBezTo>
                          <a:pt x="11683" y="16570"/>
                          <a:pt x="13030" y="16456"/>
                          <a:pt x="14349" y="16380"/>
                        </a:cubicBezTo>
                        <a:cubicBezTo>
                          <a:pt x="15830" y="16294"/>
                          <a:pt x="17372" y="16180"/>
                          <a:pt x="18700" y="15350"/>
                        </a:cubicBezTo>
                        <a:cubicBezTo>
                          <a:pt x="19942" y="14575"/>
                          <a:pt x="20931" y="13089"/>
                          <a:pt x="21241" y="11555"/>
                        </a:cubicBezTo>
                        <a:cubicBezTo>
                          <a:pt x="21485" y="10346"/>
                          <a:pt x="21480" y="8594"/>
                          <a:pt x="20353" y="7954"/>
                        </a:cubicBezTo>
                        <a:cubicBezTo>
                          <a:pt x="20120" y="7824"/>
                          <a:pt x="19868" y="7775"/>
                          <a:pt x="19609" y="7775"/>
                        </a:cubicBezTo>
                        <a:cubicBezTo>
                          <a:pt x="19310" y="7775"/>
                          <a:pt x="19004" y="7841"/>
                          <a:pt x="18715" y="7922"/>
                        </a:cubicBezTo>
                        <a:cubicBezTo>
                          <a:pt x="17339" y="8291"/>
                          <a:pt x="16016" y="8941"/>
                          <a:pt x="14607" y="9066"/>
                        </a:cubicBezTo>
                        <a:cubicBezTo>
                          <a:pt x="14454" y="9079"/>
                          <a:pt x="14302" y="9085"/>
                          <a:pt x="14150" y="9085"/>
                        </a:cubicBezTo>
                        <a:cubicBezTo>
                          <a:pt x="11885" y="9085"/>
                          <a:pt x="9679" y="7673"/>
                          <a:pt x="8349" y="5580"/>
                        </a:cubicBezTo>
                        <a:cubicBezTo>
                          <a:pt x="7633" y="4457"/>
                          <a:pt x="7150" y="3161"/>
                          <a:pt x="6420" y="2050"/>
                        </a:cubicBezTo>
                        <a:cubicBezTo>
                          <a:pt x="5702" y="951"/>
                          <a:pt x="4638" y="0"/>
                          <a:pt x="3432" y="0"/>
                        </a:cubicBezTo>
                        <a:close/>
                      </a:path>
                    </a:pathLst>
                  </a:custGeom>
                  <a:solidFill>
                    <a:srgbClr val="EEEEEE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4" name="Google Shape;1640;p60"/>
                  <p:cNvSpPr/>
                  <p:nvPr/>
                </p:nvSpPr>
                <p:spPr>
                  <a:xfrm>
                    <a:off x="-1" y="7408248"/>
                    <a:ext cx="8007703" cy="46744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0800" y="0"/>
                        </a:moveTo>
                        <a:cubicBezTo>
                          <a:pt x="4834" y="0"/>
                          <a:pt x="0" y="4885"/>
                          <a:pt x="0" y="10839"/>
                        </a:cubicBezTo>
                        <a:cubicBezTo>
                          <a:pt x="0" y="16790"/>
                          <a:pt x="4834" y="21600"/>
                          <a:pt x="10800" y="21600"/>
                        </a:cubicBezTo>
                        <a:cubicBezTo>
                          <a:pt x="16766" y="21600"/>
                          <a:pt x="21600" y="16790"/>
                          <a:pt x="21600" y="10839"/>
                        </a:cubicBezTo>
                        <a:cubicBezTo>
                          <a:pt x="21600" y="4885"/>
                          <a:pt x="16766" y="0"/>
                          <a:pt x="10800" y="0"/>
                        </a:cubicBezTo>
                        <a:close/>
                      </a:path>
                    </a:pathLst>
                  </a:custGeom>
                  <a:solidFill>
                    <a:srgbClr val="F5F5F5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5" name="Google Shape;1644;p60"/>
                  <p:cNvSpPr/>
                  <p:nvPr/>
                </p:nvSpPr>
                <p:spPr>
                  <a:xfrm>
                    <a:off x="5180387" y="773159"/>
                    <a:ext cx="63917" cy="6392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575" h="21600" fill="norm" stroke="1" extrusionOk="0">
                        <a:moveTo>
                          <a:pt x="9466" y="0"/>
                        </a:moveTo>
                        <a:cubicBezTo>
                          <a:pt x="817" y="0"/>
                          <a:pt x="-3025" y="11712"/>
                          <a:pt x="2746" y="18421"/>
                        </a:cubicBezTo>
                        <a:cubicBezTo>
                          <a:pt x="4616" y="20596"/>
                          <a:pt x="6962" y="21600"/>
                          <a:pt x="9264" y="21600"/>
                        </a:cubicBezTo>
                        <a:cubicBezTo>
                          <a:pt x="14013" y="21600"/>
                          <a:pt x="18575" y="17367"/>
                          <a:pt x="18575" y="10608"/>
                        </a:cubicBezTo>
                        <a:cubicBezTo>
                          <a:pt x="18575" y="5019"/>
                          <a:pt x="14258" y="0"/>
                          <a:pt x="9466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6" name="Google Shape;1645;p60"/>
                  <p:cNvSpPr/>
                  <p:nvPr/>
                </p:nvSpPr>
                <p:spPr>
                  <a:xfrm>
                    <a:off x="3767654" y="999452"/>
                    <a:ext cx="46250" cy="5947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7" name="Google Shape;1646;p60"/>
                  <p:cNvSpPr/>
                  <p:nvPr/>
                </p:nvSpPr>
                <p:spPr>
                  <a:xfrm>
                    <a:off x="3694963" y="979645"/>
                    <a:ext cx="44616" cy="79278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18" name="Google Shape;1648;p60"/>
                  <p:cNvSpPr/>
                  <p:nvPr/>
                </p:nvSpPr>
                <p:spPr>
                  <a:xfrm>
                    <a:off x="3549631" y="939982"/>
                    <a:ext cx="44615" cy="118941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grpSp>
                <p:nvGrpSpPr>
                  <p:cNvPr id="3125" name="تجميع"/>
                  <p:cNvGrpSpPr/>
                  <p:nvPr/>
                </p:nvGrpSpPr>
                <p:grpSpPr>
                  <a:xfrm>
                    <a:off x="3225888" y="649267"/>
                    <a:ext cx="2324534" cy="2826877"/>
                    <a:chOff x="0" y="0"/>
                    <a:chExt cx="2324533" cy="2826876"/>
                  </a:xfrm>
                </p:grpSpPr>
                <p:sp>
                  <p:nvSpPr>
                    <p:cNvPr id="3119" name="Google Shape;1641;p60"/>
                    <p:cNvSpPr/>
                    <p:nvPr/>
                  </p:nvSpPr>
                  <p:spPr>
                    <a:xfrm>
                      <a:off x="0" y="0"/>
                      <a:ext cx="2324534" cy="282687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190" y="0"/>
                          </a:moveTo>
                          <a:cubicBezTo>
                            <a:pt x="531" y="0"/>
                            <a:pt x="0" y="295"/>
                            <a:pt x="0" y="662"/>
                          </a:cubicBezTo>
                          <a:lnTo>
                            <a:pt x="0" y="20938"/>
                          </a:lnTo>
                          <a:cubicBezTo>
                            <a:pt x="0" y="21305"/>
                            <a:pt x="531" y="21600"/>
                            <a:pt x="1190" y="21600"/>
                          </a:cubicBezTo>
                          <a:lnTo>
                            <a:pt x="20410" y="21600"/>
                          </a:lnTo>
                          <a:cubicBezTo>
                            <a:pt x="21069" y="21600"/>
                            <a:pt x="21600" y="21305"/>
                            <a:pt x="21600" y="20938"/>
                          </a:cubicBezTo>
                          <a:lnTo>
                            <a:pt x="21600" y="662"/>
                          </a:lnTo>
                          <a:cubicBezTo>
                            <a:pt x="21600" y="295"/>
                            <a:pt x="21069" y="0"/>
                            <a:pt x="20410" y="0"/>
                          </a:cubicBez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120" name="Google Shape;1643;p60"/>
                    <p:cNvSpPr/>
                    <p:nvPr/>
                  </p:nvSpPr>
                  <p:spPr>
                    <a:xfrm>
                      <a:off x="1083939" y="42632"/>
                      <a:ext cx="60116" cy="39957"/>
                    </a:xfrm>
                    <a:custGeom>
                      <a:avLst/>
                      <a:gdLst/>
                      <a:ahLst/>
                      <a:cxnLst>
                        <a:cxn ang="0">
                          <a:pos x="wd2" y="hd2"/>
                        </a:cxn>
                        <a:cxn ang="5400000">
                          <a:pos x="wd2" y="hd2"/>
                        </a:cxn>
                        <a:cxn ang="10800000">
                          <a:pos x="wd2" y="hd2"/>
                        </a:cxn>
                        <a:cxn ang="16200000">
                          <a:pos x="wd2" y="hd2"/>
                        </a:cxn>
                      </a:cxnLst>
                      <a:rect l="0" t="0" r="r" b="b"/>
                      <a:pathLst>
                        <a:path w="21600" h="21600" fill="norm" stroke="1" extrusionOk="0">
                          <a:moveTo>
                            <a:pt x="10975" y="0"/>
                          </a:moveTo>
                          <a:cubicBezTo>
                            <a:pt x="4957" y="0"/>
                            <a:pt x="0" y="5041"/>
                            <a:pt x="0" y="10805"/>
                          </a:cubicBezTo>
                          <a:cubicBezTo>
                            <a:pt x="0" y="16926"/>
                            <a:pt x="4957" y="21600"/>
                            <a:pt x="10975" y="21600"/>
                          </a:cubicBezTo>
                          <a:cubicBezTo>
                            <a:pt x="16643" y="21600"/>
                            <a:pt x="21600" y="16926"/>
                            <a:pt x="21600" y="10805"/>
                          </a:cubicBezTo>
                          <a:cubicBezTo>
                            <a:pt x="21600" y="5041"/>
                            <a:pt x="16643" y="0"/>
                            <a:pt x="10975" y="0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sp>
                  <p:nvSpPr>
                    <p:cNvPr id="3121" name="Google Shape;1647;p60"/>
                    <p:cNvSpPr/>
                    <p:nvPr/>
                  </p:nvSpPr>
                  <p:spPr>
                    <a:xfrm>
                      <a:off x="236503" y="125221"/>
                      <a:ext cx="26588" cy="39977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rtl="0">
                        <a:defRPr>
                          <a:solidFill>
                            <a:srgbClr val="000000"/>
                          </a:solidFill>
                        </a:defRPr>
                      </a:pPr>
                    </a:p>
                  </p:txBody>
                </p:sp>
                <p:grpSp>
                  <p:nvGrpSpPr>
                    <p:cNvPr id="3124" name="تجميع"/>
                    <p:cNvGrpSpPr/>
                    <p:nvPr/>
                  </p:nvGrpSpPr>
                  <p:grpSpPr>
                    <a:xfrm>
                      <a:off x="78780" y="59285"/>
                      <a:ext cx="2167946" cy="2705670"/>
                      <a:chOff x="0" y="0"/>
                      <a:chExt cx="2167945" cy="2705668"/>
                    </a:xfrm>
                  </p:grpSpPr>
                  <p:sp>
                    <p:nvSpPr>
                      <p:cNvPr id="3122" name="Google Shape;1642;p60"/>
                      <p:cNvSpPr/>
                      <p:nvPr/>
                    </p:nvSpPr>
                    <p:spPr>
                      <a:xfrm>
                        <a:off x="0" y="0"/>
                        <a:ext cx="2167946" cy="2705669"/>
                      </a:xfrm>
                      <a:custGeom>
                        <a:avLst/>
                        <a:gdLst/>
                        <a:ahLst/>
                        <a:cxnLst>
                          <a:cxn ang="0">
                            <a:pos x="wd2" y="hd2"/>
                          </a:cxn>
                          <a:cxn ang="5400000">
                            <a:pos x="wd2" y="hd2"/>
                          </a:cxn>
                          <a:cxn ang="10800000">
                            <a:pos x="wd2" y="hd2"/>
                          </a:cxn>
                          <a:cxn ang="16200000">
                            <a:pos x="wd2" y="hd2"/>
                          </a:cxn>
                        </a:cxnLst>
                        <a:rect l="0" t="0" r="r" b="b"/>
                        <a:pathLst>
                          <a:path w="21581" h="21600" fill="norm" stroke="1" extrusionOk="0">
                            <a:moveTo>
                              <a:pt x="442" y="0"/>
                            </a:moveTo>
                            <a:cubicBezTo>
                              <a:pt x="187" y="5"/>
                              <a:pt x="-9" y="122"/>
                              <a:pt x="1" y="260"/>
                            </a:cubicBezTo>
                            <a:lnTo>
                              <a:pt x="1" y="21318"/>
                            </a:lnTo>
                            <a:cubicBezTo>
                              <a:pt x="1" y="21474"/>
                              <a:pt x="217" y="21600"/>
                              <a:pt x="503" y="21600"/>
                            </a:cubicBezTo>
                            <a:cubicBezTo>
                              <a:pt x="509" y="21600"/>
                              <a:pt x="515" y="21600"/>
                              <a:pt x="521" y="21600"/>
                            </a:cubicBezTo>
                            <a:lnTo>
                              <a:pt x="21012" y="21600"/>
                            </a:lnTo>
                            <a:cubicBezTo>
                              <a:pt x="21018" y="21600"/>
                              <a:pt x="21024" y="21600"/>
                              <a:pt x="21030" y="21600"/>
                            </a:cubicBezTo>
                            <a:cubicBezTo>
                              <a:pt x="21335" y="21600"/>
                              <a:pt x="21581" y="21464"/>
                              <a:pt x="21581" y="21297"/>
                            </a:cubicBezTo>
                            <a:lnTo>
                              <a:pt x="21581" y="282"/>
                            </a:lnTo>
                            <a:cubicBezTo>
                              <a:pt x="21591" y="128"/>
                              <a:pt x="21365" y="5"/>
                              <a:pt x="21081" y="0"/>
                            </a:cubicBezTo>
                            <a:lnTo>
                              <a:pt x="16029" y="0"/>
                            </a:lnTo>
                            <a:cubicBezTo>
                              <a:pt x="15882" y="0"/>
                              <a:pt x="15754" y="53"/>
                              <a:pt x="15705" y="128"/>
                            </a:cubicBezTo>
                            <a:lnTo>
                              <a:pt x="15489" y="409"/>
                            </a:lnTo>
                            <a:cubicBezTo>
                              <a:pt x="15441" y="484"/>
                              <a:pt x="15303" y="532"/>
                              <a:pt x="15166" y="532"/>
                            </a:cubicBezTo>
                            <a:lnTo>
                              <a:pt x="6436" y="532"/>
                            </a:lnTo>
                            <a:cubicBezTo>
                              <a:pt x="6288" y="532"/>
                              <a:pt x="6161" y="484"/>
                              <a:pt x="6112" y="409"/>
                            </a:cubicBezTo>
                            <a:lnTo>
                              <a:pt x="5896" y="128"/>
                            </a:lnTo>
                            <a:cubicBezTo>
                              <a:pt x="5847" y="53"/>
                              <a:pt x="5710" y="0"/>
                              <a:pt x="5572" y="0"/>
                            </a:cubicBez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  <p:sp>
                    <p:nvSpPr>
                      <p:cNvPr id="3123" name="Google Shape;1649;p60"/>
                      <p:cNvSpPr/>
                      <p:nvPr/>
                    </p:nvSpPr>
                    <p:spPr>
                      <a:xfrm>
                        <a:off x="1912710" y="73263"/>
                        <a:ext cx="15746" cy="23983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 w="12700" cap="flat">
                        <a:noFill/>
                        <a:miter lim="400000"/>
                      </a:ln>
                      <a:effectLst/>
                    </p:spPr>
                    <p:txBody>
                      <a:bodyPr wrap="square" lIns="121919" tIns="121919" rIns="121919" bIns="121919" numCol="1" anchor="ctr">
                        <a:noAutofit/>
                      </a:bodyPr>
                      <a:lstStyle/>
                      <a:p>
                        <a:pPr rtl="0">
                          <a:defRPr>
                            <a:solidFill>
                              <a:srgbClr val="000000"/>
                            </a:solidFill>
                          </a:defRPr>
                        </a:pPr>
                      </a:p>
                    </p:txBody>
                  </p:sp>
                </p:grpSp>
              </p:grpSp>
              <p:sp>
                <p:nvSpPr>
                  <p:cNvPr id="3126" name="Google Shape;1650;p60"/>
                  <p:cNvSpPr/>
                  <p:nvPr/>
                </p:nvSpPr>
                <p:spPr>
                  <a:xfrm>
                    <a:off x="6608646" y="956521"/>
                    <a:ext cx="211439" cy="102402"/>
                  </a:xfrm>
                  <a:prstGeom prst="rect">
                    <a:avLst/>
                  </a:pr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7" name="Google Shape;1651;p60"/>
                  <p:cNvSpPr/>
                  <p:nvPr/>
                </p:nvSpPr>
                <p:spPr>
                  <a:xfrm>
                    <a:off x="2341145" y="2335719"/>
                    <a:ext cx="868084" cy="92745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6" h="21600" fill="norm" stroke="1" extrusionOk="0">
                        <a:moveTo>
                          <a:pt x="207" y="0"/>
                        </a:moveTo>
                        <a:cubicBezTo>
                          <a:pt x="207" y="0"/>
                          <a:pt x="-675" y="7347"/>
                          <a:pt x="1198" y="9925"/>
                        </a:cubicBezTo>
                        <a:cubicBezTo>
                          <a:pt x="1418" y="10195"/>
                          <a:pt x="1713" y="10463"/>
                          <a:pt x="2007" y="10617"/>
                        </a:cubicBezTo>
                        <a:cubicBezTo>
                          <a:pt x="3954" y="11618"/>
                          <a:pt x="5864" y="12733"/>
                          <a:pt x="7700" y="13925"/>
                        </a:cubicBezTo>
                        <a:cubicBezTo>
                          <a:pt x="10125" y="15503"/>
                          <a:pt x="12292" y="16926"/>
                          <a:pt x="12292" y="16926"/>
                        </a:cubicBezTo>
                        <a:cubicBezTo>
                          <a:pt x="12355" y="19443"/>
                          <a:pt x="13824" y="21600"/>
                          <a:pt x="15706" y="21600"/>
                        </a:cubicBezTo>
                        <a:cubicBezTo>
                          <a:pt x="16039" y="21600"/>
                          <a:pt x="16385" y="21533"/>
                          <a:pt x="16737" y="21388"/>
                        </a:cubicBezTo>
                        <a:cubicBezTo>
                          <a:pt x="19088" y="20388"/>
                          <a:pt x="20925" y="16733"/>
                          <a:pt x="17105" y="12771"/>
                        </a:cubicBezTo>
                        <a:cubicBezTo>
                          <a:pt x="13284" y="8770"/>
                          <a:pt x="4578" y="499"/>
                          <a:pt x="20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8" name="Google Shape;1652;p60"/>
                  <p:cNvSpPr/>
                  <p:nvPr/>
                </p:nvSpPr>
                <p:spPr>
                  <a:xfrm>
                    <a:off x="2447925" y="7143976"/>
                    <a:ext cx="198218" cy="37826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3416" y="0"/>
                        </a:moveTo>
                        <a:lnTo>
                          <a:pt x="0" y="20562"/>
                        </a:lnTo>
                        <a:lnTo>
                          <a:pt x="18179" y="21600"/>
                        </a:lnTo>
                        <a:lnTo>
                          <a:pt x="21600" y="942"/>
                        </a:lnTo>
                        <a:lnTo>
                          <a:pt x="3416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29" name="Google Shape;1653;p60"/>
                  <p:cNvSpPr/>
                  <p:nvPr/>
                </p:nvSpPr>
                <p:spPr>
                  <a:xfrm>
                    <a:off x="1612127" y="7115899"/>
                    <a:ext cx="175093" cy="37657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631" y="0"/>
                        </a:moveTo>
                        <a:lnTo>
                          <a:pt x="0" y="21600"/>
                        </a:lnTo>
                        <a:lnTo>
                          <a:pt x="1996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0" name="Google Shape;1654;p60"/>
                  <p:cNvSpPr/>
                  <p:nvPr/>
                </p:nvSpPr>
                <p:spPr>
                  <a:xfrm>
                    <a:off x="1553576" y="7473908"/>
                    <a:ext cx="544375" cy="1837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00" h="21600" fill="norm" stroke="1" extrusionOk="0">
                        <a:moveTo>
                          <a:pt x="9585" y="0"/>
                        </a:moveTo>
                        <a:cubicBezTo>
                          <a:pt x="9522" y="0"/>
                          <a:pt x="9457" y="17"/>
                          <a:pt x="9394" y="47"/>
                        </a:cubicBezTo>
                        <a:lnTo>
                          <a:pt x="1748" y="47"/>
                        </a:lnTo>
                        <a:cubicBezTo>
                          <a:pt x="1494" y="47"/>
                          <a:pt x="1303" y="437"/>
                          <a:pt x="1238" y="1211"/>
                        </a:cubicBezTo>
                        <a:lnTo>
                          <a:pt x="27" y="18300"/>
                        </a:lnTo>
                        <a:cubicBezTo>
                          <a:pt x="-99" y="19854"/>
                          <a:pt x="220" y="21210"/>
                          <a:pt x="728" y="21600"/>
                        </a:cubicBezTo>
                        <a:lnTo>
                          <a:pt x="919" y="21600"/>
                        </a:lnTo>
                        <a:cubicBezTo>
                          <a:pt x="3404" y="21402"/>
                          <a:pt x="5188" y="21018"/>
                          <a:pt x="8248" y="21018"/>
                        </a:cubicBezTo>
                        <a:cubicBezTo>
                          <a:pt x="10159" y="21018"/>
                          <a:pt x="15893" y="21600"/>
                          <a:pt x="18506" y="21600"/>
                        </a:cubicBezTo>
                        <a:cubicBezTo>
                          <a:pt x="21182" y="21600"/>
                          <a:pt x="21501" y="13638"/>
                          <a:pt x="20418" y="13055"/>
                        </a:cubicBezTo>
                        <a:cubicBezTo>
                          <a:pt x="15576" y="9755"/>
                          <a:pt x="11943" y="5291"/>
                          <a:pt x="10414" y="1211"/>
                        </a:cubicBezTo>
                        <a:cubicBezTo>
                          <a:pt x="10201" y="402"/>
                          <a:pt x="9901" y="0"/>
                          <a:pt x="95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1" name="Google Shape;1655;p60"/>
                  <p:cNvSpPr/>
                  <p:nvPr/>
                </p:nvSpPr>
                <p:spPr>
                  <a:xfrm>
                    <a:off x="1804693" y="7460885"/>
                    <a:ext cx="85344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6" h="21600" fill="norm" stroke="1" extrusionOk="0">
                        <a:moveTo>
                          <a:pt x="17289" y="3557"/>
                        </a:moveTo>
                        <a:cubicBezTo>
                          <a:pt x="17692" y="3557"/>
                          <a:pt x="18095" y="4408"/>
                          <a:pt x="18510" y="4408"/>
                        </a:cubicBezTo>
                        <a:cubicBezTo>
                          <a:pt x="18510" y="4408"/>
                          <a:pt x="18914" y="5258"/>
                          <a:pt x="18914" y="6985"/>
                        </a:cubicBezTo>
                        <a:cubicBezTo>
                          <a:pt x="19329" y="9563"/>
                          <a:pt x="18510" y="12140"/>
                          <a:pt x="17692" y="13867"/>
                        </a:cubicBezTo>
                        <a:cubicBezTo>
                          <a:pt x="15077" y="16368"/>
                          <a:pt x="12328" y="17708"/>
                          <a:pt x="9519" y="17708"/>
                        </a:cubicBezTo>
                        <a:cubicBezTo>
                          <a:pt x="7515" y="17708"/>
                          <a:pt x="5475" y="17012"/>
                          <a:pt x="3434" y="15594"/>
                        </a:cubicBezTo>
                        <a:cubicBezTo>
                          <a:pt x="7503" y="9563"/>
                          <a:pt x="12390" y="6135"/>
                          <a:pt x="17289" y="3557"/>
                        </a:cubicBezTo>
                        <a:close/>
                        <a:moveTo>
                          <a:pt x="17191" y="0"/>
                        </a:moveTo>
                        <a:cubicBezTo>
                          <a:pt x="11657" y="0"/>
                          <a:pt x="1638" y="13223"/>
                          <a:pt x="576" y="14718"/>
                        </a:cubicBezTo>
                        <a:cubicBezTo>
                          <a:pt x="172" y="14718"/>
                          <a:pt x="-243" y="15594"/>
                          <a:pt x="172" y="16445"/>
                        </a:cubicBezTo>
                        <a:cubicBezTo>
                          <a:pt x="172" y="17295"/>
                          <a:pt x="172" y="18172"/>
                          <a:pt x="576" y="18172"/>
                        </a:cubicBezTo>
                        <a:cubicBezTo>
                          <a:pt x="4241" y="19873"/>
                          <a:pt x="7503" y="21600"/>
                          <a:pt x="11168" y="21600"/>
                        </a:cubicBezTo>
                        <a:cubicBezTo>
                          <a:pt x="14027" y="21600"/>
                          <a:pt x="16470" y="20749"/>
                          <a:pt x="18914" y="17295"/>
                        </a:cubicBezTo>
                        <a:cubicBezTo>
                          <a:pt x="20551" y="14718"/>
                          <a:pt x="21357" y="10439"/>
                          <a:pt x="20954" y="6135"/>
                        </a:cubicBezTo>
                        <a:cubicBezTo>
                          <a:pt x="20954" y="4408"/>
                          <a:pt x="20135" y="1830"/>
                          <a:pt x="19329" y="979"/>
                        </a:cubicBezTo>
                        <a:cubicBezTo>
                          <a:pt x="18743" y="309"/>
                          <a:pt x="18022" y="0"/>
                          <a:pt x="1719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2" name="Google Shape;1656;p60"/>
                  <p:cNvSpPr/>
                  <p:nvPr/>
                </p:nvSpPr>
                <p:spPr>
                  <a:xfrm>
                    <a:off x="1805392" y="7424144"/>
                    <a:ext cx="51433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78" h="21600" fill="norm" stroke="1" extrusionOk="0">
                        <a:moveTo>
                          <a:pt x="15047" y="2131"/>
                        </a:moveTo>
                        <a:cubicBezTo>
                          <a:pt x="17009" y="2131"/>
                          <a:pt x="17009" y="3109"/>
                          <a:pt x="17009" y="3109"/>
                        </a:cubicBezTo>
                        <a:cubicBezTo>
                          <a:pt x="18324" y="6028"/>
                          <a:pt x="9809" y="14303"/>
                          <a:pt x="3276" y="17703"/>
                        </a:cubicBezTo>
                        <a:cubicBezTo>
                          <a:pt x="3924" y="12347"/>
                          <a:pt x="6533" y="6991"/>
                          <a:pt x="11124" y="3109"/>
                        </a:cubicBezTo>
                        <a:cubicBezTo>
                          <a:pt x="11771" y="2131"/>
                          <a:pt x="13086" y="2131"/>
                          <a:pt x="14400" y="2131"/>
                        </a:cubicBezTo>
                        <a:close/>
                        <a:moveTo>
                          <a:pt x="13478" y="0"/>
                        </a:moveTo>
                        <a:cubicBezTo>
                          <a:pt x="11850" y="0"/>
                          <a:pt x="10143" y="540"/>
                          <a:pt x="9162" y="1635"/>
                        </a:cubicBezTo>
                        <a:cubicBezTo>
                          <a:pt x="1295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47" y="21600"/>
                        </a:cubicBezTo>
                        <a:cubicBezTo>
                          <a:pt x="647" y="21600"/>
                          <a:pt x="1295" y="21600"/>
                          <a:pt x="1295" y="21118"/>
                        </a:cubicBezTo>
                        <a:lnTo>
                          <a:pt x="1962" y="21118"/>
                        </a:lnTo>
                        <a:cubicBezTo>
                          <a:pt x="8495" y="18681"/>
                          <a:pt x="21600" y="7969"/>
                          <a:pt x="20286" y="3109"/>
                        </a:cubicBezTo>
                        <a:cubicBezTo>
                          <a:pt x="19619" y="1153"/>
                          <a:pt x="17657" y="175"/>
                          <a:pt x="15047" y="175"/>
                        </a:cubicBezTo>
                        <a:cubicBezTo>
                          <a:pt x="14557" y="58"/>
                          <a:pt x="14027" y="0"/>
                          <a:pt x="1347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3" name="Google Shape;1657;p60"/>
                  <p:cNvSpPr/>
                  <p:nvPr/>
                </p:nvSpPr>
                <p:spPr>
                  <a:xfrm>
                    <a:off x="2388238" y="7468956"/>
                    <a:ext cx="545107" cy="18375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6" h="21600" fill="norm" stroke="1" extrusionOk="0">
                        <a:moveTo>
                          <a:pt x="9629" y="0"/>
                        </a:moveTo>
                        <a:cubicBezTo>
                          <a:pt x="9565" y="0"/>
                          <a:pt x="9502" y="12"/>
                          <a:pt x="9438" y="47"/>
                        </a:cubicBezTo>
                        <a:lnTo>
                          <a:pt x="1792" y="47"/>
                        </a:lnTo>
                        <a:cubicBezTo>
                          <a:pt x="1536" y="47"/>
                          <a:pt x="1282" y="437"/>
                          <a:pt x="1282" y="1211"/>
                        </a:cubicBezTo>
                        <a:lnTo>
                          <a:pt x="8" y="18300"/>
                        </a:lnTo>
                        <a:cubicBezTo>
                          <a:pt x="-57" y="19854"/>
                          <a:pt x="262" y="21210"/>
                          <a:pt x="772" y="21600"/>
                        </a:cubicBezTo>
                        <a:lnTo>
                          <a:pt x="963" y="21600"/>
                        </a:lnTo>
                        <a:cubicBezTo>
                          <a:pt x="3385" y="21402"/>
                          <a:pt x="5169" y="21018"/>
                          <a:pt x="8290" y="21018"/>
                        </a:cubicBezTo>
                        <a:cubicBezTo>
                          <a:pt x="10202" y="21018"/>
                          <a:pt x="15935" y="21600"/>
                          <a:pt x="18548" y="21600"/>
                        </a:cubicBezTo>
                        <a:cubicBezTo>
                          <a:pt x="21159" y="21600"/>
                          <a:pt x="21543" y="13638"/>
                          <a:pt x="20458" y="13055"/>
                        </a:cubicBezTo>
                        <a:cubicBezTo>
                          <a:pt x="15616" y="9755"/>
                          <a:pt x="11985" y="5291"/>
                          <a:pt x="10456" y="1019"/>
                        </a:cubicBezTo>
                        <a:cubicBezTo>
                          <a:pt x="10192" y="373"/>
                          <a:pt x="9928" y="0"/>
                          <a:pt x="962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4" name="Google Shape;1658;p60"/>
                  <p:cNvSpPr/>
                  <p:nvPr/>
                </p:nvSpPr>
                <p:spPr>
                  <a:xfrm>
                    <a:off x="2641141" y="7455933"/>
                    <a:ext cx="84691" cy="4149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93" h="21600" fill="norm" stroke="1" extrusionOk="0">
                        <a:moveTo>
                          <a:pt x="17442" y="3557"/>
                        </a:moveTo>
                        <a:cubicBezTo>
                          <a:pt x="17865" y="3557"/>
                          <a:pt x="18276" y="3557"/>
                          <a:pt x="18699" y="4408"/>
                        </a:cubicBezTo>
                        <a:cubicBezTo>
                          <a:pt x="19110" y="4408"/>
                          <a:pt x="19521" y="5258"/>
                          <a:pt x="19521" y="6985"/>
                        </a:cubicBezTo>
                        <a:cubicBezTo>
                          <a:pt x="19521" y="9563"/>
                          <a:pt x="19110" y="12140"/>
                          <a:pt x="17865" y="13867"/>
                        </a:cubicBezTo>
                        <a:cubicBezTo>
                          <a:pt x="15201" y="16368"/>
                          <a:pt x="12400" y="17708"/>
                          <a:pt x="9536" y="17708"/>
                        </a:cubicBezTo>
                        <a:cubicBezTo>
                          <a:pt x="7482" y="17708"/>
                          <a:pt x="5403" y="17012"/>
                          <a:pt x="3324" y="15594"/>
                        </a:cubicBezTo>
                        <a:cubicBezTo>
                          <a:pt x="7893" y="9563"/>
                          <a:pt x="12462" y="6135"/>
                          <a:pt x="17442" y="3557"/>
                        </a:cubicBezTo>
                        <a:close/>
                        <a:moveTo>
                          <a:pt x="17367" y="0"/>
                        </a:moveTo>
                        <a:cubicBezTo>
                          <a:pt x="11802" y="0"/>
                          <a:pt x="1867" y="13223"/>
                          <a:pt x="423" y="14718"/>
                        </a:cubicBezTo>
                        <a:cubicBezTo>
                          <a:pt x="0" y="14718"/>
                          <a:pt x="0" y="15594"/>
                          <a:pt x="0" y="16445"/>
                        </a:cubicBezTo>
                        <a:cubicBezTo>
                          <a:pt x="0" y="17295"/>
                          <a:pt x="423" y="18172"/>
                          <a:pt x="834" y="18172"/>
                        </a:cubicBezTo>
                        <a:cubicBezTo>
                          <a:pt x="4158" y="19873"/>
                          <a:pt x="7893" y="20749"/>
                          <a:pt x="11217" y="21600"/>
                        </a:cubicBezTo>
                        <a:cubicBezTo>
                          <a:pt x="14130" y="21600"/>
                          <a:pt x="17031" y="19873"/>
                          <a:pt x="19110" y="17295"/>
                        </a:cubicBezTo>
                        <a:cubicBezTo>
                          <a:pt x="20766" y="14718"/>
                          <a:pt x="21600" y="10413"/>
                          <a:pt x="21189" y="6135"/>
                        </a:cubicBezTo>
                        <a:cubicBezTo>
                          <a:pt x="21189" y="3557"/>
                          <a:pt x="20766" y="1830"/>
                          <a:pt x="19521" y="979"/>
                        </a:cubicBezTo>
                        <a:cubicBezTo>
                          <a:pt x="18936" y="309"/>
                          <a:pt x="18201" y="0"/>
                          <a:pt x="17367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5" name="Google Shape;1659;p60"/>
                  <p:cNvSpPr/>
                  <p:nvPr/>
                </p:nvSpPr>
                <p:spPr>
                  <a:xfrm>
                    <a:off x="2641141" y="7419191"/>
                    <a:ext cx="51488" cy="7328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399" h="21600" fill="norm" stroke="1" extrusionOk="0">
                        <a:moveTo>
                          <a:pt x="15067" y="1635"/>
                        </a:moveTo>
                        <a:cubicBezTo>
                          <a:pt x="17676" y="1635"/>
                          <a:pt x="17676" y="3094"/>
                          <a:pt x="17676" y="3094"/>
                        </a:cubicBezTo>
                        <a:cubicBezTo>
                          <a:pt x="18324" y="6028"/>
                          <a:pt x="9829" y="14303"/>
                          <a:pt x="3276" y="17703"/>
                        </a:cubicBezTo>
                        <a:cubicBezTo>
                          <a:pt x="3943" y="12347"/>
                          <a:pt x="6553" y="6991"/>
                          <a:pt x="11143" y="2612"/>
                        </a:cubicBezTo>
                        <a:cubicBezTo>
                          <a:pt x="11791" y="2131"/>
                          <a:pt x="13105" y="1635"/>
                          <a:pt x="14400" y="1635"/>
                        </a:cubicBezTo>
                        <a:close/>
                        <a:moveTo>
                          <a:pt x="13772" y="0"/>
                        </a:moveTo>
                        <a:cubicBezTo>
                          <a:pt x="11869" y="0"/>
                          <a:pt x="10143" y="540"/>
                          <a:pt x="9162" y="1635"/>
                        </a:cubicBezTo>
                        <a:cubicBezTo>
                          <a:pt x="1314" y="6028"/>
                          <a:pt x="0" y="19659"/>
                          <a:pt x="0" y="20622"/>
                        </a:cubicBezTo>
                        <a:cubicBezTo>
                          <a:pt x="0" y="20622"/>
                          <a:pt x="0" y="21118"/>
                          <a:pt x="667" y="21600"/>
                        </a:cubicBezTo>
                        <a:cubicBezTo>
                          <a:pt x="667" y="21600"/>
                          <a:pt x="1314" y="21600"/>
                          <a:pt x="1314" y="21118"/>
                        </a:cubicBezTo>
                        <a:lnTo>
                          <a:pt x="1981" y="21118"/>
                        </a:lnTo>
                        <a:cubicBezTo>
                          <a:pt x="9162" y="18681"/>
                          <a:pt x="21600" y="7969"/>
                          <a:pt x="20305" y="3094"/>
                        </a:cubicBezTo>
                        <a:cubicBezTo>
                          <a:pt x="19638" y="1153"/>
                          <a:pt x="17676" y="175"/>
                          <a:pt x="15714" y="175"/>
                        </a:cubicBezTo>
                        <a:cubicBezTo>
                          <a:pt x="15067" y="58"/>
                          <a:pt x="14400" y="0"/>
                          <a:pt x="1377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6" name="Google Shape;1660;p60"/>
                  <p:cNvSpPr/>
                  <p:nvPr/>
                </p:nvSpPr>
                <p:spPr>
                  <a:xfrm>
                    <a:off x="2462781" y="7143976"/>
                    <a:ext cx="183362" cy="20316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1942" y="0"/>
                        </a:moveTo>
                        <a:lnTo>
                          <a:pt x="0" y="19842"/>
                        </a:lnTo>
                        <a:lnTo>
                          <a:pt x="19652" y="21600"/>
                        </a:lnTo>
                        <a:lnTo>
                          <a:pt x="21600" y="1753"/>
                        </a:lnTo>
                        <a:lnTo>
                          <a:pt x="1942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7" name="Google Shape;1661;p60"/>
                  <p:cNvSpPr/>
                  <p:nvPr/>
                </p:nvSpPr>
                <p:spPr>
                  <a:xfrm>
                    <a:off x="1618712" y="7117533"/>
                    <a:ext cx="168508" cy="19326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851" y="0"/>
                        </a:moveTo>
                        <a:lnTo>
                          <a:pt x="0" y="21600"/>
                        </a:lnTo>
                        <a:lnTo>
                          <a:pt x="20749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8" name="Google Shape;1662;p60"/>
                  <p:cNvSpPr/>
                  <p:nvPr/>
                </p:nvSpPr>
                <p:spPr>
                  <a:xfrm>
                    <a:off x="1557608" y="3819004"/>
                    <a:ext cx="1214599" cy="345876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682" h="21600" fill="norm" stroke="1" extrusionOk="0">
                        <a:moveTo>
                          <a:pt x="2168" y="0"/>
                        </a:moveTo>
                        <a:cubicBezTo>
                          <a:pt x="2168" y="701"/>
                          <a:pt x="1954" y="8252"/>
                          <a:pt x="1445" y="11687"/>
                        </a:cubicBezTo>
                        <a:cubicBezTo>
                          <a:pt x="990" y="14854"/>
                          <a:pt x="0" y="21600"/>
                          <a:pt x="0" y="21600"/>
                        </a:cubicBezTo>
                        <a:lnTo>
                          <a:pt x="4818" y="21600"/>
                        </a:lnTo>
                        <a:cubicBezTo>
                          <a:pt x="4818" y="21600"/>
                          <a:pt x="7414" y="14555"/>
                          <a:pt x="8646" y="11326"/>
                        </a:cubicBezTo>
                        <a:cubicBezTo>
                          <a:pt x="9127" y="10016"/>
                          <a:pt x="9689" y="7561"/>
                          <a:pt x="10171" y="5240"/>
                        </a:cubicBezTo>
                        <a:cubicBezTo>
                          <a:pt x="14347" y="9562"/>
                          <a:pt x="13919" y="21260"/>
                          <a:pt x="13919" y="21260"/>
                        </a:cubicBezTo>
                        <a:lnTo>
                          <a:pt x="18629" y="21476"/>
                        </a:lnTo>
                        <a:cubicBezTo>
                          <a:pt x="21600" y="12677"/>
                          <a:pt x="17478" y="2785"/>
                          <a:pt x="1614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39" name="Google Shape;1663;p60"/>
                  <p:cNvSpPr/>
                  <p:nvPr/>
                </p:nvSpPr>
                <p:spPr>
                  <a:xfrm>
                    <a:off x="2380186" y="7173686"/>
                    <a:ext cx="386531" cy="15360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48" y="0"/>
                        </a:moveTo>
                        <a:lnTo>
                          <a:pt x="0" y="13940"/>
                        </a:lnTo>
                        <a:lnTo>
                          <a:pt x="20214" y="21600"/>
                        </a:lnTo>
                        <a:lnTo>
                          <a:pt x="21600" y="6970"/>
                        </a:lnTo>
                        <a:lnTo>
                          <a:pt x="648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0" name="Google Shape;1664;p60"/>
                  <p:cNvSpPr/>
                  <p:nvPr/>
                </p:nvSpPr>
                <p:spPr>
                  <a:xfrm>
                    <a:off x="1541119" y="7168734"/>
                    <a:ext cx="363357" cy="110672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21600" y="0"/>
                        </a:moveTo>
                        <a:lnTo>
                          <a:pt x="0" y="1285"/>
                        </a:lnTo>
                        <a:lnTo>
                          <a:pt x="0" y="21600"/>
                        </a:lnTo>
                        <a:lnTo>
                          <a:pt x="20814" y="21600"/>
                        </a:lnTo>
                        <a:lnTo>
                          <a:pt x="21600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1" name="Google Shape;1665;p60"/>
                  <p:cNvSpPr/>
                  <p:nvPr/>
                </p:nvSpPr>
                <p:spPr>
                  <a:xfrm>
                    <a:off x="2185287" y="4352500"/>
                    <a:ext cx="101051" cy="6788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102" h="21600" fill="norm" stroke="1" extrusionOk="0">
                        <a:moveTo>
                          <a:pt x="4435" y="0"/>
                        </a:moveTo>
                        <a:lnTo>
                          <a:pt x="0" y="9722"/>
                        </a:lnTo>
                        <a:cubicBezTo>
                          <a:pt x="7691" y="13612"/>
                          <a:pt x="13315" y="17553"/>
                          <a:pt x="17457" y="21600"/>
                        </a:cubicBezTo>
                        <a:cubicBezTo>
                          <a:pt x="21600" y="11088"/>
                          <a:pt x="4435" y="0"/>
                          <a:pt x="4435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2" name="Google Shape;1666;p60"/>
                  <p:cNvSpPr/>
                  <p:nvPr/>
                </p:nvSpPr>
                <p:spPr>
                  <a:xfrm>
                    <a:off x="1100071" y="3417618"/>
                    <a:ext cx="590530" cy="7580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15" h="21600" fill="norm" stroke="1" extrusionOk="0">
                        <a:moveTo>
                          <a:pt x="4451" y="0"/>
                        </a:moveTo>
                        <a:lnTo>
                          <a:pt x="0" y="4941"/>
                        </a:lnTo>
                        <a:lnTo>
                          <a:pt x="15904" y="13978"/>
                        </a:lnTo>
                        <a:lnTo>
                          <a:pt x="14954" y="15060"/>
                        </a:lnTo>
                        <a:cubicBezTo>
                          <a:pt x="14954" y="15060"/>
                          <a:pt x="14539" y="20144"/>
                          <a:pt x="14657" y="21085"/>
                        </a:cubicBezTo>
                        <a:cubicBezTo>
                          <a:pt x="14730" y="21466"/>
                          <a:pt x="15443" y="21600"/>
                          <a:pt x="16352" y="21600"/>
                        </a:cubicBezTo>
                        <a:cubicBezTo>
                          <a:pt x="17692" y="21600"/>
                          <a:pt x="19458" y="21309"/>
                          <a:pt x="20236" y="21085"/>
                        </a:cubicBezTo>
                        <a:cubicBezTo>
                          <a:pt x="21483" y="20755"/>
                          <a:pt x="21600" y="12848"/>
                          <a:pt x="20236" y="11719"/>
                        </a:cubicBezTo>
                        <a:cubicBezTo>
                          <a:pt x="18871" y="10637"/>
                          <a:pt x="4451" y="0"/>
                          <a:pt x="4451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3" name="Google Shape;1667;p60"/>
                  <p:cNvSpPr/>
                  <p:nvPr/>
                </p:nvSpPr>
                <p:spPr>
                  <a:xfrm>
                    <a:off x="901866" y="2405093"/>
                    <a:ext cx="763096" cy="127843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283" h="21600" fill="norm" stroke="1" extrusionOk="0">
                        <a:moveTo>
                          <a:pt x="17035" y="0"/>
                        </a:moveTo>
                        <a:cubicBezTo>
                          <a:pt x="9527" y="865"/>
                          <a:pt x="-1317" y="9740"/>
                          <a:pt x="131" y="15572"/>
                        </a:cubicBezTo>
                        <a:cubicBezTo>
                          <a:pt x="1053" y="19479"/>
                          <a:pt x="7288" y="21600"/>
                          <a:pt x="7288" y="21600"/>
                        </a:cubicBezTo>
                        <a:lnTo>
                          <a:pt x="12292" y="18279"/>
                        </a:lnTo>
                        <a:cubicBezTo>
                          <a:pt x="12292" y="18279"/>
                          <a:pt x="9087" y="16521"/>
                          <a:pt x="8473" y="15377"/>
                        </a:cubicBezTo>
                        <a:cubicBezTo>
                          <a:pt x="6585" y="12056"/>
                          <a:pt x="13478" y="6921"/>
                          <a:pt x="19098" y="5861"/>
                        </a:cubicBezTo>
                        <a:lnTo>
                          <a:pt x="20283" y="2875"/>
                        </a:lnTo>
                        <a:lnTo>
                          <a:pt x="17035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4" name="Google Shape;1668;p60"/>
                  <p:cNvSpPr/>
                  <p:nvPr/>
                </p:nvSpPr>
                <p:spPr>
                  <a:xfrm>
                    <a:off x="1542753" y="2322498"/>
                    <a:ext cx="1064355" cy="165704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46" h="21600" fill="norm" stroke="1" extrusionOk="0">
                        <a:moveTo>
                          <a:pt x="13213" y="0"/>
                        </a:moveTo>
                        <a:cubicBezTo>
                          <a:pt x="10717" y="21"/>
                          <a:pt x="8254" y="129"/>
                          <a:pt x="5791" y="345"/>
                        </a:cubicBezTo>
                        <a:cubicBezTo>
                          <a:pt x="5325" y="366"/>
                          <a:pt x="4859" y="431"/>
                          <a:pt x="4393" y="474"/>
                        </a:cubicBezTo>
                        <a:cubicBezTo>
                          <a:pt x="2928" y="624"/>
                          <a:pt x="1431" y="818"/>
                          <a:pt x="0" y="1077"/>
                        </a:cubicBezTo>
                        <a:cubicBezTo>
                          <a:pt x="965" y="3359"/>
                          <a:pt x="1664" y="5684"/>
                          <a:pt x="2096" y="8031"/>
                        </a:cubicBezTo>
                        <a:cubicBezTo>
                          <a:pt x="2230" y="8763"/>
                          <a:pt x="2330" y="9452"/>
                          <a:pt x="2429" y="10141"/>
                        </a:cubicBezTo>
                        <a:cubicBezTo>
                          <a:pt x="2529" y="11024"/>
                          <a:pt x="2629" y="11864"/>
                          <a:pt x="2696" y="12660"/>
                        </a:cubicBezTo>
                        <a:cubicBezTo>
                          <a:pt x="2763" y="13672"/>
                          <a:pt x="2796" y="14856"/>
                          <a:pt x="2796" y="16041"/>
                        </a:cubicBezTo>
                        <a:cubicBezTo>
                          <a:pt x="2796" y="18732"/>
                          <a:pt x="2629" y="21316"/>
                          <a:pt x="2629" y="21316"/>
                        </a:cubicBezTo>
                        <a:cubicBezTo>
                          <a:pt x="3917" y="21524"/>
                          <a:pt x="6149" y="21600"/>
                          <a:pt x="8704" y="21600"/>
                        </a:cubicBezTo>
                        <a:cubicBezTo>
                          <a:pt x="12751" y="21600"/>
                          <a:pt x="17611" y="21410"/>
                          <a:pt x="20835" y="21251"/>
                        </a:cubicBezTo>
                        <a:cubicBezTo>
                          <a:pt x="21433" y="18000"/>
                          <a:pt x="21600" y="14727"/>
                          <a:pt x="21301" y="11455"/>
                        </a:cubicBezTo>
                        <a:cubicBezTo>
                          <a:pt x="21134" y="9301"/>
                          <a:pt x="20768" y="7149"/>
                          <a:pt x="20202" y="5017"/>
                        </a:cubicBezTo>
                        <a:cubicBezTo>
                          <a:pt x="19903" y="3875"/>
                          <a:pt x="19537" y="2756"/>
                          <a:pt x="19037" y="1636"/>
                        </a:cubicBezTo>
                        <a:cubicBezTo>
                          <a:pt x="18638" y="840"/>
                          <a:pt x="17539" y="258"/>
                          <a:pt x="16275" y="150"/>
                        </a:cubicBezTo>
                        <a:cubicBezTo>
                          <a:pt x="15643" y="108"/>
                          <a:pt x="14877" y="65"/>
                          <a:pt x="14111" y="21"/>
                        </a:cubicBezTo>
                        <a:cubicBezTo>
                          <a:pt x="13812" y="21"/>
                          <a:pt x="13512" y="0"/>
                          <a:pt x="1321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5" name="Google Shape;1669;p60"/>
                  <p:cNvSpPr/>
                  <p:nvPr/>
                </p:nvSpPr>
                <p:spPr>
                  <a:xfrm>
                    <a:off x="2102692" y="1567660"/>
                    <a:ext cx="212645" cy="34201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12" h="21600" fill="norm" stroke="1" extrusionOk="0">
                        <a:moveTo>
                          <a:pt x="0" y="0"/>
                        </a:moveTo>
                        <a:cubicBezTo>
                          <a:pt x="0" y="0"/>
                          <a:pt x="0" y="21600"/>
                          <a:pt x="8045" y="21600"/>
                        </a:cubicBezTo>
                        <a:cubicBezTo>
                          <a:pt x="8877" y="21600"/>
                          <a:pt x="9790" y="21369"/>
                          <a:pt x="10802" y="20862"/>
                        </a:cubicBezTo>
                        <a:cubicBezTo>
                          <a:pt x="21600" y="15439"/>
                          <a:pt x="19050" y="3859"/>
                          <a:pt x="19050" y="3859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6" name="Google Shape;1670;p60"/>
                  <p:cNvSpPr/>
                  <p:nvPr/>
                </p:nvSpPr>
                <p:spPr>
                  <a:xfrm>
                    <a:off x="1830151" y="1931017"/>
                    <a:ext cx="371709" cy="4671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424" h="21600" fill="norm" stroke="1" extrusionOk="0">
                        <a:moveTo>
                          <a:pt x="454" y="0"/>
                        </a:moveTo>
                        <a:cubicBezTo>
                          <a:pt x="2179" y="5346"/>
                          <a:pt x="4266" y="15350"/>
                          <a:pt x="0" y="19244"/>
                        </a:cubicBezTo>
                        <a:cubicBezTo>
                          <a:pt x="2522" y="21190"/>
                          <a:pt x="7145" y="21600"/>
                          <a:pt x="10586" y="21600"/>
                        </a:cubicBezTo>
                        <a:cubicBezTo>
                          <a:pt x="13092" y="21600"/>
                          <a:pt x="14975" y="21383"/>
                          <a:pt x="14975" y="21383"/>
                        </a:cubicBezTo>
                        <a:cubicBezTo>
                          <a:pt x="14975" y="21383"/>
                          <a:pt x="21600" y="19780"/>
                          <a:pt x="20240" y="18100"/>
                        </a:cubicBezTo>
                        <a:cubicBezTo>
                          <a:pt x="16335" y="17564"/>
                          <a:pt x="14431" y="15961"/>
                          <a:pt x="13615" y="14052"/>
                        </a:cubicBezTo>
                        <a:cubicBezTo>
                          <a:pt x="13250" y="12830"/>
                          <a:pt x="13070" y="11531"/>
                          <a:pt x="13250" y="10233"/>
                        </a:cubicBezTo>
                        <a:cubicBezTo>
                          <a:pt x="13343" y="9547"/>
                          <a:pt x="13432" y="8860"/>
                          <a:pt x="13615" y="8173"/>
                        </a:cubicBezTo>
                        <a:lnTo>
                          <a:pt x="454" y="0"/>
                        </a:ln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7" name="Google Shape;1671;p60"/>
                  <p:cNvSpPr/>
                  <p:nvPr/>
                </p:nvSpPr>
                <p:spPr>
                  <a:xfrm>
                    <a:off x="1892938" y="2043371"/>
                    <a:ext cx="186631" cy="189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cubicBezTo>
                          <a:pt x="1146" y="16341"/>
                          <a:pt x="14717" y="20845"/>
                          <a:pt x="21600" y="21600"/>
                        </a:cubicBezTo>
                        <a:cubicBezTo>
                          <a:pt x="20643" y="18593"/>
                          <a:pt x="20265" y="15586"/>
                          <a:pt x="20643" y="12394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8" name="Google Shape;1672;p60"/>
                  <p:cNvSpPr/>
                  <p:nvPr/>
                </p:nvSpPr>
                <p:spPr>
                  <a:xfrm>
                    <a:off x="1829968" y="1530077"/>
                    <a:ext cx="463844" cy="635751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79" h="21600" fill="norm" stroke="1" extrusionOk="0">
                        <a:moveTo>
                          <a:pt x="9818" y="0"/>
                        </a:moveTo>
                        <a:cubicBezTo>
                          <a:pt x="5335" y="0"/>
                          <a:pt x="1152" y="2712"/>
                          <a:pt x="698" y="6777"/>
                        </a:cubicBezTo>
                        <a:cubicBezTo>
                          <a:pt x="-61" y="12164"/>
                          <a:pt x="-820" y="15362"/>
                          <a:pt x="2008" y="18562"/>
                        </a:cubicBezTo>
                        <a:cubicBezTo>
                          <a:pt x="3574" y="20515"/>
                          <a:pt x="6247" y="21600"/>
                          <a:pt x="9038" y="21600"/>
                        </a:cubicBezTo>
                        <a:cubicBezTo>
                          <a:pt x="9938" y="21600"/>
                          <a:pt x="10848" y="21487"/>
                          <a:pt x="11739" y="21255"/>
                        </a:cubicBezTo>
                        <a:cubicBezTo>
                          <a:pt x="14017" y="20638"/>
                          <a:pt x="15949" y="19347"/>
                          <a:pt x="17122" y="17663"/>
                        </a:cubicBezTo>
                        <a:cubicBezTo>
                          <a:pt x="17259" y="17439"/>
                          <a:pt x="17398" y="17214"/>
                          <a:pt x="17536" y="16933"/>
                        </a:cubicBezTo>
                        <a:cubicBezTo>
                          <a:pt x="20021" y="12332"/>
                          <a:pt x="20780" y="4194"/>
                          <a:pt x="14706" y="1164"/>
                        </a:cubicBezTo>
                        <a:cubicBezTo>
                          <a:pt x="13150" y="365"/>
                          <a:pt x="11464" y="0"/>
                          <a:pt x="9818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49" name="Google Shape;1673;p60"/>
                  <p:cNvSpPr/>
                  <p:nvPr/>
                </p:nvSpPr>
                <p:spPr>
                  <a:xfrm>
                    <a:off x="2078541" y="1793706"/>
                    <a:ext cx="31780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8886" h="21600" fill="norm" stroke="1" extrusionOk="0">
                        <a:moveTo>
                          <a:pt x="11115" y="0"/>
                        </a:moveTo>
                        <a:cubicBezTo>
                          <a:pt x="6525" y="0"/>
                          <a:pt x="1522" y="3692"/>
                          <a:pt x="610" y="9287"/>
                        </a:cubicBezTo>
                        <a:cubicBezTo>
                          <a:pt x="-1362" y="15409"/>
                          <a:pt x="1581" y="20752"/>
                          <a:pt x="7496" y="21531"/>
                        </a:cubicBezTo>
                        <a:cubicBezTo>
                          <a:pt x="7849" y="21577"/>
                          <a:pt x="8202" y="21600"/>
                          <a:pt x="8555" y="21600"/>
                        </a:cubicBezTo>
                        <a:cubicBezTo>
                          <a:pt x="13087" y="21600"/>
                          <a:pt x="17384" y="17243"/>
                          <a:pt x="18266" y="11580"/>
                        </a:cubicBezTo>
                        <a:cubicBezTo>
                          <a:pt x="20238" y="6237"/>
                          <a:pt x="17295" y="871"/>
                          <a:pt x="12381" y="115"/>
                        </a:cubicBezTo>
                        <a:cubicBezTo>
                          <a:pt x="11969" y="46"/>
                          <a:pt x="11557" y="0"/>
                          <a:pt x="1111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0" name="Google Shape;1674;p60"/>
                  <p:cNvSpPr/>
                  <p:nvPr/>
                </p:nvSpPr>
                <p:spPr>
                  <a:xfrm>
                    <a:off x="2224046" y="1818514"/>
                    <a:ext cx="32577" cy="4664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60" h="21600" fill="norm" stroke="1" extrusionOk="0">
                        <a:moveTo>
                          <a:pt x="11220" y="0"/>
                        </a:moveTo>
                        <a:cubicBezTo>
                          <a:pt x="6688" y="0"/>
                          <a:pt x="2333" y="4311"/>
                          <a:pt x="508" y="9264"/>
                        </a:cubicBezTo>
                        <a:cubicBezTo>
                          <a:pt x="-1434" y="15386"/>
                          <a:pt x="2480" y="20752"/>
                          <a:pt x="7394" y="21508"/>
                        </a:cubicBezTo>
                        <a:cubicBezTo>
                          <a:pt x="7747" y="21554"/>
                          <a:pt x="8101" y="21600"/>
                          <a:pt x="8483" y="21600"/>
                        </a:cubicBezTo>
                        <a:cubicBezTo>
                          <a:pt x="13015" y="21600"/>
                          <a:pt x="17341" y="17243"/>
                          <a:pt x="19165" y="11557"/>
                        </a:cubicBezTo>
                        <a:cubicBezTo>
                          <a:pt x="20166" y="6214"/>
                          <a:pt x="17223" y="848"/>
                          <a:pt x="12309" y="92"/>
                        </a:cubicBezTo>
                        <a:cubicBezTo>
                          <a:pt x="11926" y="46"/>
                          <a:pt x="11573" y="0"/>
                          <a:pt x="1122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1" name="Google Shape;1675;p60"/>
                  <p:cNvSpPr/>
                  <p:nvPr/>
                </p:nvSpPr>
                <p:spPr>
                  <a:xfrm>
                    <a:off x="2157211" y="1836885"/>
                    <a:ext cx="62739" cy="12839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6819" y="0"/>
                        </a:moveTo>
                        <a:lnTo>
                          <a:pt x="0" y="20559"/>
                        </a:lnTo>
                        <a:cubicBezTo>
                          <a:pt x="3410" y="21258"/>
                          <a:pt x="7109" y="21600"/>
                          <a:pt x="10809" y="21600"/>
                        </a:cubicBezTo>
                        <a:cubicBezTo>
                          <a:pt x="14491" y="21600"/>
                          <a:pt x="18190" y="21258"/>
                          <a:pt x="21600" y="20559"/>
                        </a:cubicBezTo>
                        <a:cubicBezTo>
                          <a:pt x="14781" y="13895"/>
                          <a:pt x="10229" y="7222"/>
                          <a:pt x="6819" y="0"/>
                        </a:cubicBezTo>
                        <a:close/>
                      </a:path>
                    </a:pathLst>
                  </a:custGeom>
                  <a:solidFill>
                    <a:srgbClr val="DE575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2" name="Google Shape;1676;p60"/>
                  <p:cNvSpPr/>
                  <p:nvPr/>
                </p:nvSpPr>
                <p:spPr>
                  <a:xfrm>
                    <a:off x="2037453" y="1724778"/>
                    <a:ext cx="75586" cy="351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27" h="21600" fill="norm" stroke="1" extrusionOk="0">
                        <a:moveTo>
                          <a:pt x="15284" y="0"/>
                        </a:moveTo>
                        <a:cubicBezTo>
                          <a:pt x="10022" y="0"/>
                          <a:pt x="4760" y="4898"/>
                          <a:pt x="682" y="13051"/>
                        </a:cubicBezTo>
                        <a:cubicBezTo>
                          <a:pt x="-227" y="15090"/>
                          <a:pt x="-227" y="18132"/>
                          <a:pt x="682" y="20170"/>
                        </a:cubicBezTo>
                        <a:lnTo>
                          <a:pt x="1605" y="21174"/>
                        </a:lnTo>
                        <a:cubicBezTo>
                          <a:pt x="1743" y="21478"/>
                          <a:pt x="1922" y="21600"/>
                          <a:pt x="2101" y="21600"/>
                        </a:cubicBezTo>
                        <a:cubicBezTo>
                          <a:pt x="2569" y="21600"/>
                          <a:pt x="3120" y="20870"/>
                          <a:pt x="3451" y="20170"/>
                        </a:cubicBezTo>
                        <a:cubicBezTo>
                          <a:pt x="6867" y="13447"/>
                          <a:pt x="11248" y="9492"/>
                          <a:pt x="15518" y="9492"/>
                        </a:cubicBezTo>
                        <a:cubicBezTo>
                          <a:pt x="16400" y="9492"/>
                          <a:pt x="17282" y="9674"/>
                          <a:pt x="18150" y="10009"/>
                        </a:cubicBezTo>
                        <a:cubicBezTo>
                          <a:pt x="19527" y="10009"/>
                          <a:pt x="20450" y="9005"/>
                          <a:pt x="20905" y="5963"/>
                        </a:cubicBezTo>
                        <a:cubicBezTo>
                          <a:pt x="21373" y="3925"/>
                          <a:pt x="20450" y="882"/>
                          <a:pt x="19072" y="882"/>
                        </a:cubicBezTo>
                        <a:cubicBezTo>
                          <a:pt x="17819" y="304"/>
                          <a:pt x="16552" y="0"/>
                          <a:pt x="152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3" name="Google Shape;1677;p60"/>
                  <p:cNvSpPr/>
                  <p:nvPr/>
                </p:nvSpPr>
                <p:spPr>
                  <a:xfrm>
                    <a:off x="2028931" y="1963401"/>
                    <a:ext cx="100204" cy="58480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79" h="21600" fill="norm" stroke="1" extrusionOk="0">
                        <a:moveTo>
                          <a:pt x="898" y="0"/>
                        </a:moveTo>
                        <a:cubicBezTo>
                          <a:pt x="792" y="0"/>
                          <a:pt x="686" y="73"/>
                          <a:pt x="590" y="238"/>
                        </a:cubicBezTo>
                        <a:cubicBezTo>
                          <a:pt x="-121" y="860"/>
                          <a:pt x="-121" y="1463"/>
                          <a:pt x="229" y="2085"/>
                        </a:cubicBezTo>
                        <a:cubicBezTo>
                          <a:pt x="4836" y="14284"/>
                          <a:pt x="12266" y="21600"/>
                          <a:pt x="20768" y="21600"/>
                        </a:cubicBezTo>
                        <a:lnTo>
                          <a:pt x="20768" y="20996"/>
                        </a:lnTo>
                        <a:cubicBezTo>
                          <a:pt x="21118" y="20996"/>
                          <a:pt x="21479" y="20375"/>
                          <a:pt x="21479" y="19771"/>
                        </a:cubicBezTo>
                        <a:cubicBezTo>
                          <a:pt x="21479" y="19167"/>
                          <a:pt x="21118" y="18546"/>
                          <a:pt x="20768" y="18546"/>
                        </a:cubicBezTo>
                        <a:cubicBezTo>
                          <a:pt x="12977" y="17942"/>
                          <a:pt x="5897" y="11230"/>
                          <a:pt x="1652" y="860"/>
                        </a:cubicBezTo>
                        <a:cubicBezTo>
                          <a:pt x="1397" y="421"/>
                          <a:pt x="1153" y="0"/>
                          <a:pt x="89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4" name="Google Shape;1678;p60"/>
                  <p:cNvSpPr/>
                  <p:nvPr/>
                </p:nvSpPr>
                <p:spPr>
                  <a:xfrm>
                    <a:off x="2249075" y="1738791"/>
                    <a:ext cx="57221" cy="61749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783" h="21600" fill="norm" stroke="1" extrusionOk="0">
                        <a:moveTo>
                          <a:pt x="2496" y="0"/>
                        </a:moveTo>
                        <a:cubicBezTo>
                          <a:pt x="1237" y="0"/>
                          <a:pt x="229" y="658"/>
                          <a:pt x="229" y="1957"/>
                        </a:cubicBezTo>
                        <a:cubicBezTo>
                          <a:pt x="-382" y="3118"/>
                          <a:pt x="229" y="4850"/>
                          <a:pt x="2028" y="5422"/>
                        </a:cubicBezTo>
                        <a:cubicBezTo>
                          <a:pt x="8628" y="7743"/>
                          <a:pt x="13430" y="12939"/>
                          <a:pt x="15229" y="19868"/>
                        </a:cubicBezTo>
                        <a:cubicBezTo>
                          <a:pt x="15822" y="20439"/>
                          <a:pt x="16416" y="21028"/>
                          <a:pt x="17027" y="21028"/>
                        </a:cubicBezTo>
                        <a:cubicBezTo>
                          <a:pt x="17621" y="21600"/>
                          <a:pt x="18232" y="21600"/>
                          <a:pt x="18826" y="21600"/>
                        </a:cubicBezTo>
                        <a:cubicBezTo>
                          <a:pt x="20031" y="21028"/>
                          <a:pt x="21218" y="19868"/>
                          <a:pt x="20624" y="18136"/>
                        </a:cubicBezTo>
                        <a:cubicBezTo>
                          <a:pt x="18232" y="10047"/>
                          <a:pt x="12225" y="3118"/>
                          <a:pt x="3826" y="225"/>
                        </a:cubicBezTo>
                        <a:cubicBezTo>
                          <a:pt x="3377" y="87"/>
                          <a:pt x="2927" y="0"/>
                          <a:pt x="249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5" name="Google Shape;1679;p60"/>
                  <p:cNvSpPr/>
                  <p:nvPr/>
                </p:nvSpPr>
                <p:spPr>
                  <a:xfrm>
                    <a:off x="1778408" y="1465061"/>
                    <a:ext cx="306112" cy="584897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116" h="21600" fill="norm" stroke="1" extrusionOk="0">
                        <a:moveTo>
                          <a:pt x="14282" y="0"/>
                        </a:moveTo>
                        <a:cubicBezTo>
                          <a:pt x="11314" y="0"/>
                          <a:pt x="8444" y="432"/>
                          <a:pt x="5789" y="1227"/>
                        </a:cubicBezTo>
                        <a:cubicBezTo>
                          <a:pt x="-1484" y="3666"/>
                          <a:pt x="-182" y="9827"/>
                          <a:pt x="686" y="13854"/>
                        </a:cubicBezTo>
                        <a:cubicBezTo>
                          <a:pt x="1988" y="19161"/>
                          <a:pt x="5681" y="21600"/>
                          <a:pt x="5681" y="21600"/>
                        </a:cubicBezTo>
                        <a:cubicBezTo>
                          <a:pt x="3400" y="19038"/>
                          <a:pt x="4051" y="14097"/>
                          <a:pt x="5571" y="13975"/>
                        </a:cubicBezTo>
                        <a:cubicBezTo>
                          <a:pt x="5662" y="13967"/>
                          <a:pt x="5743" y="13965"/>
                          <a:pt x="5821" y="13965"/>
                        </a:cubicBezTo>
                        <a:cubicBezTo>
                          <a:pt x="7067" y="13965"/>
                          <a:pt x="6876" y="14829"/>
                          <a:pt x="6876" y="14829"/>
                        </a:cubicBezTo>
                        <a:cubicBezTo>
                          <a:pt x="10240" y="13671"/>
                          <a:pt x="13169" y="10438"/>
                          <a:pt x="12085" y="8119"/>
                        </a:cubicBezTo>
                        <a:cubicBezTo>
                          <a:pt x="11490" y="6737"/>
                          <a:pt x="13481" y="5652"/>
                          <a:pt x="15782" y="5652"/>
                        </a:cubicBezTo>
                        <a:cubicBezTo>
                          <a:pt x="16423" y="5652"/>
                          <a:pt x="17090" y="5736"/>
                          <a:pt x="17728" y="5923"/>
                        </a:cubicBezTo>
                        <a:lnTo>
                          <a:pt x="18704" y="6168"/>
                        </a:lnTo>
                        <a:cubicBezTo>
                          <a:pt x="19140" y="6289"/>
                          <a:pt x="19573" y="6411"/>
                          <a:pt x="20009" y="6534"/>
                        </a:cubicBezTo>
                        <a:lnTo>
                          <a:pt x="20116" y="251"/>
                        </a:lnTo>
                        <a:cubicBezTo>
                          <a:pt x="18814" y="190"/>
                          <a:pt x="17513" y="68"/>
                          <a:pt x="16319" y="68"/>
                        </a:cubicBezTo>
                        <a:cubicBezTo>
                          <a:pt x="15635" y="22"/>
                          <a:pt x="14955" y="0"/>
                          <a:pt x="142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6" name="Google Shape;1680;p60"/>
                  <p:cNvSpPr/>
                  <p:nvPr/>
                </p:nvSpPr>
                <p:spPr>
                  <a:xfrm>
                    <a:off x="1751066" y="1755577"/>
                    <a:ext cx="156936" cy="190494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0087" h="21600" fill="norm" stroke="1" extrusionOk="0">
                        <a:moveTo>
                          <a:pt x="8322" y="0"/>
                        </a:moveTo>
                        <a:cubicBezTo>
                          <a:pt x="2162" y="0"/>
                          <a:pt x="-1210" y="5171"/>
                          <a:pt x="400" y="10342"/>
                        </a:cubicBezTo>
                        <a:cubicBezTo>
                          <a:pt x="1877" y="14840"/>
                          <a:pt x="5261" y="18394"/>
                          <a:pt x="9913" y="20645"/>
                        </a:cubicBezTo>
                        <a:cubicBezTo>
                          <a:pt x="11213" y="21302"/>
                          <a:pt x="12455" y="21600"/>
                          <a:pt x="13596" y="21600"/>
                        </a:cubicBezTo>
                        <a:cubicBezTo>
                          <a:pt x="17633" y="21600"/>
                          <a:pt x="20390" y="17866"/>
                          <a:pt x="20060" y="13341"/>
                        </a:cubicBezTo>
                        <a:cubicBezTo>
                          <a:pt x="19636" y="8282"/>
                          <a:pt x="16042" y="415"/>
                          <a:pt x="9279" y="39"/>
                        </a:cubicBezTo>
                        <a:cubicBezTo>
                          <a:pt x="8950" y="17"/>
                          <a:pt x="8633" y="0"/>
                          <a:pt x="8322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7" name="Google Shape;1681;p60"/>
                  <p:cNvSpPr/>
                  <p:nvPr/>
                </p:nvSpPr>
                <p:spPr>
                  <a:xfrm>
                    <a:off x="1736613" y="1405343"/>
                    <a:ext cx="611763" cy="34894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951" h="21600" fill="norm" stroke="1" extrusionOk="0">
                        <a:moveTo>
                          <a:pt x="7850" y="0"/>
                        </a:moveTo>
                        <a:cubicBezTo>
                          <a:pt x="5465" y="0"/>
                          <a:pt x="3575" y="2771"/>
                          <a:pt x="2997" y="5036"/>
                        </a:cubicBezTo>
                        <a:cubicBezTo>
                          <a:pt x="2135" y="8411"/>
                          <a:pt x="1865" y="11375"/>
                          <a:pt x="465" y="13422"/>
                        </a:cubicBezTo>
                        <a:cubicBezTo>
                          <a:pt x="-935" y="15362"/>
                          <a:pt x="1272" y="19249"/>
                          <a:pt x="1272" y="19249"/>
                        </a:cubicBezTo>
                        <a:lnTo>
                          <a:pt x="4344" y="18431"/>
                        </a:lnTo>
                        <a:cubicBezTo>
                          <a:pt x="4344" y="18431"/>
                          <a:pt x="5910" y="20589"/>
                          <a:pt x="7280" y="20589"/>
                        </a:cubicBezTo>
                        <a:cubicBezTo>
                          <a:pt x="7724" y="20589"/>
                          <a:pt x="8148" y="20362"/>
                          <a:pt x="8491" y="19761"/>
                        </a:cubicBezTo>
                        <a:cubicBezTo>
                          <a:pt x="9590" y="17674"/>
                          <a:pt x="9901" y="16267"/>
                          <a:pt x="11033" y="16267"/>
                        </a:cubicBezTo>
                        <a:cubicBezTo>
                          <a:pt x="11288" y="16267"/>
                          <a:pt x="11583" y="16337"/>
                          <a:pt x="11938" y="16487"/>
                        </a:cubicBezTo>
                        <a:cubicBezTo>
                          <a:pt x="12150" y="16589"/>
                          <a:pt x="12329" y="16634"/>
                          <a:pt x="12479" y="16634"/>
                        </a:cubicBezTo>
                        <a:cubicBezTo>
                          <a:pt x="13703" y="16634"/>
                          <a:pt x="13051" y="13606"/>
                          <a:pt x="13339" y="12604"/>
                        </a:cubicBezTo>
                        <a:cubicBezTo>
                          <a:pt x="13510" y="12101"/>
                          <a:pt x="13676" y="11923"/>
                          <a:pt x="13826" y="11923"/>
                        </a:cubicBezTo>
                        <a:cubicBezTo>
                          <a:pt x="14198" y="11923"/>
                          <a:pt x="14471" y="13011"/>
                          <a:pt x="14471" y="13011"/>
                        </a:cubicBezTo>
                        <a:cubicBezTo>
                          <a:pt x="14668" y="12564"/>
                          <a:pt x="14952" y="12279"/>
                          <a:pt x="15259" y="12279"/>
                        </a:cubicBezTo>
                        <a:cubicBezTo>
                          <a:pt x="15370" y="12279"/>
                          <a:pt x="15486" y="12316"/>
                          <a:pt x="15601" y="12398"/>
                        </a:cubicBezTo>
                        <a:cubicBezTo>
                          <a:pt x="16625" y="13113"/>
                          <a:pt x="16948" y="14544"/>
                          <a:pt x="16948" y="18636"/>
                        </a:cubicBezTo>
                        <a:cubicBezTo>
                          <a:pt x="16948" y="20886"/>
                          <a:pt x="18564" y="21600"/>
                          <a:pt x="18564" y="21600"/>
                        </a:cubicBezTo>
                        <a:cubicBezTo>
                          <a:pt x="18564" y="21600"/>
                          <a:pt x="20665" y="19249"/>
                          <a:pt x="19694" y="17306"/>
                        </a:cubicBezTo>
                        <a:cubicBezTo>
                          <a:pt x="18779" y="15362"/>
                          <a:pt x="19641" y="7697"/>
                          <a:pt x="18564" y="5548"/>
                        </a:cubicBezTo>
                        <a:cubicBezTo>
                          <a:pt x="18280" y="4959"/>
                          <a:pt x="17897" y="4677"/>
                          <a:pt x="17516" y="4677"/>
                        </a:cubicBezTo>
                        <a:cubicBezTo>
                          <a:pt x="17103" y="4677"/>
                          <a:pt x="16689" y="5011"/>
                          <a:pt x="16410" y="5649"/>
                        </a:cubicBezTo>
                        <a:cubicBezTo>
                          <a:pt x="15979" y="4218"/>
                          <a:pt x="15386" y="2992"/>
                          <a:pt x="14685" y="1971"/>
                        </a:cubicBezTo>
                        <a:cubicBezTo>
                          <a:pt x="14450" y="1732"/>
                          <a:pt x="14133" y="1646"/>
                          <a:pt x="13791" y="1646"/>
                        </a:cubicBezTo>
                        <a:cubicBezTo>
                          <a:pt x="12804" y="1646"/>
                          <a:pt x="11615" y="2379"/>
                          <a:pt x="11615" y="2379"/>
                        </a:cubicBezTo>
                        <a:cubicBezTo>
                          <a:pt x="10306" y="665"/>
                          <a:pt x="9019" y="0"/>
                          <a:pt x="78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8" name="Google Shape;1682;p60"/>
                  <p:cNvSpPr/>
                  <p:nvPr/>
                </p:nvSpPr>
                <p:spPr>
                  <a:xfrm>
                    <a:off x="1935507" y="2677536"/>
                    <a:ext cx="456620" cy="270958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326" h="21600" fill="norm" stroke="1" extrusionOk="0">
                        <a:moveTo>
                          <a:pt x="18668" y="0"/>
                        </a:moveTo>
                        <a:cubicBezTo>
                          <a:pt x="18622" y="0"/>
                          <a:pt x="18576" y="0"/>
                          <a:pt x="18532" y="8"/>
                        </a:cubicBezTo>
                        <a:lnTo>
                          <a:pt x="2022" y="1192"/>
                        </a:lnTo>
                        <a:cubicBezTo>
                          <a:pt x="789" y="1192"/>
                          <a:pt x="-138" y="3166"/>
                          <a:pt x="17" y="5274"/>
                        </a:cubicBezTo>
                        <a:lnTo>
                          <a:pt x="942" y="18442"/>
                        </a:lnTo>
                        <a:cubicBezTo>
                          <a:pt x="1097" y="20286"/>
                          <a:pt x="2022" y="21600"/>
                          <a:pt x="3181" y="21600"/>
                        </a:cubicBezTo>
                        <a:lnTo>
                          <a:pt x="19302" y="20550"/>
                        </a:lnTo>
                        <a:cubicBezTo>
                          <a:pt x="20537" y="20416"/>
                          <a:pt x="21462" y="18707"/>
                          <a:pt x="21309" y="16599"/>
                        </a:cubicBezTo>
                        <a:lnTo>
                          <a:pt x="20692" y="3300"/>
                        </a:lnTo>
                        <a:cubicBezTo>
                          <a:pt x="20618" y="1409"/>
                          <a:pt x="19695" y="0"/>
                          <a:pt x="1866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59" name="Google Shape;1683;p60"/>
                  <p:cNvSpPr/>
                  <p:nvPr/>
                </p:nvSpPr>
                <p:spPr>
                  <a:xfrm>
                    <a:off x="2102692" y="2755278"/>
                    <a:ext cx="147017" cy="115623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600" h="21600" fill="norm" stroke="1" extrusionOk="0">
                        <a:moveTo>
                          <a:pt x="0" y="0"/>
                        </a:moveTo>
                        <a:lnTo>
                          <a:pt x="6555" y="10795"/>
                        </a:lnTo>
                        <a:lnTo>
                          <a:pt x="1215" y="21600"/>
                        </a:lnTo>
                        <a:lnTo>
                          <a:pt x="21600" y="864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60" name="Google Shape;1684;p60"/>
                  <p:cNvSpPr/>
                  <p:nvPr/>
                </p:nvSpPr>
                <p:spPr>
                  <a:xfrm>
                    <a:off x="1620396" y="2358844"/>
                    <a:ext cx="986712" cy="16206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434" h="21600" fill="norm" stroke="1" extrusionOk="0">
                        <a:moveTo>
                          <a:pt x="13348" y="0"/>
                        </a:moveTo>
                        <a:cubicBezTo>
                          <a:pt x="12359" y="854"/>
                          <a:pt x="10779" y="1103"/>
                          <a:pt x="9272" y="1103"/>
                        </a:cubicBezTo>
                        <a:cubicBezTo>
                          <a:pt x="7166" y="1103"/>
                          <a:pt x="5203" y="616"/>
                          <a:pt x="5203" y="616"/>
                        </a:cubicBezTo>
                        <a:lnTo>
                          <a:pt x="1722" y="3677"/>
                        </a:lnTo>
                        <a:lnTo>
                          <a:pt x="0" y="5218"/>
                        </a:lnTo>
                        <a:lnTo>
                          <a:pt x="0" y="5239"/>
                        </a:lnTo>
                        <a:cubicBezTo>
                          <a:pt x="143" y="5856"/>
                          <a:pt x="287" y="6494"/>
                          <a:pt x="430" y="7133"/>
                        </a:cubicBezTo>
                        <a:cubicBezTo>
                          <a:pt x="466" y="7331"/>
                          <a:pt x="502" y="7529"/>
                          <a:pt x="538" y="7727"/>
                        </a:cubicBezTo>
                        <a:cubicBezTo>
                          <a:pt x="717" y="8475"/>
                          <a:pt x="825" y="9202"/>
                          <a:pt x="933" y="9884"/>
                        </a:cubicBezTo>
                        <a:cubicBezTo>
                          <a:pt x="1040" y="10787"/>
                          <a:pt x="1148" y="11623"/>
                          <a:pt x="1220" y="12460"/>
                        </a:cubicBezTo>
                        <a:cubicBezTo>
                          <a:pt x="1292" y="13495"/>
                          <a:pt x="1327" y="14705"/>
                          <a:pt x="1327" y="15916"/>
                        </a:cubicBezTo>
                        <a:cubicBezTo>
                          <a:pt x="1327" y="18668"/>
                          <a:pt x="1148" y="21310"/>
                          <a:pt x="1148" y="21310"/>
                        </a:cubicBezTo>
                        <a:cubicBezTo>
                          <a:pt x="2536" y="21522"/>
                          <a:pt x="4943" y="21600"/>
                          <a:pt x="7697" y="21600"/>
                        </a:cubicBezTo>
                        <a:cubicBezTo>
                          <a:pt x="12060" y="21600"/>
                          <a:pt x="17300" y="21405"/>
                          <a:pt x="20775" y="21244"/>
                        </a:cubicBezTo>
                        <a:cubicBezTo>
                          <a:pt x="21420" y="17919"/>
                          <a:pt x="21600" y="14573"/>
                          <a:pt x="21277" y="11227"/>
                        </a:cubicBezTo>
                        <a:cubicBezTo>
                          <a:pt x="21098" y="9025"/>
                          <a:pt x="20703" y="6824"/>
                          <a:pt x="20093" y="4645"/>
                        </a:cubicBezTo>
                        <a:cubicBezTo>
                          <a:pt x="19985" y="4336"/>
                          <a:pt x="19913" y="4007"/>
                          <a:pt x="19806" y="3743"/>
                        </a:cubicBezTo>
                        <a:cubicBezTo>
                          <a:pt x="17904" y="2334"/>
                          <a:pt x="15752" y="1101"/>
                          <a:pt x="13348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61" name="Google Shape;1685;p60"/>
                  <p:cNvSpPr/>
                  <p:nvPr/>
                </p:nvSpPr>
                <p:spPr>
                  <a:xfrm>
                    <a:off x="2397709" y="2258077"/>
                    <a:ext cx="338347" cy="417876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270" h="21600" fill="norm" stroke="1" extrusionOk="0">
                        <a:moveTo>
                          <a:pt x="7829" y="0"/>
                        </a:moveTo>
                        <a:cubicBezTo>
                          <a:pt x="6895" y="0"/>
                          <a:pt x="6064" y="512"/>
                          <a:pt x="5855" y="1280"/>
                        </a:cubicBezTo>
                        <a:lnTo>
                          <a:pt x="41" y="20492"/>
                        </a:lnTo>
                        <a:cubicBezTo>
                          <a:pt x="-168" y="21088"/>
                          <a:pt x="455" y="21600"/>
                          <a:pt x="1183" y="21600"/>
                        </a:cubicBezTo>
                        <a:lnTo>
                          <a:pt x="13538" y="21600"/>
                        </a:lnTo>
                        <a:cubicBezTo>
                          <a:pt x="14475" y="21600"/>
                          <a:pt x="15303" y="21088"/>
                          <a:pt x="15511" y="20320"/>
                        </a:cubicBezTo>
                        <a:lnTo>
                          <a:pt x="21223" y="1195"/>
                        </a:lnTo>
                        <a:cubicBezTo>
                          <a:pt x="21432" y="599"/>
                          <a:pt x="20912" y="0"/>
                          <a:pt x="2008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62" name="Google Shape;1686;p60"/>
                  <p:cNvSpPr/>
                  <p:nvPr/>
                </p:nvSpPr>
                <p:spPr>
                  <a:xfrm>
                    <a:off x="2540787" y="2405093"/>
                    <a:ext cx="69396" cy="8259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19305" h="21600" fill="norm" stroke="1" extrusionOk="0">
                        <a:moveTo>
                          <a:pt x="12765" y="0"/>
                        </a:moveTo>
                        <a:cubicBezTo>
                          <a:pt x="6332" y="868"/>
                          <a:pt x="1731" y="5180"/>
                          <a:pt x="354" y="10800"/>
                        </a:cubicBezTo>
                        <a:cubicBezTo>
                          <a:pt x="-1024" y="16407"/>
                          <a:pt x="1731" y="21600"/>
                          <a:pt x="6787" y="21600"/>
                        </a:cubicBezTo>
                        <a:cubicBezTo>
                          <a:pt x="12765" y="20732"/>
                          <a:pt x="17821" y="16407"/>
                          <a:pt x="18730" y="10800"/>
                        </a:cubicBezTo>
                        <a:cubicBezTo>
                          <a:pt x="20576" y="4753"/>
                          <a:pt x="17821" y="0"/>
                          <a:pt x="12765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  <p:sp>
                <p:nvSpPr>
                  <p:cNvPr id="3163" name="Google Shape;1687;p60"/>
                  <p:cNvSpPr/>
                  <p:nvPr/>
                </p:nvSpPr>
                <p:spPr>
                  <a:xfrm>
                    <a:off x="2445398" y="2481052"/>
                    <a:ext cx="658233" cy="664025"/>
                  </a:xfrm>
                  <a:custGeom>
                    <a:avLst/>
                    <a:gdLst/>
                    <a:ahLst/>
                    <a:cxnLst>
                      <a:cxn ang="0">
                        <a:pos x="wd2" y="hd2"/>
                      </a:cxn>
                      <a:cxn ang="5400000">
                        <a:pos x="wd2" y="hd2"/>
                      </a:cxn>
                      <a:cxn ang="10800000">
                        <a:pos x="wd2" y="hd2"/>
                      </a:cxn>
                      <a:cxn ang="16200000">
                        <a:pos x="wd2" y="hd2"/>
                      </a:cxn>
                    </a:cxnLst>
                    <a:rect l="0" t="0" r="r" b="b"/>
                    <a:pathLst>
                      <a:path w="21052" h="21600" fill="norm" stroke="1" extrusionOk="0">
                        <a:moveTo>
                          <a:pt x="1395" y="0"/>
                        </a:moveTo>
                        <a:cubicBezTo>
                          <a:pt x="1112" y="0"/>
                          <a:pt x="-548" y="7044"/>
                          <a:pt x="185" y="7630"/>
                        </a:cubicBezTo>
                        <a:cubicBezTo>
                          <a:pt x="852" y="8163"/>
                          <a:pt x="6533" y="8782"/>
                          <a:pt x="7963" y="8782"/>
                        </a:cubicBezTo>
                        <a:cubicBezTo>
                          <a:pt x="8121" y="8782"/>
                          <a:pt x="8227" y="8774"/>
                          <a:pt x="8268" y="8759"/>
                        </a:cubicBezTo>
                        <a:cubicBezTo>
                          <a:pt x="8744" y="8543"/>
                          <a:pt x="9483" y="8221"/>
                          <a:pt x="9483" y="8221"/>
                        </a:cubicBezTo>
                        <a:lnTo>
                          <a:pt x="16193" y="21600"/>
                        </a:lnTo>
                        <a:cubicBezTo>
                          <a:pt x="16193" y="21600"/>
                          <a:pt x="19996" y="21331"/>
                          <a:pt x="21052" y="17570"/>
                        </a:cubicBezTo>
                        <a:cubicBezTo>
                          <a:pt x="21052" y="17570"/>
                          <a:pt x="13604" y="5266"/>
                          <a:pt x="11544" y="3386"/>
                        </a:cubicBezTo>
                        <a:cubicBezTo>
                          <a:pt x="9483" y="1451"/>
                          <a:pt x="1664" y="108"/>
                          <a:pt x="1402" y="0"/>
                        </a:cubicBezTo>
                        <a:cubicBezTo>
                          <a:pt x="1398" y="0"/>
                          <a:pt x="1397" y="0"/>
                          <a:pt x="1395" y="0"/>
                        </a:cubicBezTo>
                        <a:close/>
                      </a:path>
                    </a:pathLst>
                  </a:custGeom>
                  <a:solidFill>
                    <a:srgbClr val="E4897B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121919" tIns="121919" rIns="121919" bIns="121919" numCol="1" anchor="ctr">
                    <a:noAutofit/>
                  </a:bodyPr>
                  <a:lstStyle/>
                  <a:p>
                    <a:pPr rtl="0">
                      <a:defRPr>
                        <a:solidFill>
                          <a:srgbClr val="000000"/>
                        </a:solidFill>
                      </a:defRPr>
                    </a:pPr>
                  </a:p>
                </p:txBody>
              </p:sp>
            </p:grpSp>
            <p:sp>
              <p:nvSpPr>
                <p:cNvPr id="3165" name="Google Shape;1688;p60"/>
                <p:cNvSpPr/>
                <p:nvPr/>
              </p:nvSpPr>
              <p:spPr>
                <a:xfrm>
                  <a:off x="3366928" y="900660"/>
                  <a:ext cx="2066285" cy="2386013"/>
                </a:xfrm>
                <a:prstGeom prst="rect">
                  <a:avLst/>
                </a:prstGeom>
                <a:solidFill>
                  <a:schemeClr val="accent2"/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3167" name="Google Shape;1689;p60"/>
              <p:cNvSpPr/>
              <p:nvPr/>
            </p:nvSpPr>
            <p:spPr>
              <a:xfrm>
                <a:off x="4965778" y="6914365"/>
                <a:ext cx="420885" cy="413854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0975" y="0"/>
                    </a:moveTo>
                    <a:cubicBezTo>
                      <a:pt x="4957" y="0"/>
                      <a:pt x="0" y="5041"/>
                      <a:pt x="0" y="10805"/>
                    </a:cubicBezTo>
                    <a:cubicBezTo>
                      <a:pt x="0" y="16926"/>
                      <a:pt x="4957" y="21600"/>
                      <a:pt x="10975" y="21600"/>
                    </a:cubicBezTo>
                    <a:cubicBezTo>
                      <a:pt x="16643" y="21600"/>
                      <a:pt x="21600" y="16926"/>
                      <a:pt x="21600" y="10805"/>
                    </a:cubicBezTo>
                    <a:cubicBezTo>
                      <a:pt x="21600" y="5041"/>
                      <a:pt x="16643" y="0"/>
                      <a:pt x="1097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pic>
          <p:nvPicPr>
            <p:cNvPr id="3169" name="IMG_1141.png" descr="IMG_1141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25148" t="0" r="22862" b="36229"/>
            <a:stretch>
              <a:fillRect/>
            </a:stretch>
          </p:blipFill>
          <p:spPr>
            <a:xfrm>
              <a:off x="3154500" y="1057239"/>
              <a:ext cx="2512625" cy="209081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171" name="تقويم ختامي"/>
          <p:cNvSpPr txBox="1"/>
          <p:nvPr/>
        </p:nvSpPr>
        <p:spPr>
          <a:xfrm>
            <a:off x="16116693" y="3824123"/>
            <a:ext cx="6905384" cy="148298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تقويم ختامي</a:t>
            </a:r>
          </a:p>
        </p:txBody>
      </p:sp>
      <p:graphicFrame>
        <p:nvGraphicFramePr>
          <p:cNvPr id="317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3173" name="IMG_2699.png" descr="IMG_2699.png"/>
          <p:cNvPicPr>
            <a:picLocks noChangeAspect="1"/>
          </p:cNvPicPr>
          <p:nvPr/>
        </p:nvPicPr>
        <p:blipFill>
          <a:blip r:embed="rId11">
            <a:extLst/>
          </a:blip>
          <a:srcRect l="0" t="1037" r="0" b="1037"/>
          <a:stretch>
            <a:fillRect/>
          </a:stretch>
        </p:blipFill>
        <p:spPr>
          <a:xfrm>
            <a:off x="7308441" y="1244383"/>
            <a:ext cx="8381977" cy="117511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slow" advClick="1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7" name="Google Shape;2365;p79"/>
          <p:cNvGrpSpPr/>
          <p:nvPr/>
        </p:nvGrpSpPr>
        <p:grpSpPr>
          <a:xfrm>
            <a:off x="10973524" y="4466086"/>
            <a:ext cx="7492367" cy="4174764"/>
            <a:chOff x="919" y="0"/>
            <a:chExt cx="7492366" cy="4174763"/>
          </a:xfrm>
        </p:grpSpPr>
        <p:sp>
          <p:nvSpPr>
            <p:cNvPr id="3175" name="Google Shape;2366;p79"/>
            <p:cNvSpPr/>
            <p:nvPr/>
          </p:nvSpPr>
          <p:spPr>
            <a:xfrm>
              <a:off x="919" y="0"/>
              <a:ext cx="7492368" cy="41747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9" h="21600" fill="norm" stroke="1" extrusionOk="0">
                  <a:moveTo>
                    <a:pt x="566" y="0"/>
                  </a:moveTo>
                  <a:cubicBezTo>
                    <a:pt x="254" y="0"/>
                    <a:pt x="0" y="455"/>
                    <a:pt x="0" y="1020"/>
                  </a:cubicBezTo>
                  <a:lnTo>
                    <a:pt x="0" y="16443"/>
                  </a:lnTo>
                  <a:cubicBezTo>
                    <a:pt x="-1" y="17005"/>
                    <a:pt x="254" y="17463"/>
                    <a:pt x="566" y="17463"/>
                  </a:cubicBezTo>
                  <a:lnTo>
                    <a:pt x="17038" y="17463"/>
                  </a:lnTo>
                  <a:lnTo>
                    <a:pt x="18369" y="21600"/>
                  </a:lnTo>
                  <a:lnTo>
                    <a:pt x="19700" y="17463"/>
                  </a:lnTo>
                  <a:lnTo>
                    <a:pt x="21028" y="17463"/>
                  </a:lnTo>
                  <a:cubicBezTo>
                    <a:pt x="21343" y="17463"/>
                    <a:pt x="21599" y="17008"/>
                    <a:pt x="21599" y="16443"/>
                  </a:cubicBezTo>
                  <a:lnTo>
                    <a:pt x="21599" y="1020"/>
                  </a:lnTo>
                  <a:cubicBezTo>
                    <a:pt x="21596" y="455"/>
                    <a:pt x="21343" y="0"/>
                    <a:pt x="21028" y="0"/>
                  </a:cubicBezTo>
                  <a:close/>
                </a:path>
              </a:pathLst>
            </a:custGeom>
            <a:noFill/>
            <a:ln w="25400" cap="flat">
              <a:solidFill>
                <a:srgbClr val="B3C3CE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76" name="Google Shape;2367;p79"/>
            <p:cNvSpPr/>
            <p:nvPr/>
          </p:nvSpPr>
          <p:spPr>
            <a:xfrm>
              <a:off x="919" y="0"/>
              <a:ext cx="1231059" cy="33751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95" h="21600" fill="norm" stroke="1" extrusionOk="0">
                  <a:moveTo>
                    <a:pt x="2258" y="0"/>
                  </a:moveTo>
                  <a:cubicBezTo>
                    <a:pt x="1013" y="0"/>
                    <a:pt x="0" y="563"/>
                    <a:pt x="0" y="1262"/>
                  </a:cubicBezTo>
                  <a:lnTo>
                    <a:pt x="0" y="20338"/>
                  </a:lnTo>
                  <a:cubicBezTo>
                    <a:pt x="-5" y="21034"/>
                    <a:pt x="1013" y="21600"/>
                    <a:pt x="2258" y="21600"/>
                  </a:cubicBezTo>
                  <a:lnTo>
                    <a:pt x="21595" y="21600"/>
                  </a:lnTo>
                  <a:lnTo>
                    <a:pt x="21595" y="0"/>
                  </a:lnTo>
                  <a:close/>
                </a:path>
              </a:pathLst>
            </a:custGeom>
            <a:noFill/>
            <a:ln w="25400" cap="flat">
              <a:solidFill>
                <a:srgbClr val="667E9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sp>
        <p:nvSpPr>
          <p:cNvPr id="3178" name="الواجــــب"/>
          <p:cNvSpPr txBox="1"/>
          <p:nvPr/>
        </p:nvSpPr>
        <p:spPr>
          <a:xfrm>
            <a:off x="15416714" y="2008894"/>
            <a:ext cx="4585182" cy="1410059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 rtl="0">
              <a:lnSpc>
                <a:spcPct val="150000"/>
              </a:lnSpc>
              <a:defRPr b="1" sz="7500">
                <a:solidFill>
                  <a:srgbClr val="333333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الواجــــب</a:t>
            </a:r>
          </a:p>
        </p:txBody>
      </p:sp>
      <p:sp>
        <p:nvSpPr>
          <p:cNvPr id="3179" name="Google Shape;197;p27"/>
          <p:cNvSpPr txBox="1"/>
          <p:nvPr/>
        </p:nvSpPr>
        <p:spPr>
          <a:xfrm>
            <a:off x="3245194" y="8035320"/>
            <a:ext cx="3998891" cy="2494701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243799" tIns="243799" rIns="243799" bIns="243799" anchor="ctr">
            <a:normAutofit fontScale="100000" lnSpcReduction="0"/>
          </a:bodyPr>
          <a:lstStyle>
            <a:lvl1pPr algn="ctr" defTabSz="2414016" rtl="0">
              <a:lnSpc>
                <a:spcPct val="85000"/>
              </a:lnSpc>
              <a:defRPr sz="12870">
                <a:ln w="635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chemeClr val="accent1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/>
            <a:r>
              <a:t>ختاماً</a:t>
            </a:r>
          </a:p>
        </p:txBody>
      </p:sp>
      <p:sp>
        <p:nvSpPr>
          <p:cNvPr id="3180" name="التعليم ليس استعداد للحياة، بل انه الحياة."/>
          <p:cNvSpPr txBox="1"/>
          <p:nvPr/>
        </p:nvSpPr>
        <p:spPr>
          <a:xfrm>
            <a:off x="4084214" y="10560171"/>
            <a:ext cx="16215572" cy="1565598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121919" tIns="121919" rIns="121919" bIns="121919">
            <a:spAutoFit/>
          </a:bodyPr>
          <a:lstStyle>
            <a:lvl1pPr algn="ctr">
              <a:lnSpc>
                <a:spcPct val="85000"/>
              </a:lnSpc>
              <a:defRPr sz="8000">
                <a:solidFill>
                  <a:schemeClr val="accent3">
                    <a:satOff val="-40031"/>
                    <a:lumOff val="-12509"/>
                  </a:schemeClr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/>
            </a:pPr>
            <a:r>
              <a:t>التعليم ليس استعداد للحياة، بل انه الحياة.</a:t>
            </a:r>
          </a:p>
        </p:txBody>
      </p:sp>
      <p:sp>
        <p:nvSpPr>
          <p:cNvPr id="3181" name="سؤال :"/>
          <p:cNvSpPr txBox="1"/>
          <p:nvPr/>
        </p:nvSpPr>
        <p:spPr>
          <a:xfrm>
            <a:off x="16356897" y="4982602"/>
            <a:ext cx="2006462" cy="1040243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سؤال : </a:t>
            </a:r>
          </a:p>
        </p:txBody>
      </p:sp>
      <p:sp>
        <p:nvSpPr>
          <p:cNvPr id="3182" name="صفحة :"/>
          <p:cNvSpPr txBox="1"/>
          <p:nvPr/>
        </p:nvSpPr>
        <p:spPr>
          <a:xfrm>
            <a:off x="16228342" y="6301865"/>
            <a:ext cx="2263575" cy="1040242"/>
          </a:xfrm>
          <a:prstGeom prst="rect">
            <a:avLst/>
          </a:prstGeom>
          <a:ln w="25400">
            <a:miter lim="400000"/>
          </a:ln>
          <a:effectLst>
            <a:outerShdw sx="100000" sy="100000" kx="0" ky="0" algn="b" rotWithShape="0" blurRad="381000" dist="114300" dir="0">
              <a:srgbClr val="000000">
                <a:alpha val="7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b="1" sz="5000">
                <a:solidFill>
                  <a:srgbClr val="575655"/>
                </a:solidFill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pPr rtl="0">
              <a:defRPr sz="4300"/>
            </a:pPr>
            <a:r>
              <a:rPr sz="5000"/>
              <a:t>صفحة : </a:t>
            </a:r>
          </a:p>
        </p:txBody>
      </p:sp>
      <p:sp>
        <p:nvSpPr>
          <p:cNvPr id="3183" name="٨ ، ١٠ ،١٢ ،١٤"/>
          <p:cNvSpPr txBox="1"/>
          <p:nvPr/>
        </p:nvSpPr>
        <p:spPr>
          <a:xfrm>
            <a:off x="12192000" y="4982602"/>
            <a:ext cx="4685315" cy="1040243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٨ ، ١٠ ،١٢ ،١٤</a:t>
            </a:r>
          </a:p>
        </p:txBody>
      </p:sp>
      <p:sp>
        <p:nvSpPr>
          <p:cNvPr id="3184" name="٤٩"/>
          <p:cNvSpPr txBox="1"/>
          <p:nvPr/>
        </p:nvSpPr>
        <p:spPr>
          <a:xfrm>
            <a:off x="12836058" y="6301865"/>
            <a:ext cx="2919857" cy="1084630"/>
          </a:xfrm>
          <a:prstGeom prst="rect">
            <a:avLst/>
          </a:prstGeom>
          <a:ln w="254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tIns="91439" bIns="91439"/>
          <a:lstStyle>
            <a:lvl1pPr algn="ctr">
              <a:lnSpc>
                <a:spcPct val="150000"/>
              </a:lnSpc>
              <a:defRPr sz="6800">
                <a:solidFill>
                  <a:srgbClr val="9B0147"/>
                </a:solidFill>
                <a:latin typeface="29LTAzer"/>
                <a:ea typeface="29LTAzer"/>
                <a:cs typeface="29LTAzer"/>
                <a:sym typeface="29LTAzer"/>
              </a:defRPr>
            </a:lvl1pPr>
          </a:lstStyle>
          <a:p>
            <a:pPr rtl="0">
              <a:defRPr/>
            </a:pPr>
            <a:r>
              <a:t>٤٩</a:t>
            </a:r>
          </a:p>
        </p:txBody>
      </p:sp>
      <p:grpSp>
        <p:nvGrpSpPr>
          <p:cNvPr id="3231" name="Google Shape;1751;p63"/>
          <p:cNvGrpSpPr/>
          <p:nvPr/>
        </p:nvGrpSpPr>
        <p:grpSpPr>
          <a:xfrm>
            <a:off x="19818689" y="2954478"/>
            <a:ext cx="3024520" cy="8865535"/>
            <a:chOff x="0" y="0"/>
            <a:chExt cx="3024519" cy="8865533"/>
          </a:xfrm>
        </p:grpSpPr>
        <p:sp>
          <p:nvSpPr>
            <p:cNvPr id="3185" name="Google Shape;1752;p63"/>
            <p:cNvSpPr/>
            <p:nvPr/>
          </p:nvSpPr>
          <p:spPr>
            <a:xfrm>
              <a:off x="556833" y="1606666"/>
              <a:ext cx="720477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6" name="Google Shape;1753;p63"/>
            <p:cNvSpPr/>
            <p:nvPr/>
          </p:nvSpPr>
          <p:spPr>
            <a:xfrm flipH="1">
              <a:off x="484976" y="8013267"/>
              <a:ext cx="351334" cy="6071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399" y="0"/>
                  </a:moveTo>
                  <a:lnTo>
                    <a:pt x="0" y="2927"/>
                  </a:lnTo>
                  <a:lnTo>
                    <a:pt x="8201" y="21600"/>
                  </a:lnTo>
                  <a:lnTo>
                    <a:pt x="21600" y="18671"/>
                  </a:lnTo>
                  <a:lnTo>
                    <a:pt x="13399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7" name="Google Shape;1754;p63"/>
            <p:cNvSpPr/>
            <p:nvPr/>
          </p:nvSpPr>
          <p:spPr>
            <a:xfrm flipH="1">
              <a:off x="2070576" y="8086666"/>
              <a:ext cx="266801" cy="5381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699" y="0"/>
                  </a:moveTo>
                  <a:lnTo>
                    <a:pt x="0" y="21600"/>
                  </a:lnTo>
                  <a:lnTo>
                    <a:pt x="1872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8" name="Google Shape;1755;p63"/>
            <p:cNvSpPr/>
            <p:nvPr/>
          </p:nvSpPr>
          <p:spPr>
            <a:xfrm flipH="1">
              <a:off x="1641246" y="8598134"/>
              <a:ext cx="779138" cy="2646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3" h="21600" fill="norm" stroke="1" extrusionOk="0">
                  <a:moveTo>
                    <a:pt x="1459" y="0"/>
                  </a:moveTo>
                  <a:cubicBezTo>
                    <a:pt x="1218" y="0"/>
                    <a:pt x="978" y="544"/>
                    <a:pt x="978" y="1273"/>
                  </a:cubicBezTo>
                  <a:lnTo>
                    <a:pt x="18" y="18151"/>
                  </a:lnTo>
                  <a:cubicBezTo>
                    <a:pt x="-101" y="19962"/>
                    <a:pt x="377" y="21600"/>
                    <a:pt x="978" y="21600"/>
                  </a:cubicBezTo>
                  <a:cubicBezTo>
                    <a:pt x="3439" y="21415"/>
                    <a:pt x="5238" y="21056"/>
                    <a:pt x="8299" y="21056"/>
                  </a:cubicBezTo>
                  <a:cubicBezTo>
                    <a:pt x="10219" y="21056"/>
                    <a:pt x="15978" y="21600"/>
                    <a:pt x="18619" y="21600"/>
                  </a:cubicBezTo>
                  <a:cubicBezTo>
                    <a:pt x="21260" y="21600"/>
                    <a:pt x="21499" y="13792"/>
                    <a:pt x="20420" y="13069"/>
                  </a:cubicBezTo>
                  <a:cubicBezTo>
                    <a:pt x="15498" y="9799"/>
                    <a:pt x="11778" y="5446"/>
                    <a:pt x="10159" y="1088"/>
                  </a:cubicBezTo>
                  <a:cubicBezTo>
                    <a:pt x="9859" y="365"/>
                    <a:pt x="9499" y="0"/>
                    <a:pt x="913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89" name="Google Shape;1756;p63"/>
            <p:cNvSpPr/>
            <p:nvPr/>
          </p:nvSpPr>
          <p:spPr>
            <a:xfrm flipH="1">
              <a:off x="0" y="8451933"/>
              <a:ext cx="747377" cy="41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7" h="21600" fill="norm" stroke="1" extrusionOk="0">
                  <a:moveTo>
                    <a:pt x="19999" y="0"/>
                  </a:moveTo>
                  <a:cubicBezTo>
                    <a:pt x="19924" y="0"/>
                    <a:pt x="19848" y="28"/>
                    <a:pt x="19771" y="87"/>
                  </a:cubicBezTo>
                  <a:cubicBezTo>
                    <a:pt x="16452" y="2632"/>
                    <a:pt x="14850" y="3976"/>
                    <a:pt x="12535" y="3976"/>
                  </a:cubicBezTo>
                  <a:cubicBezTo>
                    <a:pt x="11469" y="3976"/>
                    <a:pt x="10250" y="3691"/>
                    <a:pt x="8643" y="3106"/>
                  </a:cubicBezTo>
                  <a:cubicBezTo>
                    <a:pt x="8420" y="3001"/>
                    <a:pt x="8170" y="2945"/>
                    <a:pt x="7918" y="2945"/>
                  </a:cubicBezTo>
                  <a:cubicBezTo>
                    <a:pt x="7611" y="2945"/>
                    <a:pt x="7299" y="3029"/>
                    <a:pt x="7025" y="3221"/>
                  </a:cubicBezTo>
                  <a:lnTo>
                    <a:pt x="373" y="7983"/>
                  </a:lnTo>
                  <a:cubicBezTo>
                    <a:pt x="125" y="8098"/>
                    <a:pt x="0" y="8565"/>
                    <a:pt x="0" y="9028"/>
                  </a:cubicBezTo>
                  <a:lnTo>
                    <a:pt x="870" y="20061"/>
                  </a:lnTo>
                  <a:cubicBezTo>
                    <a:pt x="919" y="20977"/>
                    <a:pt x="1314" y="21600"/>
                    <a:pt x="1752" y="21600"/>
                  </a:cubicBezTo>
                  <a:cubicBezTo>
                    <a:pt x="1871" y="21600"/>
                    <a:pt x="1994" y="21555"/>
                    <a:pt x="2114" y="21457"/>
                  </a:cubicBezTo>
                  <a:cubicBezTo>
                    <a:pt x="4539" y="19713"/>
                    <a:pt x="6528" y="17506"/>
                    <a:pt x="9575" y="15417"/>
                  </a:cubicBezTo>
                  <a:cubicBezTo>
                    <a:pt x="13057" y="13328"/>
                    <a:pt x="16353" y="10539"/>
                    <a:pt x="19524" y="7054"/>
                  </a:cubicBezTo>
                  <a:cubicBezTo>
                    <a:pt x="21600" y="4578"/>
                    <a:pt x="20948" y="0"/>
                    <a:pt x="1999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0" name="Google Shape;1757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1" name="Google Shape;1758;p63"/>
            <p:cNvSpPr/>
            <p:nvPr/>
          </p:nvSpPr>
          <p:spPr>
            <a:xfrm flipH="1">
              <a:off x="698442" y="1359733"/>
              <a:ext cx="831073" cy="978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30" h="21600" fill="norm" stroke="1" extrusionOk="0">
                  <a:moveTo>
                    <a:pt x="5613" y="0"/>
                  </a:moveTo>
                  <a:cubicBezTo>
                    <a:pt x="3143" y="0"/>
                    <a:pt x="1011" y="1366"/>
                    <a:pt x="146" y="4024"/>
                  </a:cubicBezTo>
                  <a:cubicBezTo>
                    <a:pt x="-1370" y="8737"/>
                    <a:pt x="9402" y="21600"/>
                    <a:pt x="9402" y="21600"/>
                  </a:cubicBezTo>
                  <a:lnTo>
                    <a:pt x="20230" y="15265"/>
                  </a:lnTo>
                  <a:cubicBezTo>
                    <a:pt x="18172" y="11191"/>
                    <a:pt x="15628" y="7313"/>
                    <a:pt x="12705" y="3679"/>
                  </a:cubicBezTo>
                  <a:cubicBezTo>
                    <a:pt x="10555" y="1205"/>
                    <a:pt x="7934" y="0"/>
                    <a:pt x="561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2" name="Google Shape;1759;p63"/>
            <p:cNvSpPr/>
            <p:nvPr/>
          </p:nvSpPr>
          <p:spPr>
            <a:xfrm flipH="1">
              <a:off x="954176" y="1788266"/>
              <a:ext cx="473667" cy="549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934" y="0"/>
                  </a:moveTo>
                  <a:cubicBezTo>
                    <a:pt x="4855" y="0"/>
                    <a:pt x="2320" y="1906"/>
                    <a:pt x="0" y="4127"/>
                  </a:cubicBezTo>
                  <a:cubicBezTo>
                    <a:pt x="3751" y="10156"/>
                    <a:pt x="8111" y="16009"/>
                    <a:pt x="12878" y="21600"/>
                  </a:cubicBezTo>
                  <a:lnTo>
                    <a:pt x="21600" y="16794"/>
                  </a:lnTo>
                  <a:cubicBezTo>
                    <a:pt x="18353" y="10329"/>
                    <a:pt x="12167" y="1681"/>
                    <a:pt x="8011" y="196"/>
                  </a:cubicBezTo>
                  <a:cubicBezTo>
                    <a:pt x="7670" y="63"/>
                    <a:pt x="7308" y="0"/>
                    <a:pt x="6934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3" name="Google Shape;1760;p63"/>
            <p:cNvSpPr/>
            <p:nvPr/>
          </p:nvSpPr>
          <p:spPr>
            <a:xfrm flipH="1">
              <a:off x="549442" y="8013267"/>
              <a:ext cx="286868" cy="353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10" y="0"/>
                  </a:moveTo>
                  <a:lnTo>
                    <a:pt x="0" y="5025"/>
                  </a:lnTo>
                  <a:lnTo>
                    <a:pt x="5190" y="21600"/>
                  </a:lnTo>
                  <a:lnTo>
                    <a:pt x="21600" y="16575"/>
                  </a:lnTo>
                  <a:lnTo>
                    <a:pt x="1641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4" name="Google Shape;1761;p63"/>
            <p:cNvSpPr/>
            <p:nvPr/>
          </p:nvSpPr>
          <p:spPr>
            <a:xfrm flipH="1">
              <a:off x="2070576" y="8086666"/>
              <a:ext cx="251268" cy="27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30" y="0"/>
                  </a:moveTo>
                  <a:lnTo>
                    <a:pt x="0" y="21600"/>
                  </a:lnTo>
                  <a:lnTo>
                    <a:pt x="2007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5" name="Google Shape;1762;p63"/>
            <p:cNvSpPr/>
            <p:nvPr/>
          </p:nvSpPr>
          <p:spPr>
            <a:xfrm flipH="1">
              <a:off x="1027900" y="1324066"/>
              <a:ext cx="1531877" cy="2137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8" h="21600" fill="norm" stroke="1" extrusionOk="0">
                  <a:moveTo>
                    <a:pt x="12102" y="0"/>
                  </a:moveTo>
                  <a:cubicBezTo>
                    <a:pt x="9813" y="44"/>
                    <a:pt x="7553" y="179"/>
                    <a:pt x="5293" y="404"/>
                  </a:cubicBezTo>
                  <a:cubicBezTo>
                    <a:pt x="4864" y="449"/>
                    <a:pt x="4434" y="494"/>
                    <a:pt x="4005" y="539"/>
                  </a:cubicBezTo>
                  <a:cubicBezTo>
                    <a:pt x="3605" y="606"/>
                    <a:pt x="3233" y="652"/>
                    <a:pt x="2890" y="719"/>
                  </a:cubicBezTo>
                  <a:cubicBezTo>
                    <a:pt x="1230" y="966"/>
                    <a:pt x="0" y="1236"/>
                    <a:pt x="0" y="1236"/>
                  </a:cubicBezTo>
                  <a:cubicBezTo>
                    <a:pt x="3204" y="10181"/>
                    <a:pt x="2689" y="19667"/>
                    <a:pt x="2890" y="21600"/>
                  </a:cubicBezTo>
                  <a:lnTo>
                    <a:pt x="18883" y="21128"/>
                  </a:lnTo>
                  <a:cubicBezTo>
                    <a:pt x="21600" y="7799"/>
                    <a:pt x="16737" y="382"/>
                    <a:pt x="16737" y="382"/>
                  </a:cubicBezTo>
                  <a:cubicBezTo>
                    <a:pt x="16737" y="382"/>
                    <a:pt x="15707" y="224"/>
                    <a:pt x="14334" y="112"/>
                  </a:cubicBezTo>
                  <a:cubicBezTo>
                    <a:pt x="13876" y="90"/>
                    <a:pt x="13418" y="44"/>
                    <a:pt x="12931" y="22"/>
                  </a:cubicBezTo>
                  <a:cubicBezTo>
                    <a:pt x="12646" y="22"/>
                    <a:pt x="12359" y="0"/>
                    <a:pt x="1210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6" name="Google Shape;1763;p63"/>
            <p:cNvSpPr/>
            <p:nvPr/>
          </p:nvSpPr>
          <p:spPr>
            <a:xfrm flipH="1">
              <a:off x="2287727" y="1826600"/>
              <a:ext cx="149783" cy="571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55" h="21600" fill="norm" stroke="1" extrusionOk="0">
                  <a:moveTo>
                    <a:pt x="18678" y="0"/>
                  </a:moveTo>
                  <a:lnTo>
                    <a:pt x="0" y="6893"/>
                  </a:lnTo>
                  <a:cubicBezTo>
                    <a:pt x="2922" y="12018"/>
                    <a:pt x="4969" y="16894"/>
                    <a:pt x="6421" y="21600"/>
                  </a:cubicBezTo>
                  <a:cubicBezTo>
                    <a:pt x="18101" y="17987"/>
                    <a:pt x="21600" y="3278"/>
                    <a:pt x="1867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7" name="Google Shape;1764;p63"/>
            <p:cNvSpPr/>
            <p:nvPr/>
          </p:nvSpPr>
          <p:spPr>
            <a:xfrm flipH="1">
              <a:off x="1571717" y="768066"/>
              <a:ext cx="576660" cy="772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23" h="21600" fill="norm" stroke="1" extrusionOk="0">
                  <a:moveTo>
                    <a:pt x="228" y="0"/>
                  </a:moveTo>
                  <a:cubicBezTo>
                    <a:pt x="1824" y="4667"/>
                    <a:pt x="3726" y="13316"/>
                    <a:pt x="0" y="16676"/>
                  </a:cubicBezTo>
                  <a:cubicBezTo>
                    <a:pt x="3236" y="19022"/>
                    <a:pt x="7465" y="21600"/>
                    <a:pt x="13998" y="21600"/>
                  </a:cubicBezTo>
                  <a:cubicBezTo>
                    <a:pt x="14221" y="21600"/>
                    <a:pt x="14449" y="21598"/>
                    <a:pt x="14680" y="21591"/>
                  </a:cubicBezTo>
                  <a:cubicBezTo>
                    <a:pt x="21600" y="21343"/>
                    <a:pt x="20004" y="17547"/>
                    <a:pt x="18027" y="15618"/>
                  </a:cubicBezTo>
                  <a:cubicBezTo>
                    <a:pt x="11408" y="14747"/>
                    <a:pt x="11257" y="10765"/>
                    <a:pt x="12016" y="7032"/>
                  </a:cubicBezTo>
                  <a:lnTo>
                    <a:pt x="228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8" name="Google Shape;1765;p63"/>
            <p:cNvSpPr/>
            <p:nvPr/>
          </p:nvSpPr>
          <p:spPr>
            <a:xfrm flipH="1">
              <a:off x="1676909" y="1508600"/>
              <a:ext cx="133468" cy="64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483" y="0"/>
                  </a:moveTo>
                  <a:lnTo>
                    <a:pt x="5405" y="759"/>
                  </a:lnTo>
                  <a:lnTo>
                    <a:pt x="0" y="21600"/>
                  </a:lnTo>
                  <a:lnTo>
                    <a:pt x="21600" y="8189"/>
                  </a:lnTo>
                  <a:lnTo>
                    <a:pt x="15483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199" name="Google Shape;1766;p63"/>
            <p:cNvSpPr/>
            <p:nvPr/>
          </p:nvSpPr>
          <p:spPr>
            <a:xfrm flipH="1">
              <a:off x="1543509" y="1495266"/>
              <a:ext cx="133401" cy="77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59" y="0"/>
                  </a:moveTo>
                  <a:lnTo>
                    <a:pt x="0" y="10486"/>
                  </a:lnTo>
                  <a:lnTo>
                    <a:pt x="21600" y="21600"/>
                  </a:lnTo>
                  <a:lnTo>
                    <a:pt x="20164" y="1849"/>
                  </a:lnTo>
                  <a:lnTo>
                    <a:pt x="215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0" name="Google Shape;1767;p63"/>
            <p:cNvSpPr/>
            <p:nvPr/>
          </p:nvSpPr>
          <p:spPr>
            <a:xfrm flipH="1">
              <a:off x="1712509" y="1318533"/>
              <a:ext cx="528448" cy="3768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77" h="21600" fill="norm" stroke="1" extrusionOk="0">
                  <a:moveTo>
                    <a:pt x="3521" y="0"/>
                  </a:moveTo>
                  <a:cubicBezTo>
                    <a:pt x="3207" y="0"/>
                    <a:pt x="2890" y="103"/>
                    <a:pt x="2586" y="317"/>
                  </a:cubicBezTo>
                  <a:lnTo>
                    <a:pt x="508" y="1846"/>
                  </a:lnTo>
                  <a:cubicBezTo>
                    <a:pt x="-34" y="2228"/>
                    <a:pt x="-123" y="2992"/>
                    <a:pt x="148" y="3756"/>
                  </a:cubicBezTo>
                  <a:cubicBezTo>
                    <a:pt x="4486" y="15227"/>
                    <a:pt x="18223" y="21600"/>
                    <a:pt x="18223" y="21600"/>
                  </a:cubicBezTo>
                  <a:cubicBezTo>
                    <a:pt x="18223" y="21600"/>
                    <a:pt x="17139" y="13824"/>
                    <a:pt x="21477" y="10894"/>
                  </a:cubicBezTo>
                  <a:cubicBezTo>
                    <a:pt x="15421" y="9239"/>
                    <a:pt x="9726" y="5670"/>
                    <a:pt x="4757" y="569"/>
                  </a:cubicBezTo>
                  <a:cubicBezTo>
                    <a:pt x="4388" y="199"/>
                    <a:pt x="3957" y="0"/>
                    <a:pt x="352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1" name="Google Shape;1768;p63"/>
            <p:cNvSpPr/>
            <p:nvPr/>
          </p:nvSpPr>
          <p:spPr>
            <a:xfrm flipH="1">
              <a:off x="1468888" y="1303733"/>
              <a:ext cx="194689" cy="3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130" h="21600" fill="norm" stroke="1" extrusionOk="0">
                  <a:moveTo>
                    <a:pt x="1720" y="0"/>
                  </a:moveTo>
                  <a:cubicBezTo>
                    <a:pt x="1124" y="0"/>
                    <a:pt x="720" y="576"/>
                    <a:pt x="1036" y="933"/>
                  </a:cubicBezTo>
                  <a:cubicBezTo>
                    <a:pt x="3285" y="3286"/>
                    <a:pt x="6741" y="8259"/>
                    <a:pt x="0" y="11267"/>
                  </a:cubicBezTo>
                  <a:cubicBezTo>
                    <a:pt x="8295" y="14275"/>
                    <a:pt x="10885" y="21600"/>
                    <a:pt x="10885" y="21600"/>
                  </a:cubicBezTo>
                  <a:cubicBezTo>
                    <a:pt x="10885" y="21600"/>
                    <a:pt x="21600" y="12835"/>
                    <a:pt x="8984" y="1196"/>
                  </a:cubicBezTo>
                  <a:cubicBezTo>
                    <a:pt x="8813" y="933"/>
                    <a:pt x="8295" y="804"/>
                    <a:pt x="7948" y="671"/>
                  </a:cubicBezTo>
                  <a:lnTo>
                    <a:pt x="1901" y="16"/>
                  </a:lnTo>
                  <a:cubicBezTo>
                    <a:pt x="1839" y="4"/>
                    <a:pt x="1777" y="0"/>
                    <a:pt x="172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2" name="Google Shape;1769;p63"/>
            <p:cNvSpPr/>
            <p:nvPr/>
          </p:nvSpPr>
          <p:spPr>
            <a:xfrm flipH="1">
              <a:off x="1797043" y="868133"/>
              <a:ext cx="206887" cy="2446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2" h="21600" fill="norm" stroke="1" extrusionOk="0">
                  <a:moveTo>
                    <a:pt x="237" y="0"/>
                  </a:moveTo>
                  <a:cubicBezTo>
                    <a:pt x="-218" y="2749"/>
                    <a:pt x="9" y="5497"/>
                    <a:pt x="698" y="8051"/>
                  </a:cubicBezTo>
                  <a:cubicBezTo>
                    <a:pt x="2076" y="14726"/>
                    <a:pt x="12880" y="21011"/>
                    <a:pt x="20466" y="21600"/>
                  </a:cubicBezTo>
                  <a:cubicBezTo>
                    <a:pt x="20466" y="18651"/>
                    <a:pt x="20693" y="15903"/>
                    <a:pt x="21382" y="13154"/>
                  </a:cubicBezTo>
                  <a:lnTo>
                    <a:pt x="237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3" name="Google Shape;1770;p63"/>
            <p:cNvSpPr/>
            <p:nvPr/>
          </p:nvSpPr>
          <p:spPr>
            <a:xfrm flipH="1">
              <a:off x="1548624" y="208600"/>
              <a:ext cx="201686" cy="381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79" h="21600" fill="norm" stroke="1" extrusionOk="0">
                  <a:moveTo>
                    <a:pt x="8175" y="0"/>
                  </a:moveTo>
                  <a:cubicBezTo>
                    <a:pt x="5769" y="0"/>
                    <a:pt x="3035" y="513"/>
                    <a:pt x="0" y="1709"/>
                  </a:cubicBezTo>
                  <a:lnTo>
                    <a:pt x="6384" y="21600"/>
                  </a:lnTo>
                  <a:cubicBezTo>
                    <a:pt x="11627" y="20592"/>
                    <a:pt x="19611" y="16691"/>
                    <a:pt x="20520" y="12158"/>
                  </a:cubicBezTo>
                  <a:cubicBezTo>
                    <a:pt x="21600" y="7098"/>
                    <a:pt x="17150" y="0"/>
                    <a:pt x="817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4" name="Google Shape;1771;p63"/>
            <p:cNvSpPr/>
            <p:nvPr/>
          </p:nvSpPr>
          <p:spPr>
            <a:xfrm flipH="1">
              <a:off x="1531543" y="146333"/>
              <a:ext cx="685028" cy="907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19" h="21600" fill="norm" stroke="1" extrusionOk="0">
                  <a:moveTo>
                    <a:pt x="9162" y="0"/>
                  </a:moveTo>
                  <a:cubicBezTo>
                    <a:pt x="3602" y="0"/>
                    <a:pt x="-957" y="4136"/>
                    <a:pt x="173" y="8872"/>
                  </a:cubicBezTo>
                  <a:cubicBezTo>
                    <a:pt x="1342" y="14326"/>
                    <a:pt x="1667" y="17503"/>
                    <a:pt x="5437" y="19991"/>
                  </a:cubicBezTo>
                  <a:cubicBezTo>
                    <a:pt x="7132" y="21105"/>
                    <a:pt x="9020" y="21600"/>
                    <a:pt x="10859" y="21600"/>
                  </a:cubicBezTo>
                  <a:cubicBezTo>
                    <a:pt x="15227" y="21600"/>
                    <a:pt x="19314" y="18805"/>
                    <a:pt x="19864" y="14856"/>
                  </a:cubicBezTo>
                  <a:cubicBezTo>
                    <a:pt x="20643" y="9826"/>
                    <a:pt x="18564" y="1832"/>
                    <a:pt x="11740" y="295"/>
                  </a:cubicBezTo>
                  <a:cubicBezTo>
                    <a:pt x="10869" y="94"/>
                    <a:pt x="10004" y="0"/>
                    <a:pt x="9162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5" name="Google Shape;1772;p63"/>
            <p:cNvSpPr/>
            <p:nvPr/>
          </p:nvSpPr>
          <p:spPr>
            <a:xfrm flipH="1">
              <a:off x="1571611" y="0"/>
              <a:ext cx="810691" cy="6864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78" h="21600" fill="norm" stroke="1" extrusionOk="0">
                  <a:moveTo>
                    <a:pt x="12591" y="0"/>
                  </a:moveTo>
                  <a:cubicBezTo>
                    <a:pt x="10873" y="0"/>
                    <a:pt x="9062" y="988"/>
                    <a:pt x="7506" y="2547"/>
                  </a:cubicBezTo>
                  <a:cubicBezTo>
                    <a:pt x="5680" y="4296"/>
                    <a:pt x="-140" y="2756"/>
                    <a:pt x="1340" y="7514"/>
                  </a:cubicBezTo>
                  <a:cubicBezTo>
                    <a:pt x="-1717" y="9754"/>
                    <a:pt x="897" y="18290"/>
                    <a:pt x="4744" y="21159"/>
                  </a:cubicBezTo>
                  <a:cubicBezTo>
                    <a:pt x="5161" y="21468"/>
                    <a:pt x="5535" y="21600"/>
                    <a:pt x="5869" y="21600"/>
                  </a:cubicBezTo>
                  <a:cubicBezTo>
                    <a:pt x="7429" y="21600"/>
                    <a:pt x="8106" y="18707"/>
                    <a:pt x="8146" y="17382"/>
                  </a:cubicBezTo>
                  <a:cubicBezTo>
                    <a:pt x="8146" y="14791"/>
                    <a:pt x="7406" y="11993"/>
                    <a:pt x="6469" y="11013"/>
                  </a:cubicBezTo>
                  <a:cubicBezTo>
                    <a:pt x="10958" y="11013"/>
                    <a:pt x="19883" y="10663"/>
                    <a:pt x="17615" y="4575"/>
                  </a:cubicBezTo>
                  <a:cubicBezTo>
                    <a:pt x="16426" y="1315"/>
                    <a:pt x="14572" y="0"/>
                    <a:pt x="125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6" name="Google Shape;1773;p63"/>
            <p:cNvSpPr/>
            <p:nvPr/>
          </p:nvSpPr>
          <p:spPr>
            <a:xfrm flipH="1">
              <a:off x="2299576" y="192133"/>
              <a:ext cx="102334" cy="734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2350" y="11771"/>
                    <a:pt x="9864" y="20933"/>
                    <a:pt x="18772" y="21600"/>
                  </a:cubicBezTo>
                  <a:lnTo>
                    <a:pt x="21600" y="9809"/>
                  </a:lnTo>
                  <a:cubicBezTo>
                    <a:pt x="13621" y="9809"/>
                    <a:pt x="6107" y="6533"/>
                    <a:pt x="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7" name="Google Shape;1774;p63"/>
            <p:cNvSpPr/>
            <p:nvPr/>
          </p:nvSpPr>
          <p:spPr>
            <a:xfrm flipH="1">
              <a:off x="2090836" y="560666"/>
              <a:ext cx="218549" cy="26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48" h="21600" fill="norm" stroke="1" extrusionOk="0">
                  <a:moveTo>
                    <a:pt x="8406" y="0"/>
                  </a:moveTo>
                  <a:cubicBezTo>
                    <a:pt x="8108" y="0"/>
                    <a:pt x="7798" y="17"/>
                    <a:pt x="7483" y="50"/>
                  </a:cubicBezTo>
                  <a:cubicBezTo>
                    <a:pt x="1052" y="600"/>
                    <a:pt x="-1676" y="6844"/>
                    <a:pt x="1052" y="11987"/>
                  </a:cubicBezTo>
                  <a:cubicBezTo>
                    <a:pt x="3388" y="16397"/>
                    <a:pt x="7284" y="19700"/>
                    <a:pt x="12155" y="21171"/>
                  </a:cubicBezTo>
                  <a:cubicBezTo>
                    <a:pt x="13084" y="21462"/>
                    <a:pt x="13908" y="21600"/>
                    <a:pt x="14638" y="21600"/>
                  </a:cubicBezTo>
                  <a:cubicBezTo>
                    <a:pt x="18972" y="21600"/>
                    <a:pt x="19924" y="16837"/>
                    <a:pt x="18586" y="11805"/>
                  </a:cubicBezTo>
                  <a:cubicBezTo>
                    <a:pt x="17103" y="6734"/>
                    <a:pt x="14381" y="0"/>
                    <a:pt x="8406" y="0"/>
                  </a:cubicBez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8" name="Google Shape;1775;p63"/>
            <p:cNvSpPr/>
            <p:nvPr/>
          </p:nvSpPr>
          <p:spPr>
            <a:xfrm flipH="1">
              <a:off x="484976" y="3414400"/>
              <a:ext cx="1423267" cy="492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387" y="0"/>
                  </a:moveTo>
                  <a:lnTo>
                    <a:pt x="0" y="136"/>
                  </a:lnTo>
                  <a:cubicBezTo>
                    <a:pt x="0" y="136"/>
                    <a:pt x="5873" y="7827"/>
                    <a:pt x="7966" y="10946"/>
                  </a:cubicBezTo>
                  <a:cubicBezTo>
                    <a:pt x="10091" y="14065"/>
                    <a:pt x="15998" y="21600"/>
                    <a:pt x="15998" y="21600"/>
                  </a:cubicBezTo>
                  <a:lnTo>
                    <a:pt x="21600" y="20986"/>
                  </a:lnTo>
                  <a:cubicBezTo>
                    <a:pt x="21600" y="20986"/>
                    <a:pt x="18022" y="13997"/>
                    <a:pt x="16504" y="10780"/>
                  </a:cubicBezTo>
                  <a:cubicBezTo>
                    <a:pt x="15086" y="7701"/>
                    <a:pt x="12387" y="0"/>
                    <a:pt x="12387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09" name="Google Shape;1776;p63"/>
            <p:cNvSpPr/>
            <p:nvPr/>
          </p:nvSpPr>
          <p:spPr>
            <a:xfrm flipH="1">
              <a:off x="1482032" y="3917000"/>
              <a:ext cx="301678" cy="13276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12133" y="0"/>
                  </a:moveTo>
                  <a:cubicBezTo>
                    <a:pt x="7547" y="290"/>
                    <a:pt x="3406" y="796"/>
                    <a:pt x="0" y="1520"/>
                  </a:cubicBezTo>
                  <a:cubicBezTo>
                    <a:pt x="5033" y="7308"/>
                    <a:pt x="11835" y="14907"/>
                    <a:pt x="17605" y="21600"/>
                  </a:cubicBezTo>
                  <a:cubicBezTo>
                    <a:pt x="21449" y="15811"/>
                    <a:pt x="21600" y="4848"/>
                    <a:pt x="12133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0" name="Google Shape;1777;p63"/>
            <p:cNvSpPr/>
            <p:nvPr/>
          </p:nvSpPr>
          <p:spPr>
            <a:xfrm flipH="1">
              <a:off x="1532376" y="3429999"/>
              <a:ext cx="878913" cy="48812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35" h="21600" fill="norm" stroke="1" extrusionOk="0">
                  <a:moveTo>
                    <a:pt x="21235" y="0"/>
                  </a:moveTo>
                  <a:lnTo>
                    <a:pt x="1838" y="138"/>
                  </a:lnTo>
                  <a:cubicBezTo>
                    <a:pt x="1838" y="138"/>
                    <a:pt x="2483" y="8640"/>
                    <a:pt x="978" y="12301"/>
                  </a:cubicBezTo>
                  <a:cubicBezTo>
                    <a:pt x="-365" y="15509"/>
                    <a:pt x="65" y="21600"/>
                    <a:pt x="65" y="21600"/>
                  </a:cubicBezTo>
                  <a:lnTo>
                    <a:pt x="10435" y="21600"/>
                  </a:lnTo>
                  <a:cubicBezTo>
                    <a:pt x="10435" y="21600"/>
                    <a:pt x="13014" y="14712"/>
                    <a:pt x="15109" y="11435"/>
                  </a:cubicBezTo>
                  <a:cubicBezTo>
                    <a:pt x="17044" y="8433"/>
                    <a:pt x="21235" y="0"/>
                    <a:pt x="21235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1" name="Google Shape;1778;p63"/>
            <p:cNvSpPr/>
            <p:nvPr/>
          </p:nvSpPr>
          <p:spPr>
            <a:xfrm flipH="1">
              <a:off x="1877109" y="8160067"/>
              <a:ext cx="560401" cy="160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1197"/>
                  </a:lnTo>
                  <a:lnTo>
                    <a:pt x="429" y="21600"/>
                  </a:lnTo>
                  <a:lnTo>
                    <a:pt x="1980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2" name="Google Shape;1779;p63"/>
            <p:cNvSpPr/>
            <p:nvPr/>
          </p:nvSpPr>
          <p:spPr>
            <a:xfrm flipH="1">
              <a:off x="438242" y="8024400"/>
              <a:ext cx="491468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04" y="0"/>
                  </a:moveTo>
                  <a:lnTo>
                    <a:pt x="0" y="12445"/>
                  </a:lnTo>
                  <a:lnTo>
                    <a:pt x="2344" y="21600"/>
                  </a:lnTo>
                  <a:lnTo>
                    <a:pt x="21600" y="10871"/>
                  </a:lnTo>
                  <a:lnTo>
                    <a:pt x="21404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3" name="Google Shape;1780;p63"/>
            <p:cNvSpPr/>
            <p:nvPr/>
          </p:nvSpPr>
          <p:spPr>
            <a:xfrm flipH="1">
              <a:off x="1812238" y="507933"/>
              <a:ext cx="45159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8014" y="0"/>
                  </a:moveTo>
                  <a:cubicBezTo>
                    <a:pt x="3099" y="689"/>
                    <a:pt x="-844" y="5557"/>
                    <a:pt x="157" y="11844"/>
                  </a:cubicBezTo>
                  <a:cubicBezTo>
                    <a:pt x="1128" y="17401"/>
                    <a:pt x="6042" y="21600"/>
                    <a:pt x="11928" y="21600"/>
                  </a:cubicBezTo>
                  <a:cubicBezTo>
                    <a:pt x="16842" y="20890"/>
                    <a:pt x="20756" y="16022"/>
                    <a:pt x="19785" y="9756"/>
                  </a:cubicBezTo>
                  <a:cubicBezTo>
                    <a:pt x="18784" y="4178"/>
                    <a:pt x="13899" y="0"/>
                    <a:pt x="801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4" name="Google Shape;1781;p63"/>
            <p:cNvSpPr/>
            <p:nvPr/>
          </p:nvSpPr>
          <p:spPr>
            <a:xfrm flipH="1">
              <a:off x="1600972" y="483200"/>
              <a:ext cx="45159" cy="67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3" h="21600" fill="norm" stroke="1" extrusionOk="0">
                  <a:moveTo>
                    <a:pt x="9132" y="0"/>
                  </a:moveTo>
                  <a:cubicBezTo>
                    <a:pt x="8749" y="0"/>
                    <a:pt x="8367" y="21"/>
                    <a:pt x="7984" y="86"/>
                  </a:cubicBezTo>
                  <a:cubicBezTo>
                    <a:pt x="3099" y="86"/>
                    <a:pt x="-844" y="5786"/>
                    <a:pt x="157" y="11507"/>
                  </a:cubicBezTo>
                  <a:cubicBezTo>
                    <a:pt x="1069" y="17486"/>
                    <a:pt x="5336" y="21600"/>
                    <a:pt x="10662" y="21600"/>
                  </a:cubicBezTo>
                  <a:cubicBezTo>
                    <a:pt x="11074" y="21600"/>
                    <a:pt x="11486" y="21579"/>
                    <a:pt x="11928" y="21514"/>
                  </a:cubicBezTo>
                  <a:cubicBezTo>
                    <a:pt x="16842" y="21514"/>
                    <a:pt x="20756" y="15793"/>
                    <a:pt x="19785" y="10093"/>
                  </a:cubicBezTo>
                  <a:cubicBezTo>
                    <a:pt x="18873" y="4736"/>
                    <a:pt x="14488" y="0"/>
                    <a:pt x="913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5" name="Google Shape;1782;p63"/>
            <p:cNvSpPr/>
            <p:nvPr/>
          </p:nvSpPr>
          <p:spPr>
            <a:xfrm flipH="1">
              <a:off x="1603576" y="536800"/>
              <a:ext cx="108934" cy="176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402" y="21462"/>
                  </a:lnTo>
                  <a:cubicBezTo>
                    <a:pt x="5433" y="21559"/>
                    <a:pt x="6464" y="21600"/>
                    <a:pt x="7482" y="21600"/>
                  </a:cubicBezTo>
                  <a:cubicBezTo>
                    <a:pt x="12598" y="21600"/>
                    <a:pt x="17568" y="20468"/>
                    <a:pt x="21600" y="18204"/>
                  </a:cubicBezTo>
                  <a:cubicBezTo>
                    <a:pt x="13232" y="12771"/>
                    <a:pt x="5737" y="6524"/>
                    <a:pt x="0" y="0"/>
                  </a:cubicBezTo>
                  <a:close/>
                </a:path>
              </a:pathLst>
            </a:custGeom>
            <a:solidFill>
              <a:srgbClr val="A0272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6" name="Google Shape;1783;p63"/>
            <p:cNvSpPr/>
            <p:nvPr/>
          </p:nvSpPr>
          <p:spPr>
            <a:xfrm flipH="1">
              <a:off x="1734776" y="712333"/>
              <a:ext cx="143540" cy="60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84" h="21600" fill="norm" stroke="1" extrusionOk="0">
                  <a:moveTo>
                    <a:pt x="930" y="0"/>
                  </a:moveTo>
                  <a:cubicBezTo>
                    <a:pt x="307" y="0"/>
                    <a:pt x="-316" y="2249"/>
                    <a:pt x="178" y="4043"/>
                  </a:cubicBezTo>
                  <a:cubicBezTo>
                    <a:pt x="4469" y="14424"/>
                    <a:pt x="10736" y="20811"/>
                    <a:pt x="17004" y="21600"/>
                  </a:cubicBezTo>
                  <a:cubicBezTo>
                    <a:pt x="17992" y="21600"/>
                    <a:pt x="19307" y="20811"/>
                    <a:pt x="20632" y="20811"/>
                  </a:cubicBezTo>
                  <a:cubicBezTo>
                    <a:pt x="20958" y="20811"/>
                    <a:pt x="21284" y="19997"/>
                    <a:pt x="21284" y="18419"/>
                  </a:cubicBezTo>
                  <a:cubicBezTo>
                    <a:pt x="21284" y="17605"/>
                    <a:pt x="20632" y="16816"/>
                    <a:pt x="20295" y="16816"/>
                  </a:cubicBezTo>
                  <a:cubicBezTo>
                    <a:pt x="19248" y="17175"/>
                    <a:pt x="18200" y="17366"/>
                    <a:pt x="17162" y="17366"/>
                  </a:cubicBezTo>
                  <a:cubicBezTo>
                    <a:pt x="11329" y="17366"/>
                    <a:pt x="5704" y="11697"/>
                    <a:pt x="1503" y="861"/>
                  </a:cubicBezTo>
                  <a:cubicBezTo>
                    <a:pt x="1335" y="263"/>
                    <a:pt x="1127" y="0"/>
                    <a:pt x="93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7" name="Google Shape;1784;p63"/>
            <p:cNvSpPr/>
            <p:nvPr/>
          </p:nvSpPr>
          <p:spPr>
            <a:xfrm flipH="1">
              <a:off x="1843709" y="412266"/>
              <a:ext cx="96530" cy="712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05" h="21600" fill="norm" stroke="1" extrusionOk="0">
                  <a:moveTo>
                    <a:pt x="18848" y="0"/>
                  </a:moveTo>
                  <a:cubicBezTo>
                    <a:pt x="10991" y="1355"/>
                    <a:pt x="4119" y="7422"/>
                    <a:pt x="191" y="16867"/>
                  </a:cubicBezTo>
                  <a:cubicBezTo>
                    <a:pt x="-295" y="18222"/>
                    <a:pt x="191" y="20245"/>
                    <a:pt x="1176" y="21600"/>
                  </a:cubicBezTo>
                  <a:lnTo>
                    <a:pt x="2648" y="21600"/>
                  </a:lnTo>
                  <a:cubicBezTo>
                    <a:pt x="3148" y="21600"/>
                    <a:pt x="4119" y="20912"/>
                    <a:pt x="4619" y="20245"/>
                  </a:cubicBezTo>
                  <a:cubicBezTo>
                    <a:pt x="7562" y="12822"/>
                    <a:pt x="12962" y="7422"/>
                    <a:pt x="18848" y="6755"/>
                  </a:cubicBezTo>
                  <a:cubicBezTo>
                    <a:pt x="20319" y="6755"/>
                    <a:pt x="21305" y="4733"/>
                    <a:pt x="21305" y="3378"/>
                  </a:cubicBezTo>
                  <a:cubicBezTo>
                    <a:pt x="21305" y="1355"/>
                    <a:pt x="20319" y="0"/>
                    <a:pt x="188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8" name="Google Shape;1785;p63"/>
            <p:cNvSpPr/>
            <p:nvPr/>
          </p:nvSpPr>
          <p:spPr>
            <a:xfrm flipH="1">
              <a:off x="1552197" y="367800"/>
              <a:ext cx="98613" cy="68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77" h="21600" fill="norm" stroke="1" extrusionOk="0">
                  <a:moveTo>
                    <a:pt x="2417" y="0"/>
                  </a:moveTo>
                  <a:cubicBezTo>
                    <a:pt x="-806" y="0"/>
                    <a:pt x="-806" y="6977"/>
                    <a:pt x="2417" y="6977"/>
                  </a:cubicBezTo>
                  <a:cubicBezTo>
                    <a:pt x="7928" y="7667"/>
                    <a:pt x="13438" y="12534"/>
                    <a:pt x="16193" y="20200"/>
                  </a:cubicBezTo>
                  <a:cubicBezTo>
                    <a:pt x="16661" y="20911"/>
                    <a:pt x="17116" y="21600"/>
                    <a:pt x="18039" y="21600"/>
                  </a:cubicBezTo>
                  <a:cubicBezTo>
                    <a:pt x="18493" y="21600"/>
                    <a:pt x="18962" y="21600"/>
                    <a:pt x="19416" y="20911"/>
                  </a:cubicBezTo>
                  <a:cubicBezTo>
                    <a:pt x="20339" y="20200"/>
                    <a:pt x="20794" y="18111"/>
                    <a:pt x="19871" y="16022"/>
                  </a:cubicBezTo>
                  <a:cubicBezTo>
                    <a:pt x="16193" y="6977"/>
                    <a:pt x="9760" y="689"/>
                    <a:pt x="2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19" name="Google Shape;1786;p63"/>
            <p:cNvSpPr/>
            <p:nvPr/>
          </p:nvSpPr>
          <p:spPr>
            <a:xfrm flipH="1">
              <a:off x="1947683" y="8580200"/>
              <a:ext cx="121568" cy="585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86" h="21600" fill="norm" stroke="1" extrusionOk="0">
                  <a:moveTo>
                    <a:pt x="17462" y="3715"/>
                  </a:moveTo>
                  <a:cubicBezTo>
                    <a:pt x="17924" y="3715"/>
                    <a:pt x="18340" y="3838"/>
                    <a:pt x="18676" y="4158"/>
                  </a:cubicBezTo>
                  <a:cubicBezTo>
                    <a:pt x="18676" y="4969"/>
                    <a:pt x="19057" y="4969"/>
                    <a:pt x="19057" y="6618"/>
                  </a:cubicBezTo>
                  <a:cubicBezTo>
                    <a:pt x="19451" y="9078"/>
                    <a:pt x="19057" y="12374"/>
                    <a:pt x="17901" y="13998"/>
                  </a:cubicBezTo>
                  <a:cubicBezTo>
                    <a:pt x="16560" y="16385"/>
                    <a:pt x="14293" y="17664"/>
                    <a:pt x="11264" y="17664"/>
                  </a:cubicBezTo>
                  <a:cubicBezTo>
                    <a:pt x="9090" y="17664"/>
                    <a:pt x="6534" y="17024"/>
                    <a:pt x="3632" y="15646"/>
                  </a:cubicBezTo>
                  <a:cubicBezTo>
                    <a:pt x="8015" y="10628"/>
                    <a:pt x="14178" y="3715"/>
                    <a:pt x="17462" y="3715"/>
                  </a:cubicBezTo>
                  <a:close/>
                  <a:moveTo>
                    <a:pt x="16999" y="0"/>
                  </a:moveTo>
                  <a:cubicBezTo>
                    <a:pt x="11449" y="0"/>
                    <a:pt x="1562" y="13383"/>
                    <a:pt x="545" y="14835"/>
                  </a:cubicBezTo>
                  <a:cubicBezTo>
                    <a:pt x="163" y="15646"/>
                    <a:pt x="-230" y="16458"/>
                    <a:pt x="163" y="17295"/>
                  </a:cubicBezTo>
                  <a:cubicBezTo>
                    <a:pt x="163" y="17295"/>
                    <a:pt x="545" y="18107"/>
                    <a:pt x="926" y="18918"/>
                  </a:cubicBezTo>
                  <a:cubicBezTo>
                    <a:pt x="4407" y="20567"/>
                    <a:pt x="7876" y="21379"/>
                    <a:pt x="11345" y="21379"/>
                  </a:cubicBezTo>
                  <a:cubicBezTo>
                    <a:pt x="11807" y="21526"/>
                    <a:pt x="12270" y="21600"/>
                    <a:pt x="12732" y="21600"/>
                  </a:cubicBezTo>
                  <a:cubicBezTo>
                    <a:pt x="14964" y="21600"/>
                    <a:pt x="17138" y="20001"/>
                    <a:pt x="19057" y="17295"/>
                  </a:cubicBezTo>
                  <a:cubicBezTo>
                    <a:pt x="20607" y="14835"/>
                    <a:pt x="21370" y="10726"/>
                    <a:pt x="20988" y="6618"/>
                  </a:cubicBezTo>
                  <a:cubicBezTo>
                    <a:pt x="20607" y="4158"/>
                    <a:pt x="20214" y="1697"/>
                    <a:pt x="19057" y="886"/>
                  </a:cubicBezTo>
                  <a:cubicBezTo>
                    <a:pt x="18479" y="271"/>
                    <a:pt x="17785" y="0"/>
                    <a:pt x="1699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0" name="Google Shape;1787;p63"/>
            <p:cNvSpPr/>
            <p:nvPr/>
          </p:nvSpPr>
          <p:spPr>
            <a:xfrm flipH="1">
              <a:off x="1998703" y="8526133"/>
              <a:ext cx="69607" cy="105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88" h="21600" fill="norm" stroke="1" extrusionOk="0">
                  <a:moveTo>
                    <a:pt x="13981" y="1996"/>
                  </a:moveTo>
                  <a:cubicBezTo>
                    <a:pt x="16514" y="2447"/>
                    <a:pt x="16514" y="2912"/>
                    <a:pt x="16514" y="3363"/>
                  </a:cubicBezTo>
                  <a:cubicBezTo>
                    <a:pt x="17790" y="6562"/>
                    <a:pt x="9524" y="14313"/>
                    <a:pt x="3181" y="17964"/>
                  </a:cubicBezTo>
                  <a:cubicBezTo>
                    <a:pt x="3181" y="12482"/>
                    <a:pt x="5714" y="7464"/>
                    <a:pt x="10152" y="2912"/>
                  </a:cubicBezTo>
                  <a:cubicBezTo>
                    <a:pt x="10800" y="2447"/>
                    <a:pt x="12076" y="1996"/>
                    <a:pt x="13333" y="1996"/>
                  </a:cubicBezTo>
                  <a:close/>
                  <a:moveTo>
                    <a:pt x="12705" y="0"/>
                  </a:moveTo>
                  <a:cubicBezTo>
                    <a:pt x="10838" y="0"/>
                    <a:pt x="9048" y="519"/>
                    <a:pt x="7619" y="1545"/>
                  </a:cubicBezTo>
                  <a:cubicBezTo>
                    <a:pt x="629" y="6097"/>
                    <a:pt x="0" y="19782"/>
                    <a:pt x="0" y="20233"/>
                  </a:cubicBezTo>
                  <a:cubicBezTo>
                    <a:pt x="0" y="20698"/>
                    <a:pt x="0" y="21149"/>
                    <a:pt x="629" y="21600"/>
                  </a:cubicBezTo>
                  <a:lnTo>
                    <a:pt x="1905" y="21600"/>
                  </a:lnTo>
                  <a:cubicBezTo>
                    <a:pt x="8895" y="18866"/>
                    <a:pt x="21600" y="8380"/>
                    <a:pt x="19695" y="2912"/>
                  </a:cubicBezTo>
                  <a:cubicBezTo>
                    <a:pt x="19048" y="1080"/>
                    <a:pt x="16514" y="178"/>
                    <a:pt x="14610" y="178"/>
                  </a:cubicBezTo>
                  <a:cubicBezTo>
                    <a:pt x="13981" y="55"/>
                    <a:pt x="13333" y="0"/>
                    <a:pt x="1270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1" name="Google Shape;1788;p63"/>
            <p:cNvSpPr/>
            <p:nvPr/>
          </p:nvSpPr>
          <p:spPr>
            <a:xfrm flipH="1">
              <a:off x="339292" y="8444534"/>
              <a:ext cx="129535" cy="913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26" h="21600" fill="norm" stroke="1" extrusionOk="0">
                  <a:moveTo>
                    <a:pt x="18205" y="2665"/>
                  </a:moveTo>
                  <a:cubicBezTo>
                    <a:pt x="18579" y="2665"/>
                    <a:pt x="18941" y="3201"/>
                    <a:pt x="18941" y="3721"/>
                  </a:cubicBezTo>
                  <a:cubicBezTo>
                    <a:pt x="19676" y="4777"/>
                    <a:pt x="19676" y="6874"/>
                    <a:pt x="18941" y="7931"/>
                  </a:cubicBezTo>
                  <a:cubicBezTo>
                    <a:pt x="17481" y="12140"/>
                    <a:pt x="11982" y="15814"/>
                    <a:pt x="3564" y="18447"/>
                  </a:cubicBezTo>
                  <a:cubicBezTo>
                    <a:pt x="8327" y="11084"/>
                    <a:pt x="14913" y="2665"/>
                    <a:pt x="17843" y="2665"/>
                  </a:cubicBezTo>
                  <a:close/>
                  <a:moveTo>
                    <a:pt x="18107" y="0"/>
                  </a:moveTo>
                  <a:cubicBezTo>
                    <a:pt x="12443" y="0"/>
                    <a:pt x="1336" y="17453"/>
                    <a:pt x="271" y="19503"/>
                  </a:cubicBezTo>
                  <a:cubicBezTo>
                    <a:pt x="-91" y="20023"/>
                    <a:pt x="-91" y="20544"/>
                    <a:pt x="271" y="21080"/>
                  </a:cubicBezTo>
                  <a:cubicBezTo>
                    <a:pt x="271" y="21080"/>
                    <a:pt x="633" y="21600"/>
                    <a:pt x="1007" y="21600"/>
                  </a:cubicBezTo>
                  <a:lnTo>
                    <a:pt x="1007" y="21080"/>
                  </a:lnTo>
                  <a:cubicBezTo>
                    <a:pt x="7230" y="20023"/>
                    <a:pt x="18205" y="16334"/>
                    <a:pt x="20774" y="8971"/>
                  </a:cubicBezTo>
                  <a:cubicBezTo>
                    <a:pt x="21509" y="6874"/>
                    <a:pt x="21509" y="4777"/>
                    <a:pt x="20774" y="2665"/>
                  </a:cubicBezTo>
                  <a:cubicBezTo>
                    <a:pt x="20411" y="1088"/>
                    <a:pt x="19676" y="32"/>
                    <a:pt x="18579" y="32"/>
                  </a:cubicBezTo>
                  <a:cubicBezTo>
                    <a:pt x="18425" y="16"/>
                    <a:pt x="18271" y="0"/>
                    <a:pt x="1810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2" name="Google Shape;1789;p63"/>
            <p:cNvSpPr/>
            <p:nvPr/>
          </p:nvSpPr>
          <p:spPr>
            <a:xfrm flipH="1">
              <a:off x="413123" y="8414333"/>
              <a:ext cx="61965" cy="1215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6269" h="21600" fill="norm" stroke="1" extrusionOk="0">
                  <a:moveTo>
                    <a:pt x="10830" y="1837"/>
                  </a:moveTo>
                  <a:cubicBezTo>
                    <a:pt x="12002" y="1837"/>
                    <a:pt x="12580" y="2239"/>
                    <a:pt x="13175" y="2239"/>
                  </a:cubicBezTo>
                  <a:cubicBezTo>
                    <a:pt x="14926" y="4609"/>
                    <a:pt x="9674" y="13306"/>
                    <a:pt x="3828" y="18436"/>
                  </a:cubicBezTo>
                  <a:cubicBezTo>
                    <a:pt x="2078" y="13697"/>
                    <a:pt x="2655" y="8958"/>
                    <a:pt x="5001" y="4206"/>
                  </a:cubicBezTo>
                  <a:cubicBezTo>
                    <a:pt x="5578" y="3021"/>
                    <a:pt x="7329" y="2239"/>
                    <a:pt x="9674" y="1837"/>
                  </a:cubicBezTo>
                  <a:close/>
                  <a:moveTo>
                    <a:pt x="11250" y="0"/>
                  </a:moveTo>
                  <a:cubicBezTo>
                    <a:pt x="10620" y="0"/>
                    <a:pt x="9902" y="71"/>
                    <a:pt x="9079" y="261"/>
                  </a:cubicBezTo>
                  <a:cubicBezTo>
                    <a:pt x="6156" y="652"/>
                    <a:pt x="3828" y="1837"/>
                    <a:pt x="2078" y="3815"/>
                  </a:cubicBezTo>
                  <a:cubicBezTo>
                    <a:pt x="-2596" y="9740"/>
                    <a:pt x="2078" y="20415"/>
                    <a:pt x="2078" y="20806"/>
                  </a:cubicBezTo>
                  <a:cubicBezTo>
                    <a:pt x="2078" y="21209"/>
                    <a:pt x="2078" y="21600"/>
                    <a:pt x="2655" y="21600"/>
                  </a:cubicBezTo>
                  <a:lnTo>
                    <a:pt x="3250" y="21600"/>
                  </a:lnTo>
                  <a:cubicBezTo>
                    <a:pt x="3828" y="21600"/>
                    <a:pt x="3828" y="21600"/>
                    <a:pt x="4406" y="21209"/>
                  </a:cubicBezTo>
                  <a:cubicBezTo>
                    <a:pt x="9674" y="17643"/>
                    <a:pt x="19004" y="5391"/>
                    <a:pt x="15503" y="1446"/>
                  </a:cubicBezTo>
                  <a:cubicBezTo>
                    <a:pt x="14610" y="841"/>
                    <a:pt x="13368" y="0"/>
                    <a:pt x="1125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3" name="Google Shape;1790;p63"/>
            <p:cNvSpPr/>
            <p:nvPr/>
          </p:nvSpPr>
          <p:spPr>
            <a:xfrm flipH="1">
              <a:off x="2304042" y="1615333"/>
              <a:ext cx="720478" cy="18724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36" h="21600" fill="norm" stroke="1" extrusionOk="0">
                  <a:moveTo>
                    <a:pt x="11984" y="0"/>
                  </a:moveTo>
                  <a:cubicBezTo>
                    <a:pt x="9680" y="1770"/>
                    <a:pt x="7572" y="3489"/>
                    <a:pt x="5663" y="5285"/>
                  </a:cubicBezTo>
                  <a:cubicBezTo>
                    <a:pt x="4676" y="6183"/>
                    <a:pt x="3754" y="7081"/>
                    <a:pt x="2897" y="8004"/>
                  </a:cubicBezTo>
                  <a:cubicBezTo>
                    <a:pt x="2502" y="8466"/>
                    <a:pt x="2040" y="8928"/>
                    <a:pt x="1645" y="9389"/>
                  </a:cubicBezTo>
                  <a:lnTo>
                    <a:pt x="1053" y="10107"/>
                  </a:lnTo>
                  <a:lnTo>
                    <a:pt x="788" y="10493"/>
                  </a:lnTo>
                  <a:cubicBezTo>
                    <a:pt x="658" y="10647"/>
                    <a:pt x="526" y="10800"/>
                    <a:pt x="461" y="10954"/>
                  </a:cubicBezTo>
                  <a:cubicBezTo>
                    <a:pt x="-264" y="12185"/>
                    <a:pt x="-134" y="13468"/>
                    <a:pt x="855" y="14674"/>
                  </a:cubicBezTo>
                  <a:cubicBezTo>
                    <a:pt x="1777" y="15777"/>
                    <a:pt x="3159" y="16777"/>
                    <a:pt x="5003" y="17676"/>
                  </a:cubicBezTo>
                  <a:cubicBezTo>
                    <a:pt x="6717" y="18496"/>
                    <a:pt x="8626" y="19266"/>
                    <a:pt x="10800" y="19933"/>
                  </a:cubicBezTo>
                  <a:cubicBezTo>
                    <a:pt x="11787" y="20240"/>
                    <a:pt x="12906" y="20523"/>
                    <a:pt x="13960" y="20805"/>
                  </a:cubicBezTo>
                  <a:cubicBezTo>
                    <a:pt x="15080" y="21112"/>
                    <a:pt x="16199" y="21369"/>
                    <a:pt x="17451" y="21600"/>
                  </a:cubicBezTo>
                  <a:lnTo>
                    <a:pt x="20217" y="19881"/>
                  </a:lnTo>
                  <a:cubicBezTo>
                    <a:pt x="19822" y="19779"/>
                    <a:pt x="19360" y="19599"/>
                    <a:pt x="18965" y="19445"/>
                  </a:cubicBezTo>
                  <a:cubicBezTo>
                    <a:pt x="18505" y="19317"/>
                    <a:pt x="18108" y="19163"/>
                    <a:pt x="17713" y="19009"/>
                  </a:cubicBezTo>
                  <a:cubicBezTo>
                    <a:pt x="16858" y="18701"/>
                    <a:pt x="16067" y="18368"/>
                    <a:pt x="15342" y="18035"/>
                  </a:cubicBezTo>
                  <a:cubicBezTo>
                    <a:pt x="13828" y="17393"/>
                    <a:pt x="12511" y="16700"/>
                    <a:pt x="11392" y="15982"/>
                  </a:cubicBezTo>
                  <a:cubicBezTo>
                    <a:pt x="10405" y="15315"/>
                    <a:pt x="9680" y="14597"/>
                    <a:pt x="9218" y="13827"/>
                  </a:cubicBezTo>
                  <a:cubicBezTo>
                    <a:pt x="8889" y="13186"/>
                    <a:pt x="9021" y="12519"/>
                    <a:pt x="9483" y="11878"/>
                  </a:cubicBezTo>
                  <a:cubicBezTo>
                    <a:pt x="9548" y="11801"/>
                    <a:pt x="9613" y="11724"/>
                    <a:pt x="9745" y="11647"/>
                  </a:cubicBezTo>
                  <a:lnTo>
                    <a:pt x="9878" y="11544"/>
                  </a:lnTo>
                  <a:lnTo>
                    <a:pt x="10008" y="11390"/>
                  </a:lnTo>
                  <a:lnTo>
                    <a:pt x="10667" y="10749"/>
                  </a:lnTo>
                  <a:lnTo>
                    <a:pt x="12116" y="9466"/>
                  </a:lnTo>
                  <a:cubicBezTo>
                    <a:pt x="13038" y="8619"/>
                    <a:pt x="14093" y="7773"/>
                    <a:pt x="15080" y="6927"/>
                  </a:cubicBezTo>
                  <a:cubicBezTo>
                    <a:pt x="17121" y="5233"/>
                    <a:pt x="19228" y="3515"/>
                    <a:pt x="21336" y="1873"/>
                  </a:cubicBezTo>
                  <a:lnTo>
                    <a:pt x="11984" y="0"/>
                  </a:lnTo>
                  <a:close/>
                </a:path>
              </a:pathLst>
            </a:custGeom>
            <a:solidFill>
              <a:srgbClr val="B6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4" name="Google Shape;1791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5" name="Google Shape;1792;p63"/>
            <p:cNvSpPr/>
            <p:nvPr/>
          </p:nvSpPr>
          <p:spPr>
            <a:xfrm flipH="1">
              <a:off x="2211874" y="1426200"/>
              <a:ext cx="770436" cy="10230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207" h="21600" fill="norm" stroke="1" extrusionOk="0">
                  <a:moveTo>
                    <a:pt x="14272" y="0"/>
                  </a:moveTo>
                  <a:cubicBezTo>
                    <a:pt x="13294" y="0"/>
                    <a:pt x="12224" y="138"/>
                    <a:pt x="11082" y="425"/>
                  </a:cubicBezTo>
                  <a:cubicBezTo>
                    <a:pt x="5483" y="1834"/>
                    <a:pt x="0" y="17047"/>
                    <a:pt x="0" y="17047"/>
                  </a:cubicBezTo>
                  <a:lnTo>
                    <a:pt x="12890" y="21600"/>
                  </a:lnTo>
                  <a:cubicBezTo>
                    <a:pt x="12890" y="21600"/>
                    <a:pt x="17031" y="14277"/>
                    <a:pt x="19423" y="8501"/>
                  </a:cubicBezTo>
                  <a:cubicBezTo>
                    <a:pt x="21600" y="3281"/>
                    <a:pt x="19040" y="0"/>
                    <a:pt x="14272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6" name="Google Shape;1793;p63"/>
            <p:cNvSpPr/>
            <p:nvPr/>
          </p:nvSpPr>
          <p:spPr>
            <a:xfrm flipH="1">
              <a:off x="2192842" y="3294333"/>
              <a:ext cx="327555" cy="318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64" h="21600" fill="norm" stroke="1" extrusionOk="0">
                  <a:moveTo>
                    <a:pt x="7323" y="0"/>
                  </a:moveTo>
                  <a:lnTo>
                    <a:pt x="559" y="5588"/>
                  </a:lnTo>
                  <a:cubicBezTo>
                    <a:pt x="-2436" y="12539"/>
                    <a:pt x="7584" y="21600"/>
                    <a:pt x="7584" y="21600"/>
                  </a:cubicBezTo>
                  <a:lnTo>
                    <a:pt x="19164" y="8155"/>
                  </a:lnTo>
                  <a:lnTo>
                    <a:pt x="7323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27" name="Google Shape;1794;p63"/>
            <p:cNvSpPr/>
            <p:nvPr/>
          </p:nvSpPr>
          <p:spPr>
            <a:xfrm flipH="1">
              <a:off x="2057176" y="3414400"/>
              <a:ext cx="333601" cy="3358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816" y="0"/>
                  </a:moveTo>
                  <a:lnTo>
                    <a:pt x="0" y="12732"/>
                  </a:lnTo>
                  <a:lnTo>
                    <a:pt x="8495" y="21600"/>
                  </a:lnTo>
                  <a:lnTo>
                    <a:pt x="21600" y="12445"/>
                  </a:lnTo>
                  <a:lnTo>
                    <a:pt x="12816" y="0"/>
                  </a:lnTo>
                  <a:close/>
                </a:path>
              </a:pathLst>
            </a:custGeom>
            <a:solidFill>
              <a:srgbClr val="B55B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grpSp>
          <p:nvGrpSpPr>
            <p:cNvPr id="3230" name="Google Shape;1795;p63"/>
            <p:cNvGrpSpPr/>
            <p:nvPr/>
          </p:nvGrpSpPr>
          <p:grpSpPr>
            <a:xfrm>
              <a:off x="931288" y="3156466"/>
              <a:ext cx="463222" cy="455868"/>
              <a:chOff x="0" y="0"/>
              <a:chExt cx="463220" cy="455866"/>
            </a:xfrm>
          </p:grpSpPr>
          <p:sp>
            <p:nvSpPr>
              <p:cNvPr id="3228" name="Google Shape;1796;p63"/>
              <p:cNvSpPr/>
              <p:nvPr/>
            </p:nvSpPr>
            <p:spPr>
              <a:xfrm>
                <a:off x="-1" y="0"/>
                <a:ext cx="327555" cy="3180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19164" h="21600" fill="norm" stroke="1" extrusionOk="0">
                    <a:moveTo>
                      <a:pt x="7323" y="0"/>
                    </a:moveTo>
                    <a:lnTo>
                      <a:pt x="559" y="5588"/>
                    </a:lnTo>
                    <a:cubicBezTo>
                      <a:pt x="-2436" y="12539"/>
                      <a:pt x="7584" y="21600"/>
                      <a:pt x="7584" y="21600"/>
                    </a:cubicBezTo>
                    <a:lnTo>
                      <a:pt x="19164" y="8155"/>
                    </a:lnTo>
                    <a:lnTo>
                      <a:pt x="7323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3229" name="Google Shape;1797;p63"/>
              <p:cNvSpPr/>
              <p:nvPr/>
            </p:nvSpPr>
            <p:spPr>
              <a:xfrm>
                <a:off x="129620" y="120066"/>
                <a:ext cx="333601" cy="33580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fill="norm" stroke="1" extrusionOk="0">
                    <a:moveTo>
                      <a:pt x="12816" y="0"/>
                    </a:moveTo>
                    <a:lnTo>
                      <a:pt x="0" y="12732"/>
                    </a:lnTo>
                    <a:lnTo>
                      <a:pt x="8495" y="21600"/>
                    </a:lnTo>
                    <a:lnTo>
                      <a:pt x="21600" y="12445"/>
                    </a:lnTo>
                    <a:lnTo>
                      <a:pt x="12816" y="0"/>
                    </a:lnTo>
                    <a:close/>
                  </a:path>
                </a:pathLst>
              </a:custGeom>
              <a:solidFill>
                <a:srgbClr val="B55B52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</p:grpSp>
      <p:sp>
        <p:nvSpPr>
          <p:cNvPr id="3232" name="Google Shape;691;p25"/>
          <p:cNvSpPr/>
          <p:nvPr/>
        </p:nvSpPr>
        <p:spPr>
          <a:xfrm>
            <a:off x="15456766" y="3394338"/>
            <a:ext cx="4566005" cy="205993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sp>
        <p:nvSpPr>
          <p:cNvPr id="3233" name="Google Shape;847;p31"/>
          <p:cNvSpPr/>
          <p:nvPr/>
        </p:nvSpPr>
        <p:spPr>
          <a:xfrm>
            <a:off x="1920447" y="11922721"/>
            <a:ext cx="20543631" cy="521831"/>
          </a:xfrm>
          <a:prstGeom prst="rect">
            <a:avLst/>
          </a:prstGeom>
          <a:solidFill>
            <a:schemeClr val="accent3"/>
          </a:solidFill>
          <a:ln w="12700">
            <a:miter lim="400000"/>
          </a:ln>
        </p:spPr>
        <p:txBody>
          <a:bodyPr lIns="121919" tIns="121919" rIns="121919" bIns="121919" anchor="ctr"/>
          <a:lstStyle/>
          <a:p>
            <a:pPr rtl="0">
              <a:defRPr>
                <a:solidFill>
                  <a:srgbClr val="000000"/>
                </a:solidFill>
              </a:defRPr>
            </a:pPr>
          </a:p>
        </p:txBody>
      </p:sp>
      <p:grpSp>
        <p:nvGrpSpPr>
          <p:cNvPr id="3236" name="Google Shape;2502;p79"/>
          <p:cNvGrpSpPr/>
          <p:nvPr/>
        </p:nvGrpSpPr>
        <p:grpSpPr>
          <a:xfrm>
            <a:off x="6189902" y="9069004"/>
            <a:ext cx="492966" cy="427333"/>
            <a:chOff x="162" y="162"/>
            <a:chExt cx="492965" cy="427331"/>
          </a:xfrm>
        </p:grpSpPr>
        <p:sp>
          <p:nvSpPr>
            <p:cNvPr id="3234" name="Google Shape;2503;p79"/>
            <p:cNvSpPr/>
            <p:nvPr/>
          </p:nvSpPr>
          <p:spPr>
            <a:xfrm>
              <a:off x="143051" y="162"/>
              <a:ext cx="350078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666" y="10833"/>
                  </a:lnTo>
                  <a:lnTo>
                    <a:pt x="0" y="21600"/>
                  </a:lnTo>
                  <a:lnTo>
                    <a:pt x="12934" y="21600"/>
                  </a:lnTo>
                  <a:lnTo>
                    <a:pt x="21600" y="10833"/>
                  </a:lnTo>
                  <a:lnTo>
                    <a:pt x="12934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3235" name="Google Shape;2504;p79"/>
            <p:cNvSpPr/>
            <p:nvPr/>
          </p:nvSpPr>
          <p:spPr>
            <a:xfrm>
              <a:off x="162" y="162"/>
              <a:ext cx="221316" cy="4273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3708" y="10833"/>
                  </a:lnTo>
                  <a:lnTo>
                    <a:pt x="0" y="21600"/>
                  </a:lnTo>
                  <a:lnTo>
                    <a:pt x="7876" y="21600"/>
                  </a:lnTo>
                  <a:lnTo>
                    <a:pt x="21600" y="10833"/>
                  </a:lnTo>
                  <a:lnTo>
                    <a:pt x="7876" y="0"/>
                  </a:lnTo>
                  <a:close/>
                </a:path>
              </a:pathLst>
            </a:custGeom>
            <a:noFill/>
            <a:ln w="25400" cap="flat">
              <a:solidFill>
                <a:srgbClr val="869FB2"/>
              </a:solidFill>
              <a:prstDash val="solid"/>
              <a:round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3237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  <p:cond evt="onBegin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afterEffect" presetID="10" grpId="1" fill="hold">
                                  <p:stCondLst>
                                    <p:cond delay="0"/>
                                  </p:stCondLst>
                                  <p:iterate type="lt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id="7" dur="2000"/>
                                        <p:tgtEl>
                                          <p:spTgt spid="3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whole" bldLvl="1" animBg="1" rev="0" advAuto="0" spid="3179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08" name="Google Shape;1826;p65"/>
          <p:cNvGrpSpPr/>
          <p:nvPr/>
        </p:nvGrpSpPr>
        <p:grpSpPr>
          <a:xfrm>
            <a:off x="20191079" y="9452967"/>
            <a:ext cx="3383065" cy="3331790"/>
            <a:chOff x="0" y="0"/>
            <a:chExt cx="3383064" cy="3331789"/>
          </a:xfrm>
        </p:grpSpPr>
        <p:sp>
          <p:nvSpPr>
            <p:cNvPr id="1184" name="Google Shape;1827;p65"/>
            <p:cNvSpPr/>
            <p:nvPr/>
          </p:nvSpPr>
          <p:spPr>
            <a:xfrm>
              <a:off x="127049" y="0"/>
              <a:ext cx="3112981" cy="22640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68" h="21600" fill="norm" stroke="1" extrusionOk="0">
                  <a:moveTo>
                    <a:pt x="16645" y="0"/>
                  </a:moveTo>
                  <a:cubicBezTo>
                    <a:pt x="16126" y="0"/>
                    <a:pt x="15557" y="267"/>
                    <a:pt x="14946" y="869"/>
                  </a:cubicBezTo>
                  <a:cubicBezTo>
                    <a:pt x="12995" y="2794"/>
                    <a:pt x="11989" y="5506"/>
                    <a:pt x="9924" y="5506"/>
                  </a:cubicBezTo>
                  <a:cubicBezTo>
                    <a:pt x="9454" y="5506"/>
                    <a:pt x="8929" y="5366"/>
                    <a:pt x="8326" y="5043"/>
                  </a:cubicBezTo>
                  <a:cubicBezTo>
                    <a:pt x="7461" y="4583"/>
                    <a:pt x="6560" y="4357"/>
                    <a:pt x="5684" y="4357"/>
                  </a:cubicBezTo>
                  <a:cubicBezTo>
                    <a:pt x="1909" y="4357"/>
                    <a:pt x="-1404" y="8562"/>
                    <a:pt x="609" y="16381"/>
                  </a:cubicBezTo>
                  <a:cubicBezTo>
                    <a:pt x="1512" y="19884"/>
                    <a:pt x="3490" y="21600"/>
                    <a:pt x="5680" y="21600"/>
                  </a:cubicBezTo>
                  <a:cubicBezTo>
                    <a:pt x="5901" y="21600"/>
                    <a:pt x="6123" y="21582"/>
                    <a:pt x="6347" y="21548"/>
                  </a:cubicBezTo>
                  <a:cubicBezTo>
                    <a:pt x="8648" y="21202"/>
                    <a:pt x="9798" y="18199"/>
                    <a:pt x="11848" y="16974"/>
                  </a:cubicBezTo>
                  <a:cubicBezTo>
                    <a:pt x="12342" y="16678"/>
                    <a:pt x="12845" y="16582"/>
                    <a:pt x="13350" y="16582"/>
                  </a:cubicBezTo>
                  <a:cubicBezTo>
                    <a:pt x="14291" y="16582"/>
                    <a:pt x="15240" y="16916"/>
                    <a:pt x="16152" y="16916"/>
                  </a:cubicBezTo>
                  <a:cubicBezTo>
                    <a:pt x="16873" y="16916"/>
                    <a:pt x="17572" y="16707"/>
                    <a:pt x="18227" y="15955"/>
                  </a:cubicBezTo>
                  <a:cubicBezTo>
                    <a:pt x="20066" y="13838"/>
                    <a:pt x="20196" y="8778"/>
                    <a:pt x="19757" y="5543"/>
                  </a:cubicBezTo>
                  <a:cubicBezTo>
                    <a:pt x="19343" y="2484"/>
                    <a:pt x="18228" y="0"/>
                    <a:pt x="16645" y="0"/>
                  </a:cubicBezTo>
                  <a:close/>
                </a:path>
              </a:pathLst>
            </a:custGeom>
            <a:solidFill>
              <a:srgbClr val="EEEEEE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5" name="Google Shape;1828;p65"/>
            <p:cNvSpPr/>
            <p:nvPr/>
          </p:nvSpPr>
          <p:spPr>
            <a:xfrm>
              <a:off x="0" y="3134306"/>
              <a:ext cx="3383065" cy="1974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6" name="Google Shape;1829;p65"/>
            <p:cNvSpPr/>
            <p:nvPr/>
          </p:nvSpPr>
          <p:spPr>
            <a:xfrm>
              <a:off x="788461" y="898462"/>
              <a:ext cx="1970235" cy="1196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32" y="239"/>
                    <a:pt x="1017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8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3"/>
                  </a:lnTo>
                  <a:cubicBezTo>
                    <a:pt x="21586" y="302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7" name="Google Shape;1830;p65"/>
            <p:cNvSpPr/>
            <p:nvPr/>
          </p:nvSpPr>
          <p:spPr>
            <a:xfrm>
              <a:off x="2046729" y="813947"/>
              <a:ext cx="37678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8" name="Google Shape;1831;p65"/>
            <p:cNvSpPr/>
            <p:nvPr/>
          </p:nvSpPr>
          <p:spPr>
            <a:xfrm>
              <a:off x="1843661" y="813947"/>
              <a:ext cx="156313" cy="10628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89" name="Google Shape;1832;p65"/>
            <p:cNvSpPr/>
            <p:nvPr/>
          </p:nvSpPr>
          <p:spPr>
            <a:xfrm>
              <a:off x="737521" y="847523"/>
              <a:ext cx="1970235" cy="11967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5" h="21600" fill="norm" stroke="1" extrusionOk="0">
                  <a:moveTo>
                    <a:pt x="1376" y="0"/>
                  </a:moveTo>
                  <a:cubicBezTo>
                    <a:pt x="1185" y="0"/>
                    <a:pt x="1025" y="239"/>
                    <a:pt x="1010" y="542"/>
                  </a:cubicBezTo>
                  <a:lnTo>
                    <a:pt x="1" y="20958"/>
                  </a:lnTo>
                  <a:cubicBezTo>
                    <a:pt x="-14" y="21298"/>
                    <a:pt x="154" y="21600"/>
                    <a:pt x="360" y="21600"/>
                  </a:cubicBezTo>
                  <a:lnTo>
                    <a:pt x="20196" y="21600"/>
                  </a:lnTo>
                  <a:cubicBezTo>
                    <a:pt x="20387" y="21600"/>
                    <a:pt x="20540" y="21361"/>
                    <a:pt x="20555" y="21046"/>
                  </a:cubicBezTo>
                  <a:lnTo>
                    <a:pt x="21563" y="642"/>
                  </a:lnTo>
                  <a:cubicBezTo>
                    <a:pt x="21586" y="290"/>
                    <a:pt x="21418" y="0"/>
                    <a:pt x="21204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0" name="Google Shape;1833;p65"/>
            <p:cNvSpPr/>
            <p:nvPr/>
          </p:nvSpPr>
          <p:spPr>
            <a:xfrm>
              <a:off x="842272" y="900555"/>
              <a:ext cx="1808078" cy="513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475" y="382"/>
                  </a:moveTo>
                  <a:lnTo>
                    <a:pt x="20991" y="21189"/>
                  </a:lnTo>
                  <a:lnTo>
                    <a:pt x="125" y="21189"/>
                  </a:lnTo>
                  <a:lnTo>
                    <a:pt x="609" y="382"/>
                  </a:lnTo>
                  <a:close/>
                  <a:moveTo>
                    <a:pt x="500" y="0"/>
                  </a:moveTo>
                  <a:lnTo>
                    <a:pt x="0" y="21600"/>
                  </a:lnTo>
                  <a:lnTo>
                    <a:pt x="211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1" name="Google Shape;1834;p65"/>
            <p:cNvSpPr/>
            <p:nvPr/>
          </p:nvSpPr>
          <p:spPr>
            <a:xfrm>
              <a:off x="2521726" y="952205"/>
              <a:ext cx="56801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8" y="0"/>
                  </a:moveTo>
                  <a:cubicBezTo>
                    <a:pt x="13963" y="0"/>
                    <a:pt x="11650" y="294"/>
                    <a:pt x="11396" y="661"/>
                  </a:cubicBezTo>
                  <a:lnTo>
                    <a:pt x="79" y="20938"/>
                  </a:lnTo>
                  <a:cubicBezTo>
                    <a:pt x="-437" y="21270"/>
                    <a:pt x="1621" y="21600"/>
                    <a:pt x="4196" y="21600"/>
                  </a:cubicBezTo>
                  <a:cubicBezTo>
                    <a:pt x="7025" y="21600"/>
                    <a:pt x="9083" y="21306"/>
                    <a:pt x="9338" y="20938"/>
                  </a:cubicBezTo>
                  <a:lnTo>
                    <a:pt x="20909" y="661"/>
                  </a:lnTo>
                  <a:cubicBezTo>
                    <a:pt x="21163" y="294"/>
                    <a:pt x="19112" y="0"/>
                    <a:pt x="1653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2" name="Google Shape;1835;p65"/>
            <p:cNvSpPr/>
            <p:nvPr/>
          </p:nvSpPr>
          <p:spPr>
            <a:xfrm>
              <a:off x="2528819" y="1123873"/>
              <a:ext cx="44776" cy="4326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4" h="21600" fill="norm" stroke="1" extrusionOk="0">
                  <a:moveTo>
                    <a:pt x="4365" y="0"/>
                  </a:moveTo>
                  <a:cubicBezTo>
                    <a:pt x="2712" y="0"/>
                    <a:pt x="1377" y="1389"/>
                    <a:pt x="1048" y="3133"/>
                  </a:cubicBezTo>
                  <a:lnTo>
                    <a:pt x="53" y="18467"/>
                  </a:lnTo>
                  <a:cubicBezTo>
                    <a:pt x="-286" y="20200"/>
                    <a:pt x="1048" y="21600"/>
                    <a:pt x="2712" y="21600"/>
                  </a:cubicBezTo>
                  <a:lnTo>
                    <a:pt x="16992" y="21600"/>
                  </a:lnTo>
                  <a:cubicBezTo>
                    <a:pt x="18655" y="21600"/>
                    <a:pt x="19980" y="20200"/>
                    <a:pt x="19980" y="18467"/>
                  </a:cubicBezTo>
                  <a:lnTo>
                    <a:pt x="21314" y="3133"/>
                  </a:lnTo>
                  <a:cubicBezTo>
                    <a:pt x="21314" y="1389"/>
                    <a:pt x="19980" y="0"/>
                    <a:pt x="18655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3" name="Google Shape;1836;p65"/>
            <p:cNvSpPr/>
            <p:nvPr/>
          </p:nvSpPr>
          <p:spPr>
            <a:xfrm>
              <a:off x="2412328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25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4" name="Google Shape;1837;p65"/>
            <p:cNvSpPr/>
            <p:nvPr/>
          </p:nvSpPr>
          <p:spPr>
            <a:xfrm>
              <a:off x="2424938" y="1055486"/>
              <a:ext cx="44665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412"/>
                    <a:pt x="1356" y="3184"/>
                  </a:cubicBezTo>
                  <a:lnTo>
                    <a:pt x="0" y="18766"/>
                  </a:lnTo>
                  <a:cubicBezTo>
                    <a:pt x="0" y="2017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528"/>
                    <a:pt x="20254" y="18766"/>
                  </a:cubicBezTo>
                  <a:lnTo>
                    <a:pt x="21600" y="3184"/>
                  </a:lnTo>
                  <a:cubicBezTo>
                    <a:pt x="21600" y="1412"/>
                    <a:pt x="20588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5" name="Google Shape;1838;p65"/>
            <p:cNvSpPr/>
            <p:nvPr/>
          </p:nvSpPr>
          <p:spPr>
            <a:xfrm>
              <a:off x="2302771" y="952205"/>
              <a:ext cx="57336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27" h="21600" fill="norm" stroke="1" extrusionOk="0">
                  <a:moveTo>
                    <a:pt x="16734" y="0"/>
                  </a:moveTo>
                  <a:cubicBezTo>
                    <a:pt x="14167" y="0"/>
                    <a:pt x="11847" y="294"/>
                    <a:pt x="11592" y="661"/>
                  </a:cubicBezTo>
                  <a:lnTo>
                    <a:pt x="21" y="20938"/>
                  </a:lnTo>
                  <a:cubicBezTo>
                    <a:pt x="-233" y="21270"/>
                    <a:pt x="1818" y="21600"/>
                    <a:pt x="4392" y="21600"/>
                  </a:cubicBezTo>
                  <a:cubicBezTo>
                    <a:pt x="6967" y="21600"/>
                    <a:pt x="9280" y="21306"/>
                    <a:pt x="9534" y="20938"/>
                  </a:cubicBezTo>
                  <a:lnTo>
                    <a:pt x="21105" y="661"/>
                  </a:lnTo>
                  <a:cubicBezTo>
                    <a:pt x="21367" y="294"/>
                    <a:pt x="19309" y="0"/>
                    <a:pt x="1673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6" name="Google Shape;1839;p65"/>
            <p:cNvSpPr/>
            <p:nvPr/>
          </p:nvSpPr>
          <p:spPr>
            <a:xfrm>
              <a:off x="2303520" y="1206213"/>
              <a:ext cx="44664" cy="425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356" y="1061"/>
                    <a:pt x="1356" y="2834"/>
                  </a:cubicBezTo>
                  <a:lnTo>
                    <a:pt x="0" y="18405"/>
                  </a:lnTo>
                  <a:cubicBezTo>
                    <a:pt x="0" y="20178"/>
                    <a:pt x="101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78"/>
                    <a:pt x="20254" y="18405"/>
                  </a:cubicBezTo>
                  <a:lnTo>
                    <a:pt x="21600" y="2834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7" name="Google Shape;1840;p65"/>
            <p:cNvSpPr/>
            <p:nvPr/>
          </p:nvSpPr>
          <p:spPr>
            <a:xfrm>
              <a:off x="2193751" y="952205"/>
              <a:ext cx="56799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0" h="21600" fill="norm" stroke="1" extrusionOk="0">
                  <a:moveTo>
                    <a:pt x="16536" y="0"/>
                  </a:moveTo>
                  <a:cubicBezTo>
                    <a:pt x="13969" y="0"/>
                    <a:pt x="11649" y="294"/>
                    <a:pt x="11649" y="661"/>
                  </a:cubicBezTo>
                  <a:lnTo>
                    <a:pt x="78" y="20938"/>
                  </a:lnTo>
                  <a:cubicBezTo>
                    <a:pt x="-431" y="21270"/>
                    <a:pt x="1620" y="21600"/>
                    <a:pt x="4194" y="21600"/>
                  </a:cubicBezTo>
                  <a:cubicBezTo>
                    <a:pt x="7023" y="21600"/>
                    <a:pt x="9082" y="21306"/>
                    <a:pt x="9336" y="20938"/>
                  </a:cubicBezTo>
                  <a:lnTo>
                    <a:pt x="20907" y="661"/>
                  </a:lnTo>
                  <a:cubicBezTo>
                    <a:pt x="21169" y="294"/>
                    <a:pt x="19111" y="0"/>
                    <a:pt x="1653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8" name="Google Shape;1841;p65"/>
            <p:cNvSpPr/>
            <p:nvPr/>
          </p:nvSpPr>
          <p:spPr>
            <a:xfrm>
              <a:off x="2198747" y="1152470"/>
              <a:ext cx="44175" cy="4328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29" h="21600" fill="norm" stroke="1" extrusionOk="0">
                  <a:moveTo>
                    <a:pt x="4365" y="0"/>
                  </a:moveTo>
                  <a:cubicBezTo>
                    <a:pt x="2712" y="0"/>
                    <a:pt x="1377" y="1399"/>
                    <a:pt x="1048" y="3142"/>
                  </a:cubicBezTo>
                  <a:lnTo>
                    <a:pt x="53" y="18458"/>
                  </a:lnTo>
                  <a:cubicBezTo>
                    <a:pt x="-286" y="20201"/>
                    <a:pt x="1048" y="21600"/>
                    <a:pt x="2712" y="21600"/>
                  </a:cubicBezTo>
                  <a:lnTo>
                    <a:pt x="16663" y="21600"/>
                  </a:lnTo>
                  <a:cubicBezTo>
                    <a:pt x="18316" y="21245"/>
                    <a:pt x="19651" y="20201"/>
                    <a:pt x="19980" y="18458"/>
                  </a:cubicBezTo>
                  <a:lnTo>
                    <a:pt x="20975" y="3142"/>
                  </a:lnTo>
                  <a:cubicBezTo>
                    <a:pt x="21314" y="1399"/>
                    <a:pt x="19980" y="0"/>
                    <a:pt x="1831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199" name="Google Shape;1842;p65"/>
            <p:cNvSpPr/>
            <p:nvPr/>
          </p:nvSpPr>
          <p:spPr>
            <a:xfrm>
              <a:off x="2084209" y="952205"/>
              <a:ext cx="57474" cy="4103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25" h="21600" fill="norm" stroke="1" extrusionOk="0">
                  <a:moveTo>
                    <a:pt x="16584" y="0"/>
                  </a:moveTo>
                  <a:cubicBezTo>
                    <a:pt x="13788" y="0"/>
                    <a:pt x="11762" y="294"/>
                    <a:pt x="11503" y="661"/>
                  </a:cubicBezTo>
                  <a:lnTo>
                    <a:pt x="71" y="20938"/>
                  </a:lnTo>
                  <a:cubicBezTo>
                    <a:pt x="-439" y="21306"/>
                    <a:pt x="1854" y="21600"/>
                    <a:pt x="4390" y="21600"/>
                  </a:cubicBezTo>
                  <a:cubicBezTo>
                    <a:pt x="6934" y="21600"/>
                    <a:pt x="9219" y="21306"/>
                    <a:pt x="9470" y="20938"/>
                  </a:cubicBezTo>
                  <a:lnTo>
                    <a:pt x="20902" y="661"/>
                  </a:lnTo>
                  <a:cubicBezTo>
                    <a:pt x="21161" y="294"/>
                    <a:pt x="19127" y="0"/>
                    <a:pt x="165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0" name="Google Shape;1843;p65"/>
            <p:cNvSpPr/>
            <p:nvPr/>
          </p:nvSpPr>
          <p:spPr>
            <a:xfrm>
              <a:off x="2092774" y="1109920"/>
              <a:ext cx="44664" cy="425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391" y="0"/>
                  </a:moveTo>
                  <a:cubicBezTo>
                    <a:pt x="2701" y="0"/>
                    <a:pt x="1022" y="1062"/>
                    <a:pt x="1022" y="2825"/>
                  </a:cubicBezTo>
                  <a:lnTo>
                    <a:pt x="0" y="18775"/>
                  </a:lnTo>
                  <a:cubicBezTo>
                    <a:pt x="0" y="20188"/>
                    <a:pt x="1022" y="21600"/>
                    <a:pt x="2701" y="21600"/>
                  </a:cubicBezTo>
                  <a:lnTo>
                    <a:pt x="17219" y="21600"/>
                  </a:lnTo>
                  <a:cubicBezTo>
                    <a:pt x="18899" y="21600"/>
                    <a:pt x="20254" y="20188"/>
                    <a:pt x="20254" y="18414"/>
                  </a:cubicBezTo>
                  <a:lnTo>
                    <a:pt x="21600" y="2825"/>
                  </a:lnTo>
                  <a:cubicBezTo>
                    <a:pt x="21600" y="1412"/>
                    <a:pt x="20254" y="0"/>
                    <a:pt x="188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1" name="Google Shape;1844;p65"/>
            <p:cNvSpPr/>
            <p:nvPr/>
          </p:nvSpPr>
          <p:spPr>
            <a:xfrm>
              <a:off x="1059120" y="993355"/>
              <a:ext cx="843939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8" h="21600" fill="norm" stroke="1" extrusionOk="0">
                  <a:moveTo>
                    <a:pt x="20709" y="0"/>
                  </a:moveTo>
                  <a:cubicBezTo>
                    <a:pt x="20699" y="0"/>
                    <a:pt x="20690" y="0"/>
                    <a:pt x="20680" y="6"/>
                  </a:cubicBezTo>
                  <a:lnTo>
                    <a:pt x="983" y="6"/>
                  </a:lnTo>
                  <a:cubicBezTo>
                    <a:pt x="485" y="6"/>
                    <a:pt x="58" y="4665"/>
                    <a:pt x="5" y="10803"/>
                  </a:cubicBezTo>
                  <a:cubicBezTo>
                    <a:pt x="-49" y="16522"/>
                    <a:pt x="343" y="21600"/>
                    <a:pt x="841" y="21600"/>
                  </a:cubicBezTo>
                  <a:lnTo>
                    <a:pt x="20519" y="21600"/>
                  </a:lnTo>
                  <a:cubicBezTo>
                    <a:pt x="21036" y="21391"/>
                    <a:pt x="21462" y="16732"/>
                    <a:pt x="21516" y="10803"/>
                  </a:cubicBezTo>
                  <a:cubicBezTo>
                    <a:pt x="21551" y="4995"/>
                    <a:pt x="21175" y="0"/>
                    <a:pt x="2070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2" name="Google Shape;1845;p65"/>
            <p:cNvSpPr/>
            <p:nvPr/>
          </p:nvSpPr>
          <p:spPr>
            <a:xfrm>
              <a:off x="925823" y="1121760"/>
              <a:ext cx="966187" cy="71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0823" y="0"/>
                  </a:moveTo>
                  <a:cubicBezTo>
                    <a:pt x="20815" y="0"/>
                    <a:pt x="20807" y="0"/>
                    <a:pt x="20798" y="6"/>
                  </a:cubicBezTo>
                  <a:lnTo>
                    <a:pt x="860" y="6"/>
                  </a:lnTo>
                  <a:cubicBezTo>
                    <a:pt x="409" y="6"/>
                    <a:pt x="36" y="4664"/>
                    <a:pt x="5" y="10800"/>
                  </a:cubicBezTo>
                  <a:cubicBezTo>
                    <a:pt x="-41" y="16606"/>
                    <a:pt x="287" y="21600"/>
                    <a:pt x="709" y="21600"/>
                  </a:cubicBezTo>
                  <a:cubicBezTo>
                    <a:pt x="718" y="21600"/>
                    <a:pt x="726" y="21600"/>
                    <a:pt x="735" y="21594"/>
                  </a:cubicBezTo>
                  <a:lnTo>
                    <a:pt x="20658" y="21594"/>
                  </a:lnTo>
                  <a:cubicBezTo>
                    <a:pt x="21109" y="21384"/>
                    <a:pt x="21482" y="16727"/>
                    <a:pt x="21513" y="10800"/>
                  </a:cubicBezTo>
                  <a:cubicBezTo>
                    <a:pt x="21559" y="4994"/>
                    <a:pt x="21231" y="0"/>
                    <a:pt x="20823" y="0"/>
                  </a:cubicBezTo>
                  <a:close/>
                </a:path>
              </a:pathLst>
            </a:custGeom>
            <a:solidFill>
              <a:srgbClr val="FAFAFA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3" name="Google Shape;1846;p65"/>
            <p:cNvSpPr/>
            <p:nvPr/>
          </p:nvSpPr>
          <p:spPr>
            <a:xfrm>
              <a:off x="1297257" y="1250166"/>
              <a:ext cx="584081" cy="711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2" y="0"/>
                  </a:moveTo>
                  <a:cubicBezTo>
                    <a:pt x="594" y="0"/>
                    <a:pt x="0" y="4875"/>
                    <a:pt x="0" y="10803"/>
                  </a:cubicBezTo>
                  <a:cubicBezTo>
                    <a:pt x="0" y="16732"/>
                    <a:pt x="594" y="21600"/>
                    <a:pt x="1342" y="21600"/>
                  </a:cubicBezTo>
                  <a:lnTo>
                    <a:pt x="20284" y="21600"/>
                  </a:lnTo>
                  <a:cubicBezTo>
                    <a:pt x="21032" y="21600"/>
                    <a:pt x="21600" y="16732"/>
                    <a:pt x="21600" y="10803"/>
                  </a:cubicBezTo>
                  <a:cubicBezTo>
                    <a:pt x="21600" y="4875"/>
                    <a:pt x="21032" y="0"/>
                    <a:pt x="20284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4" name="Google Shape;1847;p65"/>
            <p:cNvSpPr/>
            <p:nvPr/>
          </p:nvSpPr>
          <p:spPr>
            <a:xfrm>
              <a:off x="2429833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5" name="Google Shape;1848;p65"/>
            <p:cNvSpPr/>
            <p:nvPr/>
          </p:nvSpPr>
          <p:spPr>
            <a:xfrm>
              <a:off x="2276303" y="1520240"/>
              <a:ext cx="11305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35" y="0"/>
                  </a:moveTo>
                  <a:lnTo>
                    <a:pt x="0" y="21600"/>
                  </a:lnTo>
                  <a:lnTo>
                    <a:pt x="1986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6" name="Google Shape;1849;p65"/>
            <p:cNvSpPr/>
            <p:nvPr/>
          </p:nvSpPr>
          <p:spPr>
            <a:xfrm>
              <a:off x="2123484" y="1520240"/>
              <a:ext cx="11236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7" name="Google Shape;1850;p65"/>
            <p:cNvSpPr/>
            <p:nvPr/>
          </p:nvSpPr>
          <p:spPr>
            <a:xfrm>
              <a:off x="1970665" y="1520240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8" name="Google Shape;1851;p65"/>
            <p:cNvSpPr/>
            <p:nvPr/>
          </p:nvSpPr>
          <p:spPr>
            <a:xfrm>
              <a:off x="2417281" y="1673059"/>
              <a:ext cx="112341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09" name="Google Shape;1852;p65"/>
            <p:cNvSpPr/>
            <p:nvPr/>
          </p:nvSpPr>
          <p:spPr>
            <a:xfrm>
              <a:off x="2264441" y="1673059"/>
              <a:ext cx="112362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0" name="Google Shape;1853;p65"/>
            <p:cNvSpPr/>
            <p:nvPr/>
          </p:nvSpPr>
          <p:spPr>
            <a:xfrm>
              <a:off x="2110932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1" name="Google Shape;1854;p65"/>
            <p:cNvSpPr/>
            <p:nvPr/>
          </p:nvSpPr>
          <p:spPr>
            <a:xfrm>
              <a:off x="1958113" y="1673059"/>
              <a:ext cx="112340" cy="10397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2" name="Google Shape;1855;p65"/>
            <p:cNvSpPr/>
            <p:nvPr/>
          </p:nvSpPr>
          <p:spPr>
            <a:xfrm>
              <a:off x="240470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3" name="Google Shape;1856;p65"/>
            <p:cNvSpPr/>
            <p:nvPr/>
          </p:nvSpPr>
          <p:spPr>
            <a:xfrm>
              <a:off x="2251889" y="1826569"/>
              <a:ext cx="11234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4" name="Google Shape;1857;p65"/>
            <p:cNvSpPr/>
            <p:nvPr/>
          </p:nvSpPr>
          <p:spPr>
            <a:xfrm>
              <a:off x="2098359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13" y="0"/>
                  </a:moveTo>
                  <a:lnTo>
                    <a:pt x="0" y="21600"/>
                  </a:lnTo>
                  <a:lnTo>
                    <a:pt x="1999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5" name="Google Shape;1858;p65"/>
            <p:cNvSpPr/>
            <p:nvPr/>
          </p:nvSpPr>
          <p:spPr>
            <a:xfrm>
              <a:off x="1945540" y="1826569"/>
              <a:ext cx="112361" cy="1039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9" y="0"/>
                  </a:moveTo>
                  <a:lnTo>
                    <a:pt x="0" y="21600"/>
                  </a:lnTo>
                  <a:lnTo>
                    <a:pt x="1998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6" name="Google Shape;1859;p65"/>
            <p:cNvSpPr/>
            <p:nvPr/>
          </p:nvSpPr>
          <p:spPr>
            <a:xfrm>
              <a:off x="1621744" y="1728183"/>
              <a:ext cx="3979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32" y="0"/>
                  </a:moveTo>
                  <a:lnTo>
                    <a:pt x="0" y="21600"/>
                  </a:lnTo>
                  <a:lnTo>
                    <a:pt x="1856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7" name="Google Shape;1860;p65"/>
            <p:cNvSpPr/>
            <p:nvPr/>
          </p:nvSpPr>
          <p:spPr>
            <a:xfrm>
              <a:off x="1672683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8" name="Google Shape;1861;p65"/>
            <p:cNvSpPr/>
            <p:nvPr/>
          </p:nvSpPr>
          <p:spPr>
            <a:xfrm>
              <a:off x="172364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19" name="Google Shape;1862;p65"/>
            <p:cNvSpPr/>
            <p:nvPr/>
          </p:nvSpPr>
          <p:spPr>
            <a:xfrm>
              <a:off x="1774584" y="1728183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0" name="Google Shape;1863;p65"/>
            <p:cNvSpPr/>
            <p:nvPr/>
          </p:nvSpPr>
          <p:spPr>
            <a:xfrm>
              <a:off x="163013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1" name="Google Shape;1864;p65"/>
            <p:cNvSpPr/>
            <p:nvPr/>
          </p:nvSpPr>
          <p:spPr>
            <a:xfrm>
              <a:off x="1681072" y="1624212"/>
              <a:ext cx="4046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2" name="Google Shape;1865;p65"/>
            <p:cNvSpPr/>
            <p:nvPr/>
          </p:nvSpPr>
          <p:spPr>
            <a:xfrm>
              <a:off x="1732012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3" name="Google Shape;1866;p65"/>
            <p:cNvSpPr/>
            <p:nvPr/>
          </p:nvSpPr>
          <p:spPr>
            <a:xfrm>
              <a:off x="178295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4" name="Google Shape;1867;p65"/>
            <p:cNvSpPr/>
            <p:nvPr/>
          </p:nvSpPr>
          <p:spPr>
            <a:xfrm>
              <a:off x="163850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5" name="Google Shape;1868;p65"/>
            <p:cNvSpPr/>
            <p:nvPr/>
          </p:nvSpPr>
          <p:spPr>
            <a:xfrm>
              <a:off x="1689440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6" name="Google Shape;1869;p65"/>
            <p:cNvSpPr/>
            <p:nvPr/>
          </p:nvSpPr>
          <p:spPr>
            <a:xfrm>
              <a:off x="1740380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7" name="Google Shape;1870;p65"/>
            <p:cNvSpPr/>
            <p:nvPr/>
          </p:nvSpPr>
          <p:spPr>
            <a:xfrm>
              <a:off x="179131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8" name="Google Shape;1871;p65"/>
            <p:cNvSpPr/>
            <p:nvPr/>
          </p:nvSpPr>
          <p:spPr>
            <a:xfrm>
              <a:off x="137194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29" name="Google Shape;1872;p65"/>
            <p:cNvSpPr/>
            <p:nvPr/>
          </p:nvSpPr>
          <p:spPr>
            <a:xfrm>
              <a:off x="1422880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0" name="Google Shape;1873;p65"/>
            <p:cNvSpPr/>
            <p:nvPr/>
          </p:nvSpPr>
          <p:spPr>
            <a:xfrm>
              <a:off x="147451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1" name="Google Shape;1874;p65"/>
            <p:cNvSpPr/>
            <p:nvPr/>
          </p:nvSpPr>
          <p:spPr>
            <a:xfrm>
              <a:off x="1525450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2" name="Google Shape;1875;p65"/>
            <p:cNvSpPr/>
            <p:nvPr/>
          </p:nvSpPr>
          <p:spPr>
            <a:xfrm>
              <a:off x="138030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3" name="Google Shape;1876;p65"/>
            <p:cNvSpPr/>
            <p:nvPr/>
          </p:nvSpPr>
          <p:spPr>
            <a:xfrm>
              <a:off x="143193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4" name="Google Shape;1877;p65"/>
            <p:cNvSpPr/>
            <p:nvPr/>
          </p:nvSpPr>
          <p:spPr>
            <a:xfrm>
              <a:off x="1482878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5" name="Google Shape;1878;p65"/>
            <p:cNvSpPr/>
            <p:nvPr/>
          </p:nvSpPr>
          <p:spPr>
            <a:xfrm>
              <a:off x="1533818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6" name="Google Shape;1879;p65"/>
            <p:cNvSpPr/>
            <p:nvPr/>
          </p:nvSpPr>
          <p:spPr>
            <a:xfrm>
              <a:off x="1389367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7" name="Google Shape;1880;p65"/>
            <p:cNvSpPr/>
            <p:nvPr/>
          </p:nvSpPr>
          <p:spPr>
            <a:xfrm>
              <a:off x="144032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8" name="Google Shape;1881;p65"/>
            <p:cNvSpPr/>
            <p:nvPr/>
          </p:nvSpPr>
          <p:spPr>
            <a:xfrm>
              <a:off x="1491267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39" name="Google Shape;1882;p65"/>
            <p:cNvSpPr/>
            <p:nvPr/>
          </p:nvSpPr>
          <p:spPr>
            <a:xfrm>
              <a:off x="1542207" y="1520240"/>
              <a:ext cx="40459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0" name="Google Shape;1883;p65"/>
            <p:cNvSpPr/>
            <p:nvPr/>
          </p:nvSpPr>
          <p:spPr>
            <a:xfrm>
              <a:off x="1122807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1" name="Google Shape;1884;p65"/>
            <p:cNvSpPr/>
            <p:nvPr/>
          </p:nvSpPr>
          <p:spPr>
            <a:xfrm>
              <a:off x="117374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2" name="Google Shape;1885;p65"/>
            <p:cNvSpPr/>
            <p:nvPr/>
          </p:nvSpPr>
          <p:spPr>
            <a:xfrm>
              <a:off x="1224686" y="1728183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3" name="Google Shape;1886;p65"/>
            <p:cNvSpPr/>
            <p:nvPr/>
          </p:nvSpPr>
          <p:spPr>
            <a:xfrm>
              <a:off x="1275626" y="1728183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4" name="Google Shape;1887;p65"/>
            <p:cNvSpPr/>
            <p:nvPr/>
          </p:nvSpPr>
          <p:spPr>
            <a:xfrm>
              <a:off x="113117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5" name="Google Shape;1888;p65"/>
            <p:cNvSpPr/>
            <p:nvPr/>
          </p:nvSpPr>
          <p:spPr>
            <a:xfrm>
              <a:off x="118211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6" name="Google Shape;1889;p65"/>
            <p:cNvSpPr/>
            <p:nvPr/>
          </p:nvSpPr>
          <p:spPr>
            <a:xfrm>
              <a:off x="1233054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7" name="Google Shape;1890;p65"/>
            <p:cNvSpPr/>
            <p:nvPr/>
          </p:nvSpPr>
          <p:spPr>
            <a:xfrm>
              <a:off x="1284705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4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8" name="Google Shape;1891;p65"/>
            <p:cNvSpPr/>
            <p:nvPr/>
          </p:nvSpPr>
          <p:spPr>
            <a:xfrm>
              <a:off x="113956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49" name="Google Shape;1892;p65"/>
            <p:cNvSpPr/>
            <p:nvPr/>
          </p:nvSpPr>
          <p:spPr>
            <a:xfrm>
              <a:off x="1190503" y="1520240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51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0" name="Google Shape;1893;p65"/>
            <p:cNvSpPr/>
            <p:nvPr/>
          </p:nvSpPr>
          <p:spPr>
            <a:xfrm>
              <a:off x="1242133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1" name="Google Shape;1894;p65"/>
            <p:cNvSpPr/>
            <p:nvPr/>
          </p:nvSpPr>
          <p:spPr>
            <a:xfrm>
              <a:off x="1293073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251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2" name="Google Shape;1895;p65"/>
            <p:cNvSpPr/>
            <p:nvPr/>
          </p:nvSpPr>
          <p:spPr>
            <a:xfrm>
              <a:off x="873694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24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3" name="Google Shape;1896;p65"/>
            <p:cNvSpPr/>
            <p:nvPr/>
          </p:nvSpPr>
          <p:spPr>
            <a:xfrm>
              <a:off x="92463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71" y="0"/>
                  </a:moveTo>
                  <a:lnTo>
                    <a:pt x="0" y="21600"/>
                  </a:lnTo>
                  <a:lnTo>
                    <a:pt x="1861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4" name="Google Shape;1897;p65"/>
            <p:cNvSpPr/>
            <p:nvPr/>
          </p:nvSpPr>
          <p:spPr>
            <a:xfrm>
              <a:off x="97557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5" name="Google Shape;1898;p65"/>
            <p:cNvSpPr/>
            <p:nvPr/>
          </p:nvSpPr>
          <p:spPr>
            <a:xfrm>
              <a:off x="1026513" y="1728183"/>
              <a:ext cx="4046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2" y="0"/>
                  </a:moveTo>
                  <a:lnTo>
                    <a:pt x="0" y="21600"/>
                  </a:lnTo>
                  <a:lnTo>
                    <a:pt x="18629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6" name="Google Shape;1899;p65"/>
            <p:cNvSpPr/>
            <p:nvPr/>
          </p:nvSpPr>
          <p:spPr>
            <a:xfrm>
              <a:off x="882062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7" name="Google Shape;1900;p65"/>
            <p:cNvSpPr/>
            <p:nvPr/>
          </p:nvSpPr>
          <p:spPr>
            <a:xfrm>
              <a:off x="93300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8" name="Google Shape;1901;p65"/>
            <p:cNvSpPr/>
            <p:nvPr/>
          </p:nvSpPr>
          <p:spPr>
            <a:xfrm>
              <a:off x="983941" y="1624212"/>
              <a:ext cx="40481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59" name="Google Shape;1902;p65"/>
            <p:cNvSpPr/>
            <p:nvPr/>
          </p:nvSpPr>
          <p:spPr>
            <a:xfrm>
              <a:off x="1034881" y="1624212"/>
              <a:ext cx="40480" cy="70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0" name="Google Shape;1903;p65"/>
            <p:cNvSpPr/>
            <p:nvPr/>
          </p:nvSpPr>
          <p:spPr>
            <a:xfrm>
              <a:off x="89042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1" name="Google Shape;1904;p65"/>
            <p:cNvSpPr/>
            <p:nvPr/>
          </p:nvSpPr>
          <p:spPr>
            <a:xfrm>
              <a:off x="94136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8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2" name="Google Shape;1905;p65"/>
            <p:cNvSpPr/>
            <p:nvPr/>
          </p:nvSpPr>
          <p:spPr>
            <a:xfrm>
              <a:off x="992309" y="1520240"/>
              <a:ext cx="40481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49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3" name="Google Shape;1906;p65"/>
            <p:cNvSpPr/>
            <p:nvPr/>
          </p:nvSpPr>
          <p:spPr>
            <a:xfrm>
              <a:off x="1043249" y="1520240"/>
              <a:ext cx="40480" cy="704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360" y="0"/>
                  </a:moveTo>
                  <a:lnTo>
                    <a:pt x="0" y="21600"/>
                  </a:lnTo>
                  <a:lnTo>
                    <a:pt x="1862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4" name="Google Shape;1907;p65"/>
            <p:cNvSpPr/>
            <p:nvPr/>
          </p:nvSpPr>
          <p:spPr>
            <a:xfrm>
              <a:off x="1756918" y="1867844"/>
              <a:ext cx="45093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3" h="21600" fill="norm" stroke="1" extrusionOk="0">
                  <a:moveTo>
                    <a:pt x="10399" y="0"/>
                  </a:moveTo>
                  <a:cubicBezTo>
                    <a:pt x="7917" y="0"/>
                    <a:pt x="5382" y="1080"/>
                    <a:pt x="3394" y="3290"/>
                  </a:cubicBezTo>
                  <a:cubicBezTo>
                    <a:pt x="-805" y="7630"/>
                    <a:pt x="-1111" y="14300"/>
                    <a:pt x="2495" y="18640"/>
                  </a:cubicBezTo>
                  <a:cubicBezTo>
                    <a:pt x="4258" y="20600"/>
                    <a:pt x="6596" y="21600"/>
                    <a:pt x="8979" y="21600"/>
                  </a:cubicBezTo>
                  <a:cubicBezTo>
                    <a:pt x="11470" y="21600"/>
                    <a:pt x="13996" y="20510"/>
                    <a:pt x="15993" y="18300"/>
                  </a:cubicBezTo>
                  <a:cubicBezTo>
                    <a:pt x="20192" y="13970"/>
                    <a:pt x="20489" y="7290"/>
                    <a:pt x="16892" y="2960"/>
                  </a:cubicBezTo>
                  <a:cubicBezTo>
                    <a:pt x="15129" y="1000"/>
                    <a:pt x="12782" y="0"/>
                    <a:pt x="10399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5" name="Google Shape;1908;p65"/>
            <p:cNvSpPr/>
            <p:nvPr/>
          </p:nvSpPr>
          <p:spPr>
            <a:xfrm>
              <a:off x="1657830" y="1867844"/>
              <a:ext cx="45084" cy="45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388" h="21600" fill="norm" stroke="1" extrusionOk="0">
                  <a:moveTo>
                    <a:pt x="10400" y="0"/>
                  </a:moveTo>
                  <a:cubicBezTo>
                    <a:pt x="7917" y="0"/>
                    <a:pt x="5380" y="1080"/>
                    <a:pt x="3392" y="3290"/>
                  </a:cubicBezTo>
                  <a:cubicBezTo>
                    <a:pt x="-809" y="7630"/>
                    <a:pt x="-1106" y="14300"/>
                    <a:pt x="2493" y="18640"/>
                  </a:cubicBezTo>
                  <a:cubicBezTo>
                    <a:pt x="4256" y="20600"/>
                    <a:pt x="6595" y="21600"/>
                    <a:pt x="8988" y="21600"/>
                  </a:cubicBezTo>
                  <a:cubicBezTo>
                    <a:pt x="11471" y="21600"/>
                    <a:pt x="14008" y="20510"/>
                    <a:pt x="15996" y="18300"/>
                  </a:cubicBezTo>
                  <a:cubicBezTo>
                    <a:pt x="20197" y="13970"/>
                    <a:pt x="20494" y="7290"/>
                    <a:pt x="16895" y="2960"/>
                  </a:cubicBezTo>
                  <a:cubicBezTo>
                    <a:pt x="15132" y="1000"/>
                    <a:pt x="12793" y="0"/>
                    <a:pt x="10400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6" name="Google Shape;1909;p65"/>
            <p:cNvSpPr/>
            <p:nvPr/>
          </p:nvSpPr>
          <p:spPr>
            <a:xfrm>
              <a:off x="155881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3" y="0"/>
                  </a:moveTo>
                  <a:cubicBezTo>
                    <a:pt x="5464" y="334"/>
                    <a:pt x="698" y="4722"/>
                    <a:pt x="59" y="10790"/>
                  </a:cubicBezTo>
                  <a:cubicBezTo>
                    <a:pt x="-551" y="16665"/>
                    <a:pt x="3605" y="21600"/>
                    <a:pt x="9057" y="21600"/>
                  </a:cubicBezTo>
                  <a:cubicBezTo>
                    <a:pt x="9239" y="21600"/>
                    <a:pt x="9420" y="21590"/>
                    <a:pt x="9601" y="21580"/>
                  </a:cubicBezTo>
                  <a:cubicBezTo>
                    <a:pt x="15320" y="21580"/>
                    <a:pt x="20096" y="16857"/>
                    <a:pt x="20410" y="10790"/>
                  </a:cubicBezTo>
                  <a:cubicBezTo>
                    <a:pt x="21049" y="5056"/>
                    <a:pt x="16597" y="0"/>
                    <a:pt x="11193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7" name="Google Shape;1910;p65"/>
            <p:cNvSpPr/>
            <p:nvPr/>
          </p:nvSpPr>
          <p:spPr>
            <a:xfrm>
              <a:off x="1459732" y="1867760"/>
              <a:ext cx="44912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9060" y="21600"/>
                  </a:cubicBezTo>
                  <a:cubicBezTo>
                    <a:pt x="9232" y="21600"/>
                    <a:pt x="9413" y="21590"/>
                    <a:pt x="9594" y="21580"/>
                  </a:cubicBezTo>
                  <a:cubicBezTo>
                    <a:pt x="15323" y="21580"/>
                    <a:pt x="20089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8" name="Google Shape;1911;p65"/>
            <p:cNvSpPr/>
            <p:nvPr/>
          </p:nvSpPr>
          <p:spPr>
            <a:xfrm>
              <a:off x="1360732" y="1867760"/>
              <a:ext cx="45427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4" h="21600" fill="norm" stroke="1" extrusionOk="0">
                  <a:moveTo>
                    <a:pt x="11306" y="0"/>
                  </a:moveTo>
                  <a:cubicBezTo>
                    <a:pt x="5502" y="334"/>
                    <a:pt x="666" y="4722"/>
                    <a:pt x="18" y="10790"/>
                  </a:cubicBezTo>
                  <a:cubicBezTo>
                    <a:pt x="-292" y="16665"/>
                    <a:pt x="3626" y="21600"/>
                    <a:pt x="9149" y="21600"/>
                  </a:cubicBezTo>
                  <a:cubicBezTo>
                    <a:pt x="9333" y="21600"/>
                    <a:pt x="9517" y="21590"/>
                    <a:pt x="9700" y="21580"/>
                  </a:cubicBezTo>
                  <a:cubicBezTo>
                    <a:pt x="15504" y="21580"/>
                    <a:pt x="20341" y="16857"/>
                    <a:pt x="20989" y="10790"/>
                  </a:cubicBezTo>
                  <a:cubicBezTo>
                    <a:pt x="21308" y="5056"/>
                    <a:pt x="16791" y="0"/>
                    <a:pt x="1130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69" name="Google Shape;1912;p65"/>
            <p:cNvSpPr/>
            <p:nvPr/>
          </p:nvSpPr>
          <p:spPr>
            <a:xfrm>
              <a:off x="1261635" y="1867760"/>
              <a:ext cx="45431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7" h="21600" fill="norm" stroke="1" extrusionOk="0">
                  <a:moveTo>
                    <a:pt x="11311" y="0"/>
                  </a:moveTo>
                  <a:cubicBezTo>
                    <a:pt x="5500" y="334"/>
                    <a:pt x="665" y="4722"/>
                    <a:pt x="17" y="10790"/>
                  </a:cubicBezTo>
                  <a:cubicBezTo>
                    <a:pt x="-292" y="16665"/>
                    <a:pt x="3624" y="21600"/>
                    <a:pt x="9145" y="21600"/>
                  </a:cubicBezTo>
                  <a:cubicBezTo>
                    <a:pt x="9328" y="21600"/>
                    <a:pt x="9512" y="21590"/>
                    <a:pt x="9696" y="21580"/>
                  </a:cubicBezTo>
                  <a:cubicBezTo>
                    <a:pt x="15497" y="21580"/>
                    <a:pt x="20341" y="16857"/>
                    <a:pt x="20979" y="10790"/>
                  </a:cubicBezTo>
                  <a:cubicBezTo>
                    <a:pt x="21308" y="5056"/>
                    <a:pt x="17112" y="0"/>
                    <a:pt x="113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0" name="Google Shape;1913;p65"/>
            <p:cNvSpPr/>
            <p:nvPr/>
          </p:nvSpPr>
          <p:spPr>
            <a:xfrm>
              <a:off x="1163152" y="1867760"/>
              <a:ext cx="44836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31" h="21600" fill="norm" stroke="1" extrusionOk="0">
                  <a:moveTo>
                    <a:pt x="11032" y="0"/>
                  </a:moveTo>
                  <a:cubicBezTo>
                    <a:pt x="5219" y="334"/>
                    <a:pt x="382" y="4722"/>
                    <a:pt x="63" y="10790"/>
                  </a:cubicBezTo>
                  <a:cubicBezTo>
                    <a:pt x="-566" y="16665"/>
                    <a:pt x="3651" y="21600"/>
                    <a:pt x="8904" y="21600"/>
                  </a:cubicBezTo>
                  <a:cubicBezTo>
                    <a:pt x="9068" y="21600"/>
                    <a:pt x="9243" y="21590"/>
                    <a:pt x="9417" y="21580"/>
                  </a:cubicBezTo>
                  <a:cubicBezTo>
                    <a:pt x="15230" y="21580"/>
                    <a:pt x="20067" y="16857"/>
                    <a:pt x="20715" y="10790"/>
                  </a:cubicBezTo>
                  <a:cubicBezTo>
                    <a:pt x="21034" y="5056"/>
                    <a:pt x="16836" y="0"/>
                    <a:pt x="1103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1" name="Google Shape;1914;p65"/>
            <p:cNvSpPr/>
            <p:nvPr/>
          </p:nvSpPr>
          <p:spPr>
            <a:xfrm>
              <a:off x="1064055" y="1867760"/>
              <a:ext cx="4493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5" h="21600" fill="norm" stroke="1" extrusionOk="0">
                  <a:moveTo>
                    <a:pt x="10866" y="0"/>
                  </a:moveTo>
                  <a:cubicBezTo>
                    <a:pt x="5149" y="334"/>
                    <a:pt x="376" y="4722"/>
                    <a:pt x="61" y="10790"/>
                  </a:cubicBezTo>
                  <a:cubicBezTo>
                    <a:pt x="-558" y="16665"/>
                    <a:pt x="3596" y="21600"/>
                    <a:pt x="8770" y="21600"/>
                  </a:cubicBezTo>
                  <a:cubicBezTo>
                    <a:pt x="8941" y="21600"/>
                    <a:pt x="9103" y="21590"/>
                    <a:pt x="9275" y="21580"/>
                  </a:cubicBezTo>
                  <a:cubicBezTo>
                    <a:pt x="15001" y="21580"/>
                    <a:pt x="19765" y="16857"/>
                    <a:pt x="20404" y="10790"/>
                  </a:cubicBezTo>
                  <a:cubicBezTo>
                    <a:pt x="21042" y="5056"/>
                    <a:pt x="16592" y="0"/>
                    <a:pt x="108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2" name="Google Shape;1915;p65"/>
            <p:cNvSpPr/>
            <p:nvPr/>
          </p:nvSpPr>
          <p:spPr>
            <a:xfrm>
              <a:off x="964962" y="1867760"/>
              <a:ext cx="44929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2" h="21600" fill="norm" stroke="1" extrusionOk="0">
                  <a:moveTo>
                    <a:pt x="11194" y="0"/>
                  </a:moveTo>
                  <a:cubicBezTo>
                    <a:pt x="5150" y="334"/>
                    <a:pt x="384" y="4722"/>
                    <a:pt x="60" y="10790"/>
                  </a:cubicBezTo>
                  <a:cubicBezTo>
                    <a:pt x="-550" y="16665"/>
                    <a:pt x="3606" y="21600"/>
                    <a:pt x="8773" y="21600"/>
                  </a:cubicBezTo>
                  <a:cubicBezTo>
                    <a:pt x="8944" y="21600"/>
                    <a:pt x="9116" y="21590"/>
                    <a:pt x="9287" y="21580"/>
                  </a:cubicBezTo>
                  <a:cubicBezTo>
                    <a:pt x="15007" y="21580"/>
                    <a:pt x="19773" y="16857"/>
                    <a:pt x="20411" y="10790"/>
                  </a:cubicBezTo>
                  <a:cubicBezTo>
                    <a:pt x="21050" y="5056"/>
                    <a:pt x="16598" y="0"/>
                    <a:pt x="1119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3" name="Google Shape;1916;p65"/>
            <p:cNvSpPr/>
            <p:nvPr/>
          </p:nvSpPr>
          <p:spPr>
            <a:xfrm>
              <a:off x="865881" y="1867760"/>
              <a:ext cx="44913" cy="446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64" h="21600" fill="norm" stroke="1" extrusionOk="0">
                  <a:moveTo>
                    <a:pt x="11186" y="0"/>
                  </a:moveTo>
                  <a:cubicBezTo>
                    <a:pt x="5466" y="334"/>
                    <a:pt x="691" y="4722"/>
                    <a:pt x="62" y="10790"/>
                  </a:cubicBezTo>
                  <a:cubicBezTo>
                    <a:pt x="-558" y="16665"/>
                    <a:pt x="3598" y="21600"/>
                    <a:pt x="8765" y="21600"/>
                  </a:cubicBezTo>
                  <a:cubicBezTo>
                    <a:pt x="8936" y="21600"/>
                    <a:pt x="9108" y="21590"/>
                    <a:pt x="9279" y="21580"/>
                  </a:cubicBezTo>
                  <a:cubicBezTo>
                    <a:pt x="14999" y="21580"/>
                    <a:pt x="19774" y="16857"/>
                    <a:pt x="20403" y="10790"/>
                  </a:cubicBezTo>
                  <a:cubicBezTo>
                    <a:pt x="21042" y="5056"/>
                    <a:pt x="16590" y="0"/>
                    <a:pt x="1118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4" name="Google Shape;1917;p65"/>
            <p:cNvSpPr/>
            <p:nvPr/>
          </p:nvSpPr>
          <p:spPr>
            <a:xfrm>
              <a:off x="740571" y="970343"/>
              <a:ext cx="295712" cy="3998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87" h="21600" fill="norm" stroke="1" extrusionOk="0">
                  <a:moveTo>
                    <a:pt x="6708" y="15926"/>
                  </a:moveTo>
                  <a:cubicBezTo>
                    <a:pt x="6764" y="15926"/>
                    <a:pt x="6874" y="15951"/>
                    <a:pt x="7056" y="16024"/>
                  </a:cubicBezTo>
                  <a:cubicBezTo>
                    <a:pt x="6925" y="16004"/>
                    <a:pt x="6792" y="15978"/>
                    <a:pt x="6661" y="15945"/>
                  </a:cubicBezTo>
                  <a:cubicBezTo>
                    <a:pt x="6661" y="15934"/>
                    <a:pt x="6676" y="15926"/>
                    <a:pt x="6708" y="15926"/>
                  </a:cubicBezTo>
                  <a:close/>
                  <a:moveTo>
                    <a:pt x="9361" y="0"/>
                  </a:moveTo>
                  <a:cubicBezTo>
                    <a:pt x="8750" y="641"/>
                    <a:pt x="8292" y="1168"/>
                    <a:pt x="7782" y="1772"/>
                  </a:cubicBezTo>
                  <a:cubicBezTo>
                    <a:pt x="7323" y="2337"/>
                    <a:pt x="6865" y="2903"/>
                    <a:pt x="6406" y="3505"/>
                  </a:cubicBezTo>
                  <a:cubicBezTo>
                    <a:pt x="5540" y="4674"/>
                    <a:pt x="4674" y="5844"/>
                    <a:pt x="3910" y="7087"/>
                  </a:cubicBezTo>
                  <a:cubicBezTo>
                    <a:pt x="3145" y="8331"/>
                    <a:pt x="2484" y="9612"/>
                    <a:pt x="1873" y="10894"/>
                  </a:cubicBezTo>
                  <a:cubicBezTo>
                    <a:pt x="1261" y="12251"/>
                    <a:pt x="752" y="13608"/>
                    <a:pt x="395" y="14965"/>
                  </a:cubicBezTo>
                  <a:lnTo>
                    <a:pt x="140" y="16058"/>
                  </a:lnTo>
                  <a:lnTo>
                    <a:pt x="140" y="16171"/>
                  </a:lnTo>
                  <a:lnTo>
                    <a:pt x="89" y="16360"/>
                  </a:lnTo>
                  <a:cubicBezTo>
                    <a:pt x="89" y="16511"/>
                    <a:pt x="39" y="16662"/>
                    <a:pt x="39" y="16850"/>
                  </a:cubicBezTo>
                  <a:cubicBezTo>
                    <a:pt x="-13" y="17001"/>
                    <a:pt x="-13" y="17189"/>
                    <a:pt x="39" y="17378"/>
                  </a:cubicBezTo>
                  <a:lnTo>
                    <a:pt x="39" y="17680"/>
                  </a:lnTo>
                  <a:lnTo>
                    <a:pt x="140" y="18019"/>
                  </a:lnTo>
                  <a:cubicBezTo>
                    <a:pt x="192" y="18245"/>
                    <a:pt x="242" y="18471"/>
                    <a:pt x="344" y="18697"/>
                  </a:cubicBezTo>
                  <a:cubicBezTo>
                    <a:pt x="497" y="18961"/>
                    <a:pt x="650" y="19187"/>
                    <a:pt x="802" y="19413"/>
                  </a:cubicBezTo>
                  <a:cubicBezTo>
                    <a:pt x="1160" y="19865"/>
                    <a:pt x="1668" y="20280"/>
                    <a:pt x="2229" y="20620"/>
                  </a:cubicBezTo>
                  <a:cubicBezTo>
                    <a:pt x="3044" y="21072"/>
                    <a:pt x="4063" y="21374"/>
                    <a:pt x="5082" y="21524"/>
                  </a:cubicBezTo>
                  <a:cubicBezTo>
                    <a:pt x="5795" y="21600"/>
                    <a:pt x="6458" y="21600"/>
                    <a:pt x="7171" y="21600"/>
                  </a:cubicBezTo>
                  <a:cubicBezTo>
                    <a:pt x="7731" y="21562"/>
                    <a:pt x="8292" y="21524"/>
                    <a:pt x="8851" y="21449"/>
                  </a:cubicBezTo>
                  <a:cubicBezTo>
                    <a:pt x="9819" y="21298"/>
                    <a:pt x="10837" y="21110"/>
                    <a:pt x="11755" y="20884"/>
                  </a:cubicBezTo>
                  <a:cubicBezTo>
                    <a:pt x="13487" y="20469"/>
                    <a:pt x="15219" y="19941"/>
                    <a:pt x="16850" y="19338"/>
                  </a:cubicBezTo>
                  <a:cubicBezTo>
                    <a:pt x="18479" y="18773"/>
                    <a:pt x="20058" y="18095"/>
                    <a:pt x="21587" y="17378"/>
                  </a:cubicBezTo>
                  <a:lnTo>
                    <a:pt x="19753" y="14362"/>
                  </a:lnTo>
                  <a:cubicBezTo>
                    <a:pt x="16595" y="15003"/>
                    <a:pt x="13437" y="15530"/>
                    <a:pt x="10227" y="15908"/>
                  </a:cubicBezTo>
                  <a:cubicBezTo>
                    <a:pt x="9691" y="15964"/>
                    <a:pt x="9125" y="16021"/>
                    <a:pt x="8576" y="16046"/>
                  </a:cubicBezTo>
                  <a:cubicBezTo>
                    <a:pt x="9472" y="13934"/>
                    <a:pt x="10602" y="11892"/>
                    <a:pt x="12010" y="9951"/>
                  </a:cubicBezTo>
                  <a:cubicBezTo>
                    <a:pt x="12723" y="8896"/>
                    <a:pt x="13537" y="7840"/>
                    <a:pt x="14302" y="6785"/>
                  </a:cubicBezTo>
                  <a:cubicBezTo>
                    <a:pt x="14710" y="6257"/>
                    <a:pt x="15168" y="5729"/>
                    <a:pt x="15576" y="5240"/>
                  </a:cubicBezTo>
                  <a:cubicBezTo>
                    <a:pt x="15982" y="4750"/>
                    <a:pt x="16390" y="4185"/>
                    <a:pt x="16798" y="3770"/>
                  </a:cubicBezTo>
                  <a:lnTo>
                    <a:pt x="9361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5" name="Google Shape;1918;p65"/>
            <p:cNvSpPr/>
            <p:nvPr/>
          </p:nvSpPr>
          <p:spPr>
            <a:xfrm>
              <a:off x="1001388" y="1203410"/>
              <a:ext cx="75354" cy="943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lnTo>
                    <a:pt x="0" y="8630"/>
                  </a:lnTo>
                  <a:lnTo>
                    <a:pt x="2201" y="20451"/>
                  </a:lnTo>
                  <a:cubicBezTo>
                    <a:pt x="4623" y="21293"/>
                    <a:pt x="7112" y="21600"/>
                    <a:pt x="9469" y="21600"/>
                  </a:cubicBezTo>
                  <a:cubicBezTo>
                    <a:pt x="16065" y="21600"/>
                    <a:pt x="21600" y="19172"/>
                    <a:pt x="21600" y="19172"/>
                  </a:cubicBezTo>
                  <a:lnTo>
                    <a:pt x="108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6" name="Google Shape;1919;p65"/>
            <p:cNvSpPr/>
            <p:nvPr/>
          </p:nvSpPr>
          <p:spPr>
            <a:xfrm>
              <a:off x="1039065" y="1173411"/>
              <a:ext cx="83742" cy="1137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402" y="0"/>
                  </a:moveTo>
                  <a:lnTo>
                    <a:pt x="0" y="5697"/>
                  </a:lnTo>
                  <a:lnTo>
                    <a:pt x="9718" y="21600"/>
                  </a:lnTo>
                  <a:lnTo>
                    <a:pt x="21600" y="13384"/>
                  </a:lnTo>
                  <a:lnTo>
                    <a:pt x="14402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7" name="Google Shape;1920;p65"/>
            <p:cNvSpPr/>
            <p:nvPr/>
          </p:nvSpPr>
          <p:spPr>
            <a:xfrm>
              <a:off x="1242462" y="705101"/>
              <a:ext cx="14467" cy="2108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73" h="21600" fill="norm" stroke="1" extrusionOk="0">
                  <a:moveTo>
                    <a:pt x="10737" y="0"/>
                  </a:moveTo>
                  <a:cubicBezTo>
                    <a:pt x="6287" y="0"/>
                    <a:pt x="1359" y="4114"/>
                    <a:pt x="486" y="10071"/>
                  </a:cubicBezTo>
                  <a:cubicBezTo>
                    <a:pt x="-1373" y="15793"/>
                    <a:pt x="2373" y="20807"/>
                    <a:pt x="7076" y="21514"/>
                  </a:cubicBezTo>
                  <a:cubicBezTo>
                    <a:pt x="7498" y="21579"/>
                    <a:pt x="7892" y="21600"/>
                    <a:pt x="8286" y="21600"/>
                  </a:cubicBezTo>
                  <a:cubicBezTo>
                    <a:pt x="13384" y="21600"/>
                    <a:pt x="17552" y="17529"/>
                    <a:pt x="19298" y="12214"/>
                  </a:cubicBezTo>
                  <a:cubicBezTo>
                    <a:pt x="20227" y="5786"/>
                    <a:pt x="17411" y="793"/>
                    <a:pt x="11778" y="64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8" name="Google Shape;1921;p65"/>
            <p:cNvSpPr/>
            <p:nvPr/>
          </p:nvSpPr>
          <p:spPr>
            <a:xfrm>
              <a:off x="1235167" y="725414"/>
              <a:ext cx="28598" cy="568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320" y="0"/>
                  </a:moveTo>
                  <a:lnTo>
                    <a:pt x="0" y="20671"/>
                  </a:lnTo>
                  <a:cubicBezTo>
                    <a:pt x="3129" y="21274"/>
                    <a:pt x="6494" y="21600"/>
                    <a:pt x="9876" y="21600"/>
                  </a:cubicBezTo>
                  <a:cubicBezTo>
                    <a:pt x="13873" y="21600"/>
                    <a:pt x="17887" y="21139"/>
                    <a:pt x="21600" y="20138"/>
                  </a:cubicBezTo>
                  <a:cubicBezTo>
                    <a:pt x="14758" y="13775"/>
                    <a:pt x="9481" y="7150"/>
                    <a:pt x="6320" y="0"/>
                  </a:cubicBez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79" name="Google Shape;1922;p65"/>
            <p:cNvSpPr/>
            <p:nvPr/>
          </p:nvSpPr>
          <p:spPr>
            <a:xfrm>
              <a:off x="1224305" y="669464"/>
              <a:ext cx="35073" cy="106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40" h="21600" fill="norm" stroke="1" extrusionOk="0">
                  <a:moveTo>
                    <a:pt x="10138" y="0"/>
                  </a:moveTo>
                  <a:cubicBezTo>
                    <a:pt x="6995" y="0"/>
                    <a:pt x="3899" y="2823"/>
                    <a:pt x="1018" y="8726"/>
                  </a:cubicBezTo>
                  <a:cubicBezTo>
                    <a:pt x="-584" y="11591"/>
                    <a:pt x="-178" y="20146"/>
                    <a:pt x="1412" y="21600"/>
                  </a:cubicBezTo>
                  <a:lnTo>
                    <a:pt x="2608" y="21600"/>
                  </a:lnTo>
                  <a:cubicBezTo>
                    <a:pt x="4986" y="16938"/>
                    <a:pt x="7592" y="14414"/>
                    <a:pt x="10246" y="14414"/>
                  </a:cubicBezTo>
                  <a:cubicBezTo>
                    <a:pt x="12493" y="14414"/>
                    <a:pt x="14776" y="16211"/>
                    <a:pt x="16964" y="20146"/>
                  </a:cubicBezTo>
                  <a:cubicBezTo>
                    <a:pt x="17298" y="20745"/>
                    <a:pt x="17621" y="21001"/>
                    <a:pt x="17932" y="21001"/>
                  </a:cubicBezTo>
                  <a:cubicBezTo>
                    <a:pt x="19833" y="21001"/>
                    <a:pt x="21016" y="10992"/>
                    <a:pt x="18960" y="7314"/>
                  </a:cubicBezTo>
                  <a:cubicBezTo>
                    <a:pt x="16067" y="2481"/>
                    <a:pt x="13091" y="0"/>
                    <a:pt x="1013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0" name="Google Shape;1923;p65"/>
            <p:cNvSpPr/>
            <p:nvPr/>
          </p:nvSpPr>
          <p:spPr>
            <a:xfrm>
              <a:off x="1016032" y="728196"/>
              <a:ext cx="173380" cy="2496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41" h="21600" fill="norm" stroke="1" extrusionOk="0">
                  <a:moveTo>
                    <a:pt x="4179" y="0"/>
                  </a:moveTo>
                  <a:cubicBezTo>
                    <a:pt x="4553" y="4650"/>
                    <a:pt x="4329" y="13041"/>
                    <a:pt x="0" y="15638"/>
                  </a:cubicBezTo>
                  <a:cubicBezTo>
                    <a:pt x="0" y="15638"/>
                    <a:pt x="747" y="20407"/>
                    <a:pt x="11195" y="21433"/>
                  </a:cubicBezTo>
                  <a:cubicBezTo>
                    <a:pt x="12343" y="21549"/>
                    <a:pt x="13322" y="21600"/>
                    <a:pt x="14155" y="21600"/>
                  </a:cubicBezTo>
                  <a:cubicBezTo>
                    <a:pt x="21600" y="21600"/>
                    <a:pt x="17314" y="17448"/>
                    <a:pt x="17314" y="17448"/>
                  </a:cubicBezTo>
                  <a:cubicBezTo>
                    <a:pt x="11269" y="15576"/>
                    <a:pt x="12016" y="11833"/>
                    <a:pt x="13658" y="8452"/>
                  </a:cubicBezTo>
                  <a:lnTo>
                    <a:pt x="4179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1" name="Google Shape;1924;p65"/>
            <p:cNvSpPr/>
            <p:nvPr/>
          </p:nvSpPr>
          <p:spPr>
            <a:xfrm>
              <a:off x="981159" y="870995"/>
              <a:ext cx="205851" cy="777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1" h="21600" fill="norm" stroke="1" extrusionOk="0">
                  <a:moveTo>
                    <a:pt x="9026" y="0"/>
                  </a:moveTo>
                  <a:cubicBezTo>
                    <a:pt x="8149" y="0"/>
                    <a:pt x="7305" y="99"/>
                    <a:pt x="6523" y="267"/>
                  </a:cubicBezTo>
                  <a:cubicBezTo>
                    <a:pt x="2247" y="1041"/>
                    <a:pt x="-219" y="6082"/>
                    <a:pt x="72" y="15588"/>
                  </a:cubicBezTo>
                  <a:cubicBezTo>
                    <a:pt x="72" y="16169"/>
                    <a:pt x="72" y="16751"/>
                    <a:pt x="0" y="17332"/>
                  </a:cubicBezTo>
                  <a:lnTo>
                    <a:pt x="21018" y="21600"/>
                  </a:lnTo>
                  <a:cubicBezTo>
                    <a:pt x="21018" y="21600"/>
                    <a:pt x="20438" y="11902"/>
                    <a:pt x="21381" y="9576"/>
                  </a:cubicBezTo>
                  <a:cubicBezTo>
                    <a:pt x="18148" y="2209"/>
                    <a:pt x="13187" y="0"/>
                    <a:pt x="902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2" name="Google Shape;1925;p65"/>
            <p:cNvSpPr/>
            <p:nvPr/>
          </p:nvSpPr>
          <p:spPr>
            <a:xfrm>
              <a:off x="770413" y="3026674"/>
              <a:ext cx="37853" cy="180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0" h="21600" fill="norm" stroke="1" extrusionOk="0">
                  <a:moveTo>
                    <a:pt x="8138" y="3959"/>
                  </a:moveTo>
                  <a:cubicBezTo>
                    <a:pt x="12143" y="3959"/>
                    <a:pt x="16394" y="4987"/>
                    <a:pt x="18067" y="8545"/>
                  </a:cubicBezTo>
                  <a:cubicBezTo>
                    <a:pt x="18856" y="9397"/>
                    <a:pt x="19244" y="11051"/>
                    <a:pt x="19244" y="12729"/>
                  </a:cubicBezTo>
                  <a:cubicBezTo>
                    <a:pt x="19244" y="16087"/>
                    <a:pt x="18455" y="16914"/>
                    <a:pt x="18455" y="16914"/>
                  </a:cubicBezTo>
                  <a:cubicBezTo>
                    <a:pt x="18031" y="17440"/>
                    <a:pt x="17490" y="17666"/>
                    <a:pt x="16854" y="17666"/>
                  </a:cubicBezTo>
                  <a:cubicBezTo>
                    <a:pt x="13450" y="17666"/>
                    <a:pt x="7514" y="10725"/>
                    <a:pt x="3533" y="4385"/>
                  </a:cubicBezTo>
                  <a:cubicBezTo>
                    <a:pt x="4899" y="4135"/>
                    <a:pt x="6501" y="3959"/>
                    <a:pt x="8138" y="3959"/>
                  </a:cubicBezTo>
                  <a:close/>
                  <a:moveTo>
                    <a:pt x="8739" y="0"/>
                  </a:moveTo>
                  <a:cubicBezTo>
                    <a:pt x="4711" y="0"/>
                    <a:pt x="1178" y="1027"/>
                    <a:pt x="777" y="1027"/>
                  </a:cubicBezTo>
                  <a:cubicBezTo>
                    <a:pt x="389" y="1027"/>
                    <a:pt x="389" y="1879"/>
                    <a:pt x="0" y="2706"/>
                  </a:cubicBezTo>
                  <a:cubicBezTo>
                    <a:pt x="0" y="2706"/>
                    <a:pt x="0" y="3533"/>
                    <a:pt x="389" y="4385"/>
                  </a:cubicBezTo>
                  <a:cubicBezTo>
                    <a:pt x="3203" y="9622"/>
                    <a:pt x="12037" y="21600"/>
                    <a:pt x="17219" y="21600"/>
                  </a:cubicBezTo>
                  <a:cubicBezTo>
                    <a:pt x="17819" y="21600"/>
                    <a:pt x="18373" y="21450"/>
                    <a:pt x="18856" y="21099"/>
                  </a:cubicBezTo>
                  <a:lnTo>
                    <a:pt x="19244" y="21099"/>
                  </a:lnTo>
                  <a:cubicBezTo>
                    <a:pt x="20823" y="19420"/>
                    <a:pt x="21600" y="16087"/>
                    <a:pt x="21211" y="12729"/>
                  </a:cubicBezTo>
                  <a:cubicBezTo>
                    <a:pt x="21211" y="9397"/>
                    <a:pt x="20422" y="6891"/>
                    <a:pt x="19645" y="5212"/>
                  </a:cubicBezTo>
                  <a:cubicBezTo>
                    <a:pt x="17278" y="1027"/>
                    <a:pt x="12767" y="0"/>
                    <a:pt x="8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3" name="Google Shape;1926;p65"/>
            <p:cNvSpPr/>
            <p:nvPr/>
          </p:nvSpPr>
          <p:spPr>
            <a:xfrm>
              <a:off x="770585" y="3007030"/>
              <a:ext cx="32797" cy="233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1" h="21600" fill="norm" stroke="1" extrusionOk="0">
                  <a:moveTo>
                    <a:pt x="14730" y="3490"/>
                  </a:moveTo>
                  <a:cubicBezTo>
                    <a:pt x="16092" y="3490"/>
                    <a:pt x="16983" y="3490"/>
                    <a:pt x="17887" y="4130"/>
                  </a:cubicBezTo>
                  <a:cubicBezTo>
                    <a:pt x="19236" y="5429"/>
                    <a:pt x="18791" y="6709"/>
                    <a:pt x="18791" y="6709"/>
                  </a:cubicBezTo>
                  <a:cubicBezTo>
                    <a:pt x="17887" y="11246"/>
                    <a:pt x="9333" y="17063"/>
                    <a:pt x="3491" y="18362"/>
                  </a:cubicBezTo>
                  <a:cubicBezTo>
                    <a:pt x="5731" y="12545"/>
                    <a:pt x="9792" y="7368"/>
                    <a:pt x="13839" y="3490"/>
                  </a:cubicBezTo>
                  <a:close/>
                  <a:moveTo>
                    <a:pt x="15728" y="0"/>
                  </a:moveTo>
                  <a:cubicBezTo>
                    <a:pt x="15256" y="0"/>
                    <a:pt x="14770" y="78"/>
                    <a:pt x="14285" y="252"/>
                  </a:cubicBezTo>
                  <a:cubicBezTo>
                    <a:pt x="7539" y="2191"/>
                    <a:pt x="334" y="19002"/>
                    <a:pt x="334" y="19661"/>
                  </a:cubicBezTo>
                  <a:cubicBezTo>
                    <a:pt x="-111" y="19661"/>
                    <a:pt x="-111" y="20301"/>
                    <a:pt x="334" y="20941"/>
                  </a:cubicBezTo>
                  <a:cubicBezTo>
                    <a:pt x="334" y="21600"/>
                    <a:pt x="779" y="21600"/>
                    <a:pt x="1238" y="21600"/>
                  </a:cubicBezTo>
                  <a:cubicBezTo>
                    <a:pt x="3936" y="21600"/>
                    <a:pt x="6190" y="20941"/>
                    <a:pt x="8888" y="19661"/>
                  </a:cubicBezTo>
                  <a:cubicBezTo>
                    <a:pt x="14730" y="16423"/>
                    <a:pt x="20140" y="11886"/>
                    <a:pt x="21030" y="7368"/>
                  </a:cubicBezTo>
                  <a:cubicBezTo>
                    <a:pt x="21489" y="4770"/>
                    <a:pt x="20585" y="2831"/>
                    <a:pt x="19236" y="1551"/>
                  </a:cubicBezTo>
                  <a:cubicBezTo>
                    <a:pt x="18251" y="601"/>
                    <a:pt x="17023" y="0"/>
                    <a:pt x="157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4" name="Google Shape;1927;p65"/>
            <p:cNvSpPr/>
            <p:nvPr/>
          </p:nvSpPr>
          <p:spPr>
            <a:xfrm>
              <a:off x="1310520" y="3146335"/>
              <a:ext cx="45716" cy="172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8000" y="4158"/>
                  </a:moveTo>
                  <a:cubicBezTo>
                    <a:pt x="18647" y="4158"/>
                    <a:pt x="18981" y="5884"/>
                    <a:pt x="19305" y="6773"/>
                  </a:cubicBezTo>
                  <a:cubicBezTo>
                    <a:pt x="19962" y="10251"/>
                    <a:pt x="19638" y="11140"/>
                    <a:pt x="19305" y="12003"/>
                  </a:cubicBezTo>
                  <a:cubicBezTo>
                    <a:pt x="18471" y="15350"/>
                    <a:pt x="14665" y="16919"/>
                    <a:pt x="10329" y="16919"/>
                  </a:cubicBezTo>
                  <a:cubicBezTo>
                    <a:pt x="7896" y="16919"/>
                    <a:pt x="5297" y="16422"/>
                    <a:pt x="2943" y="15481"/>
                  </a:cubicBezTo>
                  <a:cubicBezTo>
                    <a:pt x="7200" y="9388"/>
                    <a:pt x="11457" y="5884"/>
                    <a:pt x="16038" y="4158"/>
                  </a:cubicBezTo>
                  <a:close/>
                  <a:moveTo>
                    <a:pt x="16362" y="0"/>
                  </a:moveTo>
                  <a:cubicBezTo>
                    <a:pt x="10388" y="0"/>
                    <a:pt x="912" y="14723"/>
                    <a:pt x="324" y="15481"/>
                  </a:cubicBezTo>
                  <a:cubicBezTo>
                    <a:pt x="0" y="15481"/>
                    <a:pt x="0" y="16370"/>
                    <a:pt x="0" y="17233"/>
                  </a:cubicBezTo>
                  <a:cubicBezTo>
                    <a:pt x="0" y="18096"/>
                    <a:pt x="324" y="18985"/>
                    <a:pt x="657" y="18985"/>
                  </a:cubicBezTo>
                  <a:cubicBezTo>
                    <a:pt x="3924" y="20711"/>
                    <a:pt x="7524" y="21600"/>
                    <a:pt x="11124" y="21600"/>
                  </a:cubicBezTo>
                  <a:cubicBezTo>
                    <a:pt x="15381" y="21600"/>
                    <a:pt x="19638" y="19848"/>
                    <a:pt x="20943" y="14618"/>
                  </a:cubicBezTo>
                  <a:cubicBezTo>
                    <a:pt x="21600" y="12003"/>
                    <a:pt x="21600" y="8499"/>
                    <a:pt x="20943" y="5884"/>
                  </a:cubicBezTo>
                  <a:cubicBezTo>
                    <a:pt x="20286" y="3269"/>
                    <a:pt x="19305" y="1543"/>
                    <a:pt x="18324" y="654"/>
                  </a:cubicBezTo>
                  <a:cubicBezTo>
                    <a:pt x="17735" y="209"/>
                    <a:pt x="17078" y="0"/>
                    <a:pt x="1636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5" name="Google Shape;1928;p65"/>
            <p:cNvSpPr/>
            <p:nvPr/>
          </p:nvSpPr>
          <p:spPr>
            <a:xfrm>
              <a:off x="1309829" y="3129244"/>
              <a:ext cx="27295" cy="322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6" h="21600" fill="norm" stroke="1" extrusionOk="0">
                  <a:moveTo>
                    <a:pt x="15280" y="1988"/>
                  </a:moveTo>
                  <a:cubicBezTo>
                    <a:pt x="17918" y="1988"/>
                    <a:pt x="17918" y="2912"/>
                    <a:pt x="17918" y="3388"/>
                  </a:cubicBezTo>
                  <a:cubicBezTo>
                    <a:pt x="18440" y="6649"/>
                    <a:pt x="10018" y="15063"/>
                    <a:pt x="3160" y="18324"/>
                  </a:cubicBezTo>
                  <a:cubicBezTo>
                    <a:pt x="3682" y="12725"/>
                    <a:pt x="6320" y="7587"/>
                    <a:pt x="10018" y="3388"/>
                  </a:cubicBezTo>
                  <a:cubicBezTo>
                    <a:pt x="11598" y="2450"/>
                    <a:pt x="13178" y="1988"/>
                    <a:pt x="14758" y="1988"/>
                  </a:cubicBezTo>
                  <a:close/>
                  <a:moveTo>
                    <a:pt x="14411" y="0"/>
                  </a:moveTo>
                  <a:cubicBezTo>
                    <a:pt x="12262" y="0"/>
                    <a:pt x="10160" y="826"/>
                    <a:pt x="8422" y="1988"/>
                  </a:cubicBezTo>
                  <a:cubicBezTo>
                    <a:pt x="1580" y="7125"/>
                    <a:pt x="521" y="19724"/>
                    <a:pt x="0" y="20662"/>
                  </a:cubicBezTo>
                  <a:cubicBezTo>
                    <a:pt x="0" y="20662"/>
                    <a:pt x="521" y="21124"/>
                    <a:pt x="521" y="21600"/>
                  </a:cubicBezTo>
                  <a:lnTo>
                    <a:pt x="2102" y="21600"/>
                  </a:lnTo>
                  <a:cubicBezTo>
                    <a:pt x="8422" y="19262"/>
                    <a:pt x="21600" y="8525"/>
                    <a:pt x="20557" y="3388"/>
                  </a:cubicBezTo>
                  <a:cubicBezTo>
                    <a:pt x="20557" y="1988"/>
                    <a:pt x="19498" y="112"/>
                    <a:pt x="15801" y="112"/>
                  </a:cubicBezTo>
                  <a:cubicBezTo>
                    <a:pt x="15343" y="28"/>
                    <a:pt x="14869" y="0"/>
                    <a:pt x="1441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6" name="Google Shape;1929;p65"/>
            <p:cNvSpPr/>
            <p:nvPr/>
          </p:nvSpPr>
          <p:spPr>
            <a:xfrm>
              <a:off x="1232364" y="2993349"/>
              <a:ext cx="79558" cy="16677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84" y="0"/>
                  </a:moveTo>
                  <a:lnTo>
                    <a:pt x="0" y="21600"/>
                  </a:lnTo>
                  <a:lnTo>
                    <a:pt x="1970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7" name="Google Shape;1930;p65"/>
            <p:cNvSpPr/>
            <p:nvPr/>
          </p:nvSpPr>
          <p:spPr>
            <a:xfrm>
              <a:off x="694348" y="2851680"/>
              <a:ext cx="152130" cy="1744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87" y="0"/>
                  </a:moveTo>
                  <a:lnTo>
                    <a:pt x="0" y="19354"/>
                  </a:lnTo>
                  <a:lnTo>
                    <a:pt x="9511" y="21600"/>
                  </a:lnTo>
                  <a:lnTo>
                    <a:pt x="21600" y="2246"/>
                  </a:lnTo>
                  <a:lnTo>
                    <a:pt x="1218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8" name="Google Shape;1931;p65"/>
            <p:cNvSpPr/>
            <p:nvPr/>
          </p:nvSpPr>
          <p:spPr>
            <a:xfrm>
              <a:off x="647290" y="2981446"/>
              <a:ext cx="215992" cy="1648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95" h="21600" fill="norm" stroke="1" extrusionOk="0">
                  <a:moveTo>
                    <a:pt x="4741" y="0"/>
                  </a:moveTo>
                  <a:cubicBezTo>
                    <a:pt x="4571" y="0"/>
                    <a:pt x="4413" y="101"/>
                    <a:pt x="4281" y="280"/>
                  </a:cubicBezTo>
                  <a:lnTo>
                    <a:pt x="232" y="6954"/>
                  </a:lnTo>
                  <a:cubicBezTo>
                    <a:pt x="-173" y="7593"/>
                    <a:pt x="-39" y="8599"/>
                    <a:pt x="570" y="9057"/>
                  </a:cubicBezTo>
                  <a:cubicBezTo>
                    <a:pt x="3067" y="10701"/>
                    <a:pt x="4281" y="11343"/>
                    <a:pt x="7319" y="13445"/>
                  </a:cubicBezTo>
                  <a:cubicBezTo>
                    <a:pt x="9209" y="14725"/>
                    <a:pt x="14813" y="20394"/>
                    <a:pt x="17649" y="21400"/>
                  </a:cubicBezTo>
                  <a:cubicBezTo>
                    <a:pt x="18007" y="21540"/>
                    <a:pt x="18337" y="21600"/>
                    <a:pt x="18636" y="21600"/>
                  </a:cubicBezTo>
                  <a:cubicBezTo>
                    <a:pt x="20723" y="21600"/>
                    <a:pt x="21427" y="18656"/>
                    <a:pt x="20484" y="18017"/>
                  </a:cubicBezTo>
                  <a:cubicBezTo>
                    <a:pt x="16906" y="15457"/>
                    <a:pt x="14137" y="11252"/>
                    <a:pt x="12787" y="6132"/>
                  </a:cubicBezTo>
                  <a:cubicBezTo>
                    <a:pt x="12654" y="5674"/>
                    <a:pt x="12383" y="5216"/>
                    <a:pt x="11978" y="4942"/>
                  </a:cubicBezTo>
                  <a:lnTo>
                    <a:pt x="5024" y="96"/>
                  </a:lnTo>
                  <a:cubicBezTo>
                    <a:pt x="4929" y="30"/>
                    <a:pt x="4834" y="0"/>
                    <a:pt x="474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89" name="Google Shape;1932;p65"/>
            <p:cNvSpPr/>
            <p:nvPr/>
          </p:nvSpPr>
          <p:spPr>
            <a:xfrm>
              <a:off x="1204907" y="3151754"/>
              <a:ext cx="272837" cy="81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07" h="21600" fill="norm" stroke="1" extrusionOk="0">
                  <a:moveTo>
                    <a:pt x="1578" y="0"/>
                  </a:moveTo>
                  <a:cubicBezTo>
                    <a:pt x="1362" y="0"/>
                    <a:pt x="1201" y="553"/>
                    <a:pt x="1148" y="1289"/>
                  </a:cubicBezTo>
                  <a:lnTo>
                    <a:pt x="19" y="18274"/>
                  </a:lnTo>
                  <a:cubicBezTo>
                    <a:pt x="-89" y="19934"/>
                    <a:pt x="288" y="21600"/>
                    <a:pt x="826" y="21600"/>
                  </a:cubicBezTo>
                  <a:cubicBezTo>
                    <a:pt x="3028" y="21412"/>
                    <a:pt x="6145" y="21047"/>
                    <a:pt x="8884" y="21047"/>
                  </a:cubicBezTo>
                  <a:cubicBezTo>
                    <a:pt x="12109" y="21047"/>
                    <a:pt x="14849" y="21600"/>
                    <a:pt x="18610" y="21600"/>
                  </a:cubicBezTo>
                  <a:cubicBezTo>
                    <a:pt x="20920" y="21600"/>
                    <a:pt x="21511" y="13658"/>
                    <a:pt x="20598" y="12922"/>
                  </a:cubicBezTo>
                  <a:cubicBezTo>
                    <a:pt x="16245" y="9784"/>
                    <a:pt x="12699" y="9414"/>
                    <a:pt x="8938" y="1478"/>
                  </a:cubicBezTo>
                  <a:cubicBezTo>
                    <a:pt x="8562" y="553"/>
                    <a:pt x="8132" y="0"/>
                    <a:pt x="764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0" name="Google Shape;1933;p65"/>
            <p:cNvSpPr/>
            <p:nvPr/>
          </p:nvSpPr>
          <p:spPr>
            <a:xfrm>
              <a:off x="759242" y="926662"/>
              <a:ext cx="244362" cy="28442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29" h="21600" fill="norm" stroke="1" extrusionOk="0">
                  <a:moveTo>
                    <a:pt x="12818" y="0"/>
                  </a:moveTo>
                  <a:cubicBezTo>
                    <a:pt x="12083" y="0"/>
                    <a:pt x="11331" y="97"/>
                    <a:pt x="10585" y="297"/>
                  </a:cubicBezTo>
                  <a:cubicBezTo>
                    <a:pt x="5178" y="1886"/>
                    <a:pt x="0" y="15665"/>
                    <a:pt x="0" y="15665"/>
                  </a:cubicBezTo>
                  <a:lnTo>
                    <a:pt x="12805" y="21600"/>
                  </a:lnTo>
                  <a:cubicBezTo>
                    <a:pt x="12805" y="21600"/>
                    <a:pt x="13318" y="20912"/>
                    <a:pt x="14057" y="19640"/>
                  </a:cubicBezTo>
                  <a:cubicBezTo>
                    <a:pt x="14912" y="18210"/>
                    <a:pt x="16106" y="16195"/>
                    <a:pt x="17244" y="13863"/>
                  </a:cubicBezTo>
                  <a:cubicBezTo>
                    <a:pt x="17927" y="12538"/>
                    <a:pt x="18611" y="11108"/>
                    <a:pt x="19237" y="9624"/>
                  </a:cubicBezTo>
                  <a:cubicBezTo>
                    <a:pt x="21600" y="3940"/>
                    <a:pt x="17533" y="0"/>
                    <a:pt x="1281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1" name="Google Shape;1934;p65"/>
            <p:cNvSpPr/>
            <p:nvPr/>
          </p:nvSpPr>
          <p:spPr>
            <a:xfrm>
              <a:off x="898797" y="1071532"/>
              <a:ext cx="57238" cy="1395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011" y="0"/>
                  </a:moveTo>
                  <a:cubicBezTo>
                    <a:pt x="3426" y="6372"/>
                    <a:pt x="0" y="13285"/>
                    <a:pt x="0" y="20305"/>
                  </a:cubicBezTo>
                  <a:lnTo>
                    <a:pt x="6584" y="21600"/>
                  </a:lnTo>
                  <a:cubicBezTo>
                    <a:pt x="6584" y="21600"/>
                    <a:pt x="8961" y="20198"/>
                    <a:pt x="12379" y="17604"/>
                  </a:cubicBezTo>
                  <a:cubicBezTo>
                    <a:pt x="15016" y="15769"/>
                    <a:pt x="18174" y="13392"/>
                    <a:pt x="21600" y="10692"/>
                  </a:cubicBezTo>
                  <a:cubicBezTo>
                    <a:pt x="18963" y="5725"/>
                    <a:pt x="15276" y="1512"/>
                    <a:pt x="1001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2" name="Google Shape;1935;p65"/>
            <p:cNvSpPr/>
            <p:nvPr/>
          </p:nvSpPr>
          <p:spPr>
            <a:xfrm>
              <a:off x="889028" y="912604"/>
              <a:ext cx="438250" cy="6446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71" y="0"/>
                  </a:moveTo>
                  <a:cubicBezTo>
                    <a:pt x="9020" y="0"/>
                    <a:pt x="7670" y="29"/>
                    <a:pt x="6329" y="88"/>
                  </a:cubicBezTo>
                  <a:cubicBezTo>
                    <a:pt x="4196" y="158"/>
                    <a:pt x="2098" y="345"/>
                    <a:pt x="0" y="625"/>
                  </a:cubicBezTo>
                  <a:cubicBezTo>
                    <a:pt x="2786" y="9955"/>
                    <a:pt x="963" y="19612"/>
                    <a:pt x="1101" y="21600"/>
                  </a:cubicBezTo>
                  <a:lnTo>
                    <a:pt x="20052" y="21600"/>
                  </a:lnTo>
                  <a:cubicBezTo>
                    <a:pt x="20912" y="17414"/>
                    <a:pt x="21325" y="14024"/>
                    <a:pt x="21497" y="11335"/>
                  </a:cubicBezTo>
                  <a:cubicBezTo>
                    <a:pt x="21565" y="10329"/>
                    <a:pt x="21600" y="9441"/>
                    <a:pt x="21600" y="8622"/>
                  </a:cubicBezTo>
                  <a:cubicBezTo>
                    <a:pt x="21600" y="2099"/>
                    <a:pt x="19845" y="742"/>
                    <a:pt x="19845" y="742"/>
                  </a:cubicBezTo>
                  <a:cubicBezTo>
                    <a:pt x="18057" y="438"/>
                    <a:pt x="16234" y="205"/>
                    <a:pt x="14411" y="88"/>
                  </a:cubicBezTo>
                  <a:cubicBezTo>
                    <a:pt x="13070" y="29"/>
                    <a:pt x="11720" y="0"/>
                    <a:pt x="1037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3" name="Google Shape;1936;p65"/>
            <p:cNvSpPr/>
            <p:nvPr/>
          </p:nvSpPr>
          <p:spPr>
            <a:xfrm>
              <a:off x="1228870" y="1002455"/>
              <a:ext cx="466847" cy="33787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64" y="14702"/>
                  </a:moveTo>
                  <a:cubicBezTo>
                    <a:pt x="14078" y="14707"/>
                    <a:pt x="14094" y="14714"/>
                    <a:pt x="14109" y="14721"/>
                  </a:cubicBezTo>
                  <a:lnTo>
                    <a:pt x="14077" y="14721"/>
                  </a:lnTo>
                  <a:lnTo>
                    <a:pt x="14064" y="14702"/>
                  </a:lnTo>
                  <a:close/>
                  <a:moveTo>
                    <a:pt x="13736" y="14614"/>
                  </a:moveTo>
                  <a:cubicBezTo>
                    <a:pt x="13634" y="14688"/>
                    <a:pt x="13552" y="14729"/>
                    <a:pt x="13512" y="14729"/>
                  </a:cubicBezTo>
                  <a:cubicBezTo>
                    <a:pt x="13487" y="14729"/>
                    <a:pt x="13479" y="14711"/>
                    <a:pt x="13497" y="14676"/>
                  </a:cubicBezTo>
                  <a:cubicBezTo>
                    <a:pt x="13564" y="14646"/>
                    <a:pt x="13648" y="14614"/>
                    <a:pt x="13736" y="14614"/>
                  </a:cubicBezTo>
                  <a:close/>
                  <a:moveTo>
                    <a:pt x="5134" y="0"/>
                  </a:moveTo>
                  <a:lnTo>
                    <a:pt x="0" y="3390"/>
                  </a:lnTo>
                  <a:cubicBezTo>
                    <a:pt x="291" y="4238"/>
                    <a:pt x="614" y="5041"/>
                    <a:pt x="969" y="5843"/>
                  </a:cubicBezTo>
                  <a:cubicBezTo>
                    <a:pt x="1324" y="6557"/>
                    <a:pt x="1647" y="7271"/>
                    <a:pt x="2002" y="7940"/>
                  </a:cubicBezTo>
                  <a:cubicBezTo>
                    <a:pt x="2680" y="9323"/>
                    <a:pt x="3423" y="10617"/>
                    <a:pt x="4198" y="11867"/>
                  </a:cubicBezTo>
                  <a:cubicBezTo>
                    <a:pt x="5747" y="14499"/>
                    <a:pt x="7491" y="16863"/>
                    <a:pt x="9428" y="18959"/>
                  </a:cubicBezTo>
                  <a:cubicBezTo>
                    <a:pt x="9944" y="19539"/>
                    <a:pt x="10493" y="20030"/>
                    <a:pt x="11075" y="20521"/>
                  </a:cubicBezTo>
                  <a:lnTo>
                    <a:pt x="11300" y="20699"/>
                  </a:lnTo>
                  <a:lnTo>
                    <a:pt x="11397" y="20788"/>
                  </a:lnTo>
                  <a:lnTo>
                    <a:pt x="11462" y="20832"/>
                  </a:lnTo>
                  <a:lnTo>
                    <a:pt x="11592" y="20922"/>
                  </a:lnTo>
                  <a:cubicBezTo>
                    <a:pt x="11914" y="21145"/>
                    <a:pt x="12237" y="21323"/>
                    <a:pt x="12593" y="21457"/>
                  </a:cubicBezTo>
                  <a:cubicBezTo>
                    <a:pt x="12885" y="21553"/>
                    <a:pt x="13184" y="21600"/>
                    <a:pt x="13484" y="21600"/>
                  </a:cubicBezTo>
                  <a:cubicBezTo>
                    <a:pt x="13878" y="21600"/>
                    <a:pt x="14274" y="21520"/>
                    <a:pt x="14658" y="21369"/>
                  </a:cubicBezTo>
                  <a:cubicBezTo>
                    <a:pt x="15175" y="21189"/>
                    <a:pt x="15660" y="20878"/>
                    <a:pt x="16079" y="20477"/>
                  </a:cubicBezTo>
                  <a:cubicBezTo>
                    <a:pt x="16434" y="20164"/>
                    <a:pt x="16758" y="19807"/>
                    <a:pt x="17048" y="19405"/>
                  </a:cubicBezTo>
                  <a:cubicBezTo>
                    <a:pt x="17565" y="18737"/>
                    <a:pt x="18017" y="18023"/>
                    <a:pt x="18436" y="17219"/>
                  </a:cubicBezTo>
                  <a:cubicBezTo>
                    <a:pt x="18791" y="16506"/>
                    <a:pt x="19146" y="15792"/>
                    <a:pt x="19470" y="14989"/>
                  </a:cubicBezTo>
                  <a:cubicBezTo>
                    <a:pt x="19760" y="14275"/>
                    <a:pt x="20050" y="13517"/>
                    <a:pt x="20309" y="12759"/>
                  </a:cubicBezTo>
                  <a:cubicBezTo>
                    <a:pt x="20826" y="11286"/>
                    <a:pt x="21245" y="9724"/>
                    <a:pt x="21600" y="8163"/>
                  </a:cubicBezTo>
                  <a:lnTo>
                    <a:pt x="19081" y="6468"/>
                  </a:lnTo>
                  <a:cubicBezTo>
                    <a:pt x="17855" y="8878"/>
                    <a:pt x="16499" y="11108"/>
                    <a:pt x="15046" y="13249"/>
                  </a:cubicBezTo>
                  <a:cubicBezTo>
                    <a:pt x="14723" y="13651"/>
                    <a:pt x="14368" y="14052"/>
                    <a:pt x="14013" y="14365"/>
                  </a:cubicBezTo>
                  <a:cubicBezTo>
                    <a:pt x="13963" y="14418"/>
                    <a:pt x="13913" y="14466"/>
                    <a:pt x="13864" y="14509"/>
                  </a:cubicBezTo>
                  <a:lnTo>
                    <a:pt x="13852" y="14499"/>
                  </a:lnTo>
                  <a:cubicBezTo>
                    <a:pt x="13497" y="14141"/>
                    <a:pt x="13141" y="13740"/>
                    <a:pt x="12753" y="13294"/>
                  </a:cubicBezTo>
                  <a:cubicBezTo>
                    <a:pt x="11237" y="11330"/>
                    <a:pt x="9848" y="9235"/>
                    <a:pt x="8588" y="6958"/>
                  </a:cubicBezTo>
                  <a:cubicBezTo>
                    <a:pt x="7943" y="5799"/>
                    <a:pt x="7297" y="4594"/>
                    <a:pt x="6683" y="3390"/>
                  </a:cubicBezTo>
                  <a:cubicBezTo>
                    <a:pt x="6393" y="2810"/>
                    <a:pt x="6103" y="2185"/>
                    <a:pt x="5812" y="1605"/>
                  </a:cubicBezTo>
                  <a:cubicBezTo>
                    <a:pt x="5554" y="1026"/>
                    <a:pt x="5264" y="401"/>
                    <a:pt x="513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4" name="Google Shape;1937;p65"/>
            <p:cNvSpPr/>
            <p:nvPr/>
          </p:nvSpPr>
          <p:spPr>
            <a:xfrm>
              <a:off x="1641994" y="1042223"/>
              <a:ext cx="91421" cy="10422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9727" y="0"/>
                  </a:moveTo>
                  <a:lnTo>
                    <a:pt x="0" y="12582"/>
                  </a:lnTo>
                  <a:lnTo>
                    <a:pt x="4122" y="21548"/>
                  </a:lnTo>
                  <a:cubicBezTo>
                    <a:pt x="4513" y="21583"/>
                    <a:pt x="4908" y="21600"/>
                    <a:pt x="5304" y="21600"/>
                  </a:cubicBezTo>
                  <a:cubicBezTo>
                    <a:pt x="13089" y="21600"/>
                    <a:pt x="21600" y="15183"/>
                    <a:pt x="21600" y="15183"/>
                  </a:cubicBezTo>
                  <a:lnTo>
                    <a:pt x="9727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5" name="Google Shape;1938;p65"/>
            <p:cNvSpPr/>
            <p:nvPr/>
          </p:nvSpPr>
          <p:spPr>
            <a:xfrm>
              <a:off x="1683164" y="1012915"/>
              <a:ext cx="92111" cy="103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818" y="0"/>
                  </a:moveTo>
                  <a:lnTo>
                    <a:pt x="0" y="6130"/>
                  </a:lnTo>
                  <a:lnTo>
                    <a:pt x="11784" y="21600"/>
                  </a:lnTo>
                  <a:lnTo>
                    <a:pt x="21600" y="15033"/>
                  </a:lnTo>
                  <a:lnTo>
                    <a:pt x="18818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6" name="Google Shape;1939;p65"/>
            <p:cNvSpPr/>
            <p:nvPr/>
          </p:nvSpPr>
          <p:spPr>
            <a:xfrm>
              <a:off x="1180672" y="927395"/>
              <a:ext cx="293839" cy="30812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5" h="21600" fill="norm" stroke="1" extrusionOk="0">
                  <a:moveTo>
                    <a:pt x="5425" y="0"/>
                  </a:moveTo>
                  <a:cubicBezTo>
                    <a:pt x="2163" y="0"/>
                    <a:pt x="-115" y="2297"/>
                    <a:pt x="4" y="5652"/>
                  </a:cubicBezTo>
                  <a:cubicBezTo>
                    <a:pt x="157" y="10496"/>
                    <a:pt x="10514" y="21600"/>
                    <a:pt x="10514" y="21600"/>
                  </a:cubicBezTo>
                  <a:lnTo>
                    <a:pt x="21485" y="14751"/>
                  </a:lnTo>
                  <a:cubicBezTo>
                    <a:pt x="21485" y="14751"/>
                    <a:pt x="18016" y="8539"/>
                    <a:pt x="13474" y="4039"/>
                  </a:cubicBezTo>
                  <a:cubicBezTo>
                    <a:pt x="10632" y="1191"/>
                    <a:pt x="7773" y="0"/>
                    <a:pt x="542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7" name="Google Shape;1940;p65"/>
            <p:cNvSpPr/>
            <p:nvPr/>
          </p:nvSpPr>
          <p:spPr>
            <a:xfrm>
              <a:off x="1235857" y="2993349"/>
              <a:ext cx="76065" cy="858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88" y="0"/>
                  </a:moveTo>
                  <a:lnTo>
                    <a:pt x="0" y="21600"/>
                  </a:lnTo>
                  <a:lnTo>
                    <a:pt x="2060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8" name="Google Shape;1941;p65"/>
            <p:cNvSpPr/>
            <p:nvPr/>
          </p:nvSpPr>
          <p:spPr>
            <a:xfrm>
              <a:off x="736209" y="2851680"/>
              <a:ext cx="110269" cy="9909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614" y="0"/>
                  </a:moveTo>
                  <a:lnTo>
                    <a:pt x="0" y="17492"/>
                  </a:lnTo>
                  <a:lnTo>
                    <a:pt x="12986" y="21600"/>
                  </a:lnTo>
                  <a:lnTo>
                    <a:pt x="21600" y="3953"/>
                  </a:lnTo>
                  <a:lnTo>
                    <a:pt x="8614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299" name="Google Shape;1942;p65"/>
            <p:cNvSpPr/>
            <p:nvPr/>
          </p:nvSpPr>
          <p:spPr>
            <a:xfrm>
              <a:off x="1047307" y="583473"/>
              <a:ext cx="204400" cy="2821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27" h="21600" fill="norm" stroke="1" extrusionOk="0">
                  <a:moveTo>
                    <a:pt x="9817" y="0"/>
                  </a:moveTo>
                  <a:cubicBezTo>
                    <a:pt x="5215" y="0"/>
                    <a:pt x="942" y="2796"/>
                    <a:pt x="546" y="6912"/>
                  </a:cubicBezTo>
                  <a:cubicBezTo>
                    <a:pt x="-54" y="12361"/>
                    <a:pt x="-787" y="15513"/>
                    <a:pt x="2147" y="18665"/>
                  </a:cubicBezTo>
                  <a:cubicBezTo>
                    <a:pt x="3939" y="20684"/>
                    <a:pt x="6532" y="21600"/>
                    <a:pt x="9132" y="21600"/>
                  </a:cubicBezTo>
                  <a:cubicBezTo>
                    <a:pt x="12723" y="21600"/>
                    <a:pt x="16332" y="19853"/>
                    <a:pt x="17879" y="16849"/>
                  </a:cubicBezTo>
                  <a:cubicBezTo>
                    <a:pt x="20213" y="12147"/>
                    <a:pt x="20813" y="4028"/>
                    <a:pt x="14614" y="1089"/>
                  </a:cubicBezTo>
                  <a:cubicBezTo>
                    <a:pt x="13075" y="343"/>
                    <a:pt x="11426" y="0"/>
                    <a:pt x="9817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0" name="Google Shape;1943;p65"/>
            <p:cNvSpPr/>
            <p:nvPr/>
          </p:nvSpPr>
          <p:spPr>
            <a:xfrm>
              <a:off x="989527" y="538391"/>
              <a:ext cx="241694" cy="29549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839" h="21600" fill="norm" stroke="1" extrusionOk="0">
                  <a:moveTo>
                    <a:pt x="12334" y="0"/>
                  </a:moveTo>
                  <a:cubicBezTo>
                    <a:pt x="12913" y="512"/>
                    <a:pt x="12545" y="622"/>
                    <a:pt x="11770" y="622"/>
                  </a:cubicBezTo>
                  <a:cubicBezTo>
                    <a:pt x="11181" y="622"/>
                    <a:pt x="10363" y="560"/>
                    <a:pt x="9544" y="560"/>
                  </a:cubicBezTo>
                  <a:cubicBezTo>
                    <a:pt x="8862" y="560"/>
                    <a:pt x="8182" y="604"/>
                    <a:pt x="7641" y="765"/>
                  </a:cubicBezTo>
                  <a:cubicBezTo>
                    <a:pt x="9446" y="2142"/>
                    <a:pt x="4392" y="714"/>
                    <a:pt x="3009" y="2295"/>
                  </a:cubicBezTo>
                  <a:cubicBezTo>
                    <a:pt x="6678" y="3214"/>
                    <a:pt x="963" y="4234"/>
                    <a:pt x="0" y="5407"/>
                  </a:cubicBezTo>
                  <a:cubicBezTo>
                    <a:pt x="1744" y="5611"/>
                    <a:pt x="1925" y="6172"/>
                    <a:pt x="2166" y="6988"/>
                  </a:cubicBezTo>
                  <a:cubicBezTo>
                    <a:pt x="1504" y="7652"/>
                    <a:pt x="1865" y="19690"/>
                    <a:pt x="6497" y="21271"/>
                  </a:cubicBezTo>
                  <a:cubicBezTo>
                    <a:pt x="7130" y="21494"/>
                    <a:pt x="7837" y="21600"/>
                    <a:pt x="8579" y="21600"/>
                  </a:cubicBezTo>
                  <a:cubicBezTo>
                    <a:pt x="12922" y="21600"/>
                    <a:pt x="18449" y="17999"/>
                    <a:pt x="16907" y="13466"/>
                  </a:cubicBezTo>
                  <a:cubicBezTo>
                    <a:pt x="17929" y="12243"/>
                    <a:pt x="21600" y="8417"/>
                    <a:pt x="20698" y="5101"/>
                  </a:cubicBezTo>
                  <a:cubicBezTo>
                    <a:pt x="19735" y="1632"/>
                    <a:pt x="14380" y="153"/>
                    <a:pt x="12334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1" name="Google Shape;1944;p65"/>
            <p:cNvSpPr/>
            <p:nvPr/>
          </p:nvSpPr>
          <p:spPr>
            <a:xfrm>
              <a:off x="1184917" y="559332"/>
              <a:ext cx="92257" cy="9813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93" h="21600" fill="norm" stroke="1" extrusionOk="0">
                  <a:moveTo>
                    <a:pt x="7002" y="0"/>
                  </a:moveTo>
                  <a:cubicBezTo>
                    <a:pt x="8118" y="985"/>
                    <a:pt x="7440" y="1621"/>
                    <a:pt x="5819" y="1621"/>
                  </a:cubicBezTo>
                  <a:cubicBezTo>
                    <a:pt x="4408" y="1621"/>
                    <a:pt x="2282" y="1142"/>
                    <a:pt x="0" y="0"/>
                  </a:cubicBezTo>
                  <a:lnTo>
                    <a:pt x="1639" y="15513"/>
                  </a:lnTo>
                  <a:cubicBezTo>
                    <a:pt x="4510" y="18294"/>
                    <a:pt x="9266" y="21600"/>
                    <a:pt x="13196" y="21600"/>
                  </a:cubicBezTo>
                  <a:cubicBezTo>
                    <a:pt x="15991" y="21600"/>
                    <a:pt x="18371" y="19929"/>
                    <a:pt x="19363" y="15204"/>
                  </a:cubicBezTo>
                  <a:cubicBezTo>
                    <a:pt x="21600" y="3684"/>
                    <a:pt x="11914" y="612"/>
                    <a:pt x="700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2" name="Google Shape;1945;p65"/>
            <p:cNvSpPr/>
            <p:nvPr/>
          </p:nvSpPr>
          <p:spPr>
            <a:xfrm>
              <a:off x="1159974" y="688930"/>
              <a:ext cx="41526" cy="707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184" h="21600" fill="norm" stroke="1" extrusionOk="0">
                  <a:moveTo>
                    <a:pt x="9436" y="0"/>
                  </a:moveTo>
                  <a:cubicBezTo>
                    <a:pt x="5358" y="0"/>
                    <a:pt x="1666" y="2307"/>
                    <a:pt x="564" y="5815"/>
                  </a:cubicBezTo>
                  <a:cubicBezTo>
                    <a:pt x="-731" y="10078"/>
                    <a:pt x="235" y="14551"/>
                    <a:pt x="3144" y="18392"/>
                  </a:cubicBezTo>
                  <a:cubicBezTo>
                    <a:pt x="4826" y="20622"/>
                    <a:pt x="7068" y="21600"/>
                    <a:pt x="9320" y="21600"/>
                  </a:cubicBezTo>
                  <a:cubicBezTo>
                    <a:pt x="12239" y="21600"/>
                    <a:pt x="15186" y="19970"/>
                    <a:pt x="17003" y="17325"/>
                  </a:cubicBezTo>
                  <a:cubicBezTo>
                    <a:pt x="19584" y="13062"/>
                    <a:pt x="20869" y="5176"/>
                    <a:pt x="15070" y="1553"/>
                  </a:cubicBezTo>
                  <a:cubicBezTo>
                    <a:pt x="13244" y="479"/>
                    <a:pt x="11301" y="0"/>
                    <a:pt x="9436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3" name="Google Shape;1946;p65"/>
            <p:cNvSpPr/>
            <p:nvPr/>
          </p:nvSpPr>
          <p:spPr>
            <a:xfrm>
              <a:off x="715268" y="1557227"/>
              <a:ext cx="453258" cy="13879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81" h="21600" fill="norm" stroke="1" extrusionOk="0">
                  <a:moveTo>
                    <a:pt x="8861" y="0"/>
                  </a:moveTo>
                  <a:cubicBezTo>
                    <a:pt x="8861" y="3062"/>
                    <a:pt x="10500" y="7743"/>
                    <a:pt x="8578" y="11489"/>
                  </a:cubicBezTo>
                  <a:cubicBezTo>
                    <a:pt x="6465" y="15660"/>
                    <a:pt x="0" y="20992"/>
                    <a:pt x="0" y="20992"/>
                  </a:cubicBezTo>
                  <a:lnTo>
                    <a:pt x="5897" y="21600"/>
                  </a:lnTo>
                  <a:cubicBezTo>
                    <a:pt x="5897" y="21600"/>
                    <a:pt x="14095" y="16550"/>
                    <a:pt x="18699" y="11598"/>
                  </a:cubicBezTo>
                  <a:cubicBezTo>
                    <a:pt x="21600" y="8470"/>
                    <a:pt x="20087" y="0"/>
                    <a:pt x="200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4" name="Google Shape;1947;p65"/>
            <p:cNvSpPr/>
            <p:nvPr/>
          </p:nvSpPr>
          <p:spPr>
            <a:xfrm>
              <a:off x="1089553" y="1673520"/>
              <a:ext cx="79186" cy="43986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507" h="21600" fill="norm" stroke="1" extrusionOk="0">
                  <a:moveTo>
                    <a:pt x="9827" y="0"/>
                  </a:moveTo>
                  <a:cubicBezTo>
                    <a:pt x="5252" y="0"/>
                    <a:pt x="1931" y="437"/>
                    <a:pt x="872" y="1519"/>
                  </a:cubicBezTo>
                  <a:cubicBezTo>
                    <a:pt x="-3448" y="5666"/>
                    <a:pt x="9359" y="16597"/>
                    <a:pt x="15682" y="21600"/>
                  </a:cubicBezTo>
                  <a:cubicBezTo>
                    <a:pt x="18152" y="14404"/>
                    <a:pt x="17689" y="5837"/>
                    <a:pt x="16764" y="252"/>
                  </a:cubicBezTo>
                  <a:cubicBezTo>
                    <a:pt x="14253" y="90"/>
                    <a:pt x="11908" y="0"/>
                    <a:pt x="9827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5" name="Google Shape;1948;p65"/>
            <p:cNvSpPr/>
            <p:nvPr/>
          </p:nvSpPr>
          <p:spPr>
            <a:xfrm>
              <a:off x="706210" y="2857266"/>
              <a:ext cx="175863" cy="90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17" h="21600" fill="norm" stroke="1" extrusionOk="0">
                  <a:moveTo>
                    <a:pt x="2219" y="0"/>
                  </a:moveTo>
                  <a:lnTo>
                    <a:pt x="0" y="11468"/>
                  </a:lnTo>
                  <a:lnTo>
                    <a:pt x="17418" y="21600"/>
                  </a:lnTo>
                  <a:cubicBezTo>
                    <a:pt x="17418" y="21600"/>
                    <a:pt x="21600" y="12130"/>
                    <a:pt x="21516" y="12130"/>
                  </a:cubicBezTo>
                  <a:lnTo>
                    <a:pt x="221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6" name="Google Shape;1949;p65"/>
            <p:cNvSpPr/>
            <p:nvPr/>
          </p:nvSpPr>
          <p:spPr>
            <a:xfrm>
              <a:off x="1043249" y="1557227"/>
              <a:ext cx="369728" cy="1505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53" h="21600" fill="norm" stroke="1" extrusionOk="0">
                  <a:moveTo>
                    <a:pt x="0" y="0"/>
                  </a:moveTo>
                  <a:cubicBezTo>
                    <a:pt x="0" y="0"/>
                    <a:pt x="8185" y="6489"/>
                    <a:pt x="8544" y="9994"/>
                  </a:cubicBezTo>
                  <a:cubicBezTo>
                    <a:pt x="8864" y="13208"/>
                    <a:pt x="9702" y="21600"/>
                    <a:pt x="9702" y="21600"/>
                  </a:cubicBezTo>
                  <a:lnTo>
                    <a:pt x="16689" y="21600"/>
                  </a:lnTo>
                  <a:cubicBezTo>
                    <a:pt x="16689" y="21600"/>
                    <a:pt x="21600" y="13268"/>
                    <a:pt x="21120" y="9743"/>
                  </a:cubicBezTo>
                  <a:cubicBezTo>
                    <a:pt x="20681" y="6589"/>
                    <a:pt x="14493" y="0"/>
                    <a:pt x="144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07" name="Google Shape;1950;p65"/>
            <p:cNvSpPr/>
            <p:nvPr/>
          </p:nvSpPr>
          <p:spPr>
            <a:xfrm>
              <a:off x="1198871" y="3014269"/>
              <a:ext cx="159807" cy="502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104"/>
                  </a:lnTo>
                  <a:lnTo>
                    <a:pt x="566" y="21600"/>
                  </a:lnTo>
                  <a:lnTo>
                    <a:pt x="20656" y="21600"/>
                  </a:lnTo>
                  <a:cubicBezTo>
                    <a:pt x="20656" y="21600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914400" rtl="0">
                <a:defRPr sz="1400"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309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2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310" name="IMG_6062.png" descr="IMG_6062.png"/>
          <p:cNvPicPr>
            <a:picLocks noChangeAspect="1"/>
          </p:cNvPicPr>
          <p:nvPr/>
        </p:nvPicPr>
        <p:blipFill>
          <a:blip r:embed="rId9">
            <a:extLst/>
          </a:blip>
          <a:srcRect l="32861" t="0" r="0" b="85770"/>
          <a:stretch>
            <a:fillRect/>
          </a:stretch>
        </p:blipFill>
        <p:spPr>
          <a:xfrm>
            <a:off x="17374807" y="1596575"/>
            <a:ext cx="6181180" cy="2359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311" name="IMG_9418.png" descr="IMG_9418.png"/>
          <p:cNvPicPr>
            <a:picLocks noChangeAspect="1"/>
          </p:cNvPicPr>
          <p:nvPr/>
        </p:nvPicPr>
        <p:blipFill>
          <a:blip r:embed="rId10">
            <a:extLst/>
          </a:blip>
          <a:srcRect l="40639" t="40298" r="0" b="47759"/>
          <a:stretch>
            <a:fillRect/>
          </a:stretch>
        </p:blipFill>
        <p:spPr>
          <a:xfrm>
            <a:off x="18061981" y="5714876"/>
            <a:ext cx="4774176" cy="180729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33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32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32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31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31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31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31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31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31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32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31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31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32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32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32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33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  <p:pic>
        <p:nvPicPr>
          <p:cNvPr id="1332" name="IMG_2674.png" descr="IMG_2674.png"/>
          <p:cNvPicPr>
            <a:picLocks noChangeAspect="1"/>
          </p:cNvPicPr>
          <p:nvPr/>
        </p:nvPicPr>
        <p:blipFill>
          <a:blip r:embed="rId30">
            <a:extLst/>
          </a:blip>
          <a:srcRect l="0" t="0" r="0" b="68266"/>
          <a:stretch>
            <a:fillRect/>
          </a:stretch>
        </p:blipFill>
        <p:spPr>
          <a:xfrm>
            <a:off x="5592762" y="2383450"/>
            <a:ext cx="11703022" cy="5087773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3" name="IMG_2674.png" descr="IMG_2674.png"/>
          <p:cNvPicPr>
            <a:picLocks noChangeAspect="1"/>
          </p:cNvPicPr>
          <p:nvPr/>
        </p:nvPicPr>
        <p:blipFill>
          <a:blip r:embed="rId30">
            <a:extLst/>
          </a:blip>
          <a:srcRect l="0" t="37270" r="1768" b="42949"/>
          <a:stretch>
            <a:fillRect/>
          </a:stretch>
        </p:blipFill>
        <p:spPr>
          <a:xfrm>
            <a:off x="12463664" y="7719943"/>
            <a:ext cx="9418883" cy="2598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4" name="IMG_2674.png" descr="IMG_2674.png"/>
          <p:cNvPicPr>
            <a:picLocks noChangeAspect="1"/>
          </p:cNvPicPr>
          <p:nvPr/>
        </p:nvPicPr>
        <p:blipFill>
          <a:blip r:embed="rId30">
            <a:extLst/>
          </a:blip>
          <a:srcRect l="0" t="56718" r="6940" b="23501"/>
          <a:stretch>
            <a:fillRect/>
          </a:stretch>
        </p:blipFill>
        <p:spPr>
          <a:xfrm>
            <a:off x="1652285" y="7117114"/>
            <a:ext cx="8922924" cy="2598312"/>
          </a:xfrm>
          <a:prstGeom prst="rect">
            <a:avLst/>
          </a:prstGeom>
          <a:ln w="12700">
            <a:miter lim="400000"/>
          </a:ln>
        </p:spPr>
      </p:pic>
      <p:pic>
        <p:nvPicPr>
          <p:cNvPr id="1335" name="IMG_2674.png" descr="IMG_2674.png"/>
          <p:cNvPicPr>
            <a:picLocks noChangeAspect="1"/>
          </p:cNvPicPr>
          <p:nvPr/>
        </p:nvPicPr>
        <p:blipFill>
          <a:blip r:embed="rId30">
            <a:extLst/>
          </a:blip>
          <a:srcRect l="0" t="77247" r="5419" b="2971"/>
          <a:stretch>
            <a:fillRect/>
          </a:stretch>
        </p:blipFill>
        <p:spPr>
          <a:xfrm>
            <a:off x="7288039" y="10318283"/>
            <a:ext cx="9068795" cy="2598312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43" name="تجميع"/>
          <p:cNvGrpSpPr/>
          <p:nvPr/>
        </p:nvGrpSpPr>
        <p:grpSpPr>
          <a:xfrm>
            <a:off x="2649326" y="160696"/>
            <a:ext cx="4583816" cy="1552651"/>
            <a:chOff x="0" y="0"/>
            <a:chExt cx="4583814" cy="1552650"/>
          </a:xfrm>
        </p:grpSpPr>
        <p:pic>
          <p:nvPicPr>
            <p:cNvPr id="1337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554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342" name="تجميع"/>
            <p:cNvGrpSpPr/>
            <p:nvPr/>
          </p:nvGrpSpPr>
          <p:grpSpPr>
            <a:xfrm>
              <a:off x="201306" y="0"/>
              <a:ext cx="4382509" cy="1387505"/>
              <a:chOff x="0" y="0"/>
              <a:chExt cx="4382508" cy="1387504"/>
            </a:xfrm>
          </p:grpSpPr>
          <p:grpSp>
            <p:nvGrpSpPr>
              <p:cNvPr id="1340" name="تجميع"/>
              <p:cNvGrpSpPr/>
              <p:nvPr/>
            </p:nvGrpSpPr>
            <p:grpSpPr>
              <a:xfrm>
                <a:off x="-1" y="0"/>
                <a:ext cx="4382510" cy="1353322"/>
                <a:chOff x="0" y="0"/>
                <a:chExt cx="4382508" cy="1353321"/>
              </a:xfrm>
            </p:grpSpPr>
            <p:sp>
              <p:nvSpPr>
                <p:cNvPr id="1338" name="Google Shape;433;p18"/>
                <p:cNvSpPr/>
                <p:nvPr/>
              </p:nvSpPr>
              <p:spPr>
                <a:xfrm>
                  <a:off x="0" y="1810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339" name="Google Shape;435;p18"/>
                <p:cNvSpPr/>
                <p:nvPr/>
              </p:nvSpPr>
              <p:spPr>
                <a:xfrm>
                  <a:off x="2535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341" name="استعد"/>
              <p:cNvSpPr/>
              <p:nvPr/>
            </p:nvSpPr>
            <p:spPr>
              <a:xfrm>
                <a:off x="2189760" y="117504"/>
                <a:ext cx="1270001" cy="1270001"/>
              </a:xfrm>
              <a:prstGeom prst="line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non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استعد</a:t>
                </a:r>
              </a:p>
            </p:txBody>
          </p:sp>
        </p:grpSp>
      </p:grpSp>
      <p:grpSp>
        <p:nvGrpSpPr>
          <p:cNvPr id="1417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344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5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6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7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8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49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0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1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2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3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4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5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6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7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8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59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0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1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2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3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4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5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6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7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8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69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0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1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2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3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4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5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6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7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8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79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0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1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2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3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4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5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6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7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8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89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0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1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2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3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4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5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6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7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8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399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0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1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2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3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4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5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6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7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8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09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0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1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2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3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4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5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16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418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419" name="IMG_2675.png" descr="IMG_2675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926087" y="1837967"/>
            <a:ext cx="21058476" cy="676060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439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437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435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424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422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420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421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423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425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428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426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427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429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0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1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2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3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434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436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438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8" name="تجميع"/>
          <p:cNvGrpSpPr/>
          <p:nvPr/>
        </p:nvGrpSpPr>
        <p:grpSpPr>
          <a:xfrm>
            <a:off x="2649326" y="191401"/>
            <a:ext cx="17554874" cy="12764523"/>
            <a:chOff x="0" y="0"/>
            <a:chExt cx="17554872" cy="12764522"/>
          </a:xfrm>
        </p:grpSpPr>
        <p:pic>
          <p:nvPicPr>
            <p:cNvPr id="1441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24787"/>
              <a:ext cx="4302626" cy="29715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447" name="تجميع"/>
            <p:cNvGrpSpPr/>
            <p:nvPr/>
          </p:nvGrpSpPr>
          <p:grpSpPr>
            <a:xfrm>
              <a:off x="222153" y="-1"/>
              <a:ext cx="17332720" cy="12764524"/>
              <a:chOff x="0" y="0"/>
              <a:chExt cx="17332718" cy="12764522"/>
            </a:xfrm>
          </p:grpSpPr>
          <p:grpSp>
            <p:nvGrpSpPr>
              <p:cNvPr id="1444" name="تجميع"/>
              <p:cNvGrpSpPr/>
              <p:nvPr/>
            </p:nvGrpSpPr>
            <p:grpSpPr>
              <a:xfrm>
                <a:off x="-1" y="0"/>
                <a:ext cx="4371993" cy="1350074"/>
                <a:chOff x="0" y="0"/>
                <a:chExt cx="4371991" cy="1350073"/>
              </a:xfrm>
            </p:grpSpPr>
            <p:sp>
              <p:nvSpPr>
                <p:cNvPr id="1442" name="Google Shape;433;p18"/>
                <p:cNvSpPr/>
                <p:nvPr/>
              </p:nvSpPr>
              <p:spPr>
                <a:xfrm>
                  <a:off x="0" y="180570"/>
                  <a:ext cx="4119013" cy="1169504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443" name="Google Shape;435;p18"/>
                <p:cNvSpPr/>
                <p:nvPr/>
              </p:nvSpPr>
              <p:spPr>
                <a:xfrm>
                  <a:off x="252979" y="0"/>
                  <a:ext cx="4119013" cy="1169504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445" name="مفهوم أساسي"/>
              <p:cNvSpPr txBox="1"/>
              <p:nvPr/>
            </p:nvSpPr>
            <p:spPr>
              <a:xfrm>
                <a:off x="109403" y="117222"/>
                <a:ext cx="4150205" cy="1075021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مفهوم أساسي</a:t>
                </a:r>
              </a:p>
            </p:txBody>
          </p:sp>
          <p:pic>
            <p:nvPicPr>
              <p:cNvPr id="1446" name="IMG_2676.png" descr="IMG_2676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tretch>
                <a:fillRect/>
              </a:stretch>
            </p:blipFill>
            <p:spPr>
              <a:xfrm>
                <a:off x="4765524" y="1350073"/>
                <a:ext cx="12567195" cy="11414450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522" name="Google Shape;1046;p43"/>
          <p:cNvGrpSpPr/>
          <p:nvPr/>
        </p:nvGrpSpPr>
        <p:grpSpPr>
          <a:xfrm>
            <a:off x="20998764" y="10570015"/>
            <a:ext cx="2772151" cy="2419332"/>
            <a:chOff x="0" y="0"/>
            <a:chExt cx="2772149" cy="2419331"/>
          </a:xfrm>
        </p:grpSpPr>
        <p:sp>
          <p:nvSpPr>
            <p:cNvPr id="1449" name="Google Shape;1047;p43"/>
            <p:cNvSpPr/>
            <p:nvPr/>
          </p:nvSpPr>
          <p:spPr>
            <a:xfrm>
              <a:off x="286326" y="0"/>
              <a:ext cx="2484622" cy="16589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6" h="21600" fill="norm" stroke="1" extrusionOk="0">
                  <a:moveTo>
                    <a:pt x="12867" y="0"/>
                  </a:moveTo>
                  <a:cubicBezTo>
                    <a:pt x="9549" y="7"/>
                    <a:pt x="11523" y="6194"/>
                    <a:pt x="9642" y="8577"/>
                  </a:cubicBezTo>
                  <a:cubicBezTo>
                    <a:pt x="9314" y="8992"/>
                    <a:pt x="8998" y="9132"/>
                    <a:pt x="8680" y="9132"/>
                  </a:cubicBezTo>
                  <a:cubicBezTo>
                    <a:pt x="8179" y="9132"/>
                    <a:pt x="7673" y="8784"/>
                    <a:pt x="7114" y="8629"/>
                  </a:cubicBezTo>
                  <a:cubicBezTo>
                    <a:pt x="6373" y="8414"/>
                    <a:pt x="5511" y="8234"/>
                    <a:pt x="4664" y="8234"/>
                  </a:cubicBezTo>
                  <a:cubicBezTo>
                    <a:pt x="3984" y="8234"/>
                    <a:pt x="3314" y="8350"/>
                    <a:pt x="2727" y="8659"/>
                  </a:cubicBezTo>
                  <a:cubicBezTo>
                    <a:pt x="630" y="9761"/>
                    <a:pt x="-524" y="14689"/>
                    <a:pt x="233" y="18308"/>
                  </a:cubicBezTo>
                  <a:cubicBezTo>
                    <a:pt x="710" y="20601"/>
                    <a:pt x="1370" y="21337"/>
                    <a:pt x="2123" y="21337"/>
                  </a:cubicBezTo>
                  <a:cubicBezTo>
                    <a:pt x="3444" y="21337"/>
                    <a:pt x="5055" y="19075"/>
                    <a:pt x="6484" y="18970"/>
                  </a:cubicBezTo>
                  <a:cubicBezTo>
                    <a:pt x="6528" y="18967"/>
                    <a:pt x="6573" y="18965"/>
                    <a:pt x="6617" y="18965"/>
                  </a:cubicBezTo>
                  <a:cubicBezTo>
                    <a:pt x="8426" y="18965"/>
                    <a:pt x="10373" y="21600"/>
                    <a:pt x="12189" y="21600"/>
                  </a:cubicBezTo>
                  <a:cubicBezTo>
                    <a:pt x="12786" y="21600"/>
                    <a:pt x="13369" y="21315"/>
                    <a:pt x="13928" y="20556"/>
                  </a:cubicBezTo>
                  <a:cubicBezTo>
                    <a:pt x="15936" y="17824"/>
                    <a:pt x="13413" y="13386"/>
                    <a:pt x="16071" y="11711"/>
                  </a:cubicBezTo>
                  <a:cubicBezTo>
                    <a:pt x="17686" y="10699"/>
                    <a:pt x="21076" y="9582"/>
                    <a:pt x="18874" y="4742"/>
                  </a:cubicBezTo>
                  <a:cubicBezTo>
                    <a:pt x="17538" y="1802"/>
                    <a:pt x="15006" y="0"/>
                    <a:pt x="12867" y="0"/>
                  </a:cubicBezTo>
                  <a:close/>
                </a:path>
              </a:pathLst>
            </a:custGeom>
            <a:solidFill>
              <a:srgbClr val="ECECEC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0" name="Google Shape;1048;p43"/>
            <p:cNvSpPr/>
            <p:nvPr/>
          </p:nvSpPr>
          <p:spPr>
            <a:xfrm>
              <a:off x="0" y="2257509"/>
              <a:ext cx="2772150" cy="1618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1" name="Google Shape;1049;p43"/>
            <p:cNvSpPr/>
            <p:nvPr/>
          </p:nvSpPr>
          <p:spPr>
            <a:xfrm>
              <a:off x="793678" y="2164874"/>
              <a:ext cx="444307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19325"/>
                  </a:lnTo>
                  <a:cubicBezTo>
                    <a:pt x="0" y="20605"/>
                    <a:pt x="389" y="21600"/>
                    <a:pt x="890" y="21600"/>
                  </a:cubicBezTo>
                  <a:lnTo>
                    <a:pt x="216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2" name="Google Shape;1050;p43"/>
            <p:cNvSpPr/>
            <p:nvPr/>
          </p:nvSpPr>
          <p:spPr>
            <a:xfrm>
              <a:off x="793112" y="2077380"/>
              <a:ext cx="444873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385" y="0"/>
                  </a:moveTo>
                  <a:lnTo>
                    <a:pt x="0" y="21600"/>
                  </a:lnTo>
                  <a:lnTo>
                    <a:pt x="21600" y="21600"/>
                  </a:lnTo>
                  <a:lnTo>
                    <a:pt x="1912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3" name="Google Shape;1051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4" name="Google Shape;1052;p43"/>
            <p:cNvSpPr/>
            <p:nvPr/>
          </p:nvSpPr>
          <p:spPr>
            <a:xfrm>
              <a:off x="1237401" y="2164874"/>
              <a:ext cx="162405" cy="1738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0" y="21600"/>
                  </a:lnTo>
                  <a:lnTo>
                    <a:pt x="19165" y="21600"/>
                  </a:lnTo>
                  <a:cubicBezTo>
                    <a:pt x="20535" y="21600"/>
                    <a:pt x="21600" y="20605"/>
                    <a:pt x="21600" y="19325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5" name="Google Shape;1053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6" name="Google Shape;1054;p43"/>
            <p:cNvSpPr/>
            <p:nvPr/>
          </p:nvSpPr>
          <p:spPr>
            <a:xfrm>
              <a:off x="1187089" y="2077380"/>
              <a:ext cx="212717" cy="8749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168" y="21600"/>
                  </a:lnTo>
                  <a:lnTo>
                    <a:pt x="21600" y="21600"/>
                  </a:lnTo>
                  <a:lnTo>
                    <a:pt x="621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7" name="Google Shape;1055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8" name="Google Shape;1056;p43"/>
            <p:cNvSpPr/>
            <p:nvPr/>
          </p:nvSpPr>
          <p:spPr>
            <a:xfrm>
              <a:off x="922912" y="632422"/>
              <a:ext cx="196124" cy="2104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155" y="8922"/>
                  </a:lnTo>
                  <a:lnTo>
                    <a:pt x="5290" y="19311"/>
                  </a:lnTo>
                  <a:lnTo>
                    <a:pt x="13287" y="21600"/>
                  </a:lnTo>
                  <a:lnTo>
                    <a:pt x="21600" y="13206"/>
                  </a:lnTo>
                  <a:lnTo>
                    <a:pt x="17760" y="9039"/>
                  </a:lnTo>
                  <a:lnTo>
                    <a:pt x="9634" y="322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59" name="Google Shape;1057;p43"/>
            <p:cNvSpPr/>
            <p:nvPr/>
          </p:nvSpPr>
          <p:spPr>
            <a:xfrm>
              <a:off x="1029845" y="632422"/>
              <a:ext cx="420839" cy="7462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1" y="0"/>
                  </a:moveTo>
                  <a:lnTo>
                    <a:pt x="0" y="3393"/>
                  </a:lnTo>
                  <a:lnTo>
                    <a:pt x="10301" y="6687"/>
                  </a:lnTo>
                  <a:lnTo>
                    <a:pt x="17433" y="21600"/>
                  </a:lnTo>
                  <a:lnTo>
                    <a:pt x="20367" y="17694"/>
                  </a:lnTo>
                  <a:lnTo>
                    <a:pt x="21600" y="12149"/>
                  </a:lnTo>
                  <a:lnTo>
                    <a:pt x="20074" y="5892"/>
                  </a:lnTo>
                  <a:lnTo>
                    <a:pt x="14028" y="1490"/>
                  </a:lnTo>
                  <a:lnTo>
                    <a:pt x="1321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0" name="Google Shape;1058;p43"/>
            <p:cNvSpPr/>
            <p:nvPr/>
          </p:nvSpPr>
          <p:spPr>
            <a:xfrm>
              <a:off x="1033839" y="637565"/>
              <a:ext cx="329369" cy="53750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75" y="0"/>
                  </a:moveTo>
                  <a:lnTo>
                    <a:pt x="3150" y="2412"/>
                  </a:lnTo>
                  <a:lnTo>
                    <a:pt x="0" y="5676"/>
                  </a:lnTo>
                  <a:lnTo>
                    <a:pt x="15750" y="14109"/>
                  </a:lnTo>
                  <a:lnTo>
                    <a:pt x="19762" y="21600"/>
                  </a:lnTo>
                  <a:lnTo>
                    <a:pt x="21600" y="12546"/>
                  </a:lnTo>
                  <a:lnTo>
                    <a:pt x="18750" y="5906"/>
                  </a:lnTo>
                  <a:lnTo>
                    <a:pt x="12187" y="1172"/>
                  </a:lnTo>
                  <a:lnTo>
                    <a:pt x="307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1" name="Google Shape;1059;p43"/>
            <p:cNvSpPr/>
            <p:nvPr/>
          </p:nvSpPr>
          <p:spPr>
            <a:xfrm>
              <a:off x="739938" y="805112"/>
              <a:ext cx="659868" cy="127226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482" y="0"/>
                  </a:moveTo>
                  <a:lnTo>
                    <a:pt x="7281" y="4533"/>
                  </a:lnTo>
                  <a:lnTo>
                    <a:pt x="8554" y="6601"/>
                  </a:lnTo>
                  <a:lnTo>
                    <a:pt x="7094" y="11717"/>
                  </a:lnTo>
                  <a:lnTo>
                    <a:pt x="1741" y="14038"/>
                  </a:lnTo>
                  <a:lnTo>
                    <a:pt x="0" y="16989"/>
                  </a:lnTo>
                  <a:lnTo>
                    <a:pt x="2040" y="19765"/>
                  </a:lnTo>
                  <a:lnTo>
                    <a:pt x="6719" y="21600"/>
                  </a:lnTo>
                  <a:lnTo>
                    <a:pt x="16640" y="21600"/>
                  </a:lnTo>
                  <a:lnTo>
                    <a:pt x="21600" y="18484"/>
                  </a:lnTo>
                  <a:lnTo>
                    <a:pt x="21001" y="10970"/>
                  </a:lnTo>
                  <a:lnTo>
                    <a:pt x="17482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2" name="Google Shape;1060;p43"/>
            <p:cNvSpPr/>
            <p:nvPr/>
          </p:nvSpPr>
          <p:spPr>
            <a:xfrm>
              <a:off x="769662" y="1883538"/>
              <a:ext cx="172125" cy="1532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089" y="12090"/>
                  </a:lnTo>
                  <a:lnTo>
                    <a:pt x="8108" y="15555"/>
                  </a:lnTo>
                  <a:lnTo>
                    <a:pt x="21600" y="21600"/>
                  </a:lnTo>
                  <a:lnTo>
                    <a:pt x="9545" y="115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3" name="Google Shape;1061;p43"/>
            <p:cNvSpPr/>
            <p:nvPr/>
          </p:nvSpPr>
          <p:spPr>
            <a:xfrm>
              <a:off x="986372" y="1089859"/>
              <a:ext cx="220157" cy="2075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1460" y="10829"/>
                  </a:lnTo>
                  <a:lnTo>
                    <a:pt x="0" y="21600"/>
                  </a:lnTo>
                  <a:lnTo>
                    <a:pt x="13184" y="18031"/>
                  </a:lnTo>
                  <a:lnTo>
                    <a:pt x="20759" y="898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4" name="Google Shape;1062;p43"/>
            <p:cNvSpPr/>
            <p:nvPr/>
          </p:nvSpPr>
          <p:spPr>
            <a:xfrm>
              <a:off x="479755" y="726190"/>
              <a:ext cx="794245" cy="5306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049" y="0"/>
                  </a:moveTo>
                  <a:lnTo>
                    <a:pt x="9719" y="2956"/>
                  </a:lnTo>
                  <a:lnTo>
                    <a:pt x="8786" y="5144"/>
                  </a:lnTo>
                  <a:lnTo>
                    <a:pt x="2659" y="10683"/>
                  </a:lnTo>
                  <a:lnTo>
                    <a:pt x="1742" y="10986"/>
                  </a:lnTo>
                  <a:lnTo>
                    <a:pt x="575" y="12546"/>
                  </a:lnTo>
                  <a:lnTo>
                    <a:pt x="0" y="16735"/>
                  </a:lnTo>
                  <a:lnTo>
                    <a:pt x="731" y="18923"/>
                  </a:lnTo>
                  <a:lnTo>
                    <a:pt x="2551" y="20157"/>
                  </a:lnTo>
                  <a:lnTo>
                    <a:pt x="3965" y="20064"/>
                  </a:lnTo>
                  <a:lnTo>
                    <a:pt x="6749" y="20785"/>
                  </a:lnTo>
                  <a:lnTo>
                    <a:pt x="9159" y="19901"/>
                  </a:lnTo>
                  <a:lnTo>
                    <a:pt x="12099" y="21600"/>
                  </a:lnTo>
                  <a:lnTo>
                    <a:pt x="17013" y="20483"/>
                  </a:lnTo>
                  <a:lnTo>
                    <a:pt x="20760" y="14594"/>
                  </a:lnTo>
                  <a:lnTo>
                    <a:pt x="21600" y="3213"/>
                  </a:lnTo>
                  <a:lnTo>
                    <a:pt x="16049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5" name="Google Shape;1063;p43"/>
            <p:cNvSpPr/>
            <p:nvPr/>
          </p:nvSpPr>
          <p:spPr>
            <a:xfrm>
              <a:off x="491772" y="1161341"/>
              <a:ext cx="133795" cy="600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399" y="10698"/>
                  </a:lnTo>
                  <a:lnTo>
                    <a:pt x="13201" y="21600"/>
                  </a:lnTo>
                  <a:lnTo>
                    <a:pt x="21600" y="20774"/>
                  </a:lnTo>
                  <a:lnTo>
                    <a:pt x="12185" y="370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6" name="Google Shape;1064;p43"/>
            <p:cNvSpPr/>
            <p:nvPr/>
          </p:nvSpPr>
          <p:spPr>
            <a:xfrm>
              <a:off x="604978" y="1066426"/>
              <a:ext cx="99494" cy="343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816" y="0"/>
                  </a:moveTo>
                  <a:lnTo>
                    <a:pt x="0" y="11518"/>
                  </a:lnTo>
                  <a:lnTo>
                    <a:pt x="6580" y="21600"/>
                  </a:lnTo>
                  <a:lnTo>
                    <a:pt x="21600" y="19441"/>
                  </a:lnTo>
                  <a:lnTo>
                    <a:pt x="8816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7" name="Google Shape;1065;p43"/>
            <p:cNvSpPr/>
            <p:nvPr/>
          </p:nvSpPr>
          <p:spPr>
            <a:xfrm>
              <a:off x="945214" y="1451249"/>
              <a:ext cx="454592" cy="6261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730" y="0"/>
                  </a:moveTo>
                  <a:lnTo>
                    <a:pt x="18584" y="4222"/>
                  </a:lnTo>
                  <a:lnTo>
                    <a:pt x="17171" y="14854"/>
                  </a:lnTo>
                  <a:lnTo>
                    <a:pt x="10623" y="20456"/>
                  </a:lnTo>
                  <a:lnTo>
                    <a:pt x="6602" y="20278"/>
                  </a:lnTo>
                  <a:lnTo>
                    <a:pt x="0" y="21600"/>
                  </a:lnTo>
                  <a:lnTo>
                    <a:pt x="14400" y="21600"/>
                  </a:lnTo>
                  <a:lnTo>
                    <a:pt x="21600" y="15268"/>
                  </a:lnTo>
                  <a:lnTo>
                    <a:pt x="2073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8" name="Google Shape;1066;p43"/>
            <p:cNvSpPr/>
            <p:nvPr/>
          </p:nvSpPr>
          <p:spPr>
            <a:xfrm>
              <a:off x="1067574" y="592961"/>
              <a:ext cx="194993" cy="28420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040" y="0"/>
                  </a:moveTo>
                  <a:lnTo>
                    <a:pt x="3991" y="7953"/>
                  </a:lnTo>
                  <a:lnTo>
                    <a:pt x="0" y="17427"/>
                  </a:lnTo>
                  <a:lnTo>
                    <a:pt x="7729" y="21600"/>
                  </a:lnTo>
                  <a:lnTo>
                    <a:pt x="21600" y="17602"/>
                  </a:lnTo>
                  <a:lnTo>
                    <a:pt x="19574" y="13212"/>
                  </a:lnTo>
                  <a:lnTo>
                    <a:pt x="12035" y="4607"/>
                  </a:lnTo>
                  <a:lnTo>
                    <a:pt x="304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69" name="Google Shape;1067;p43"/>
            <p:cNvSpPr/>
            <p:nvPr/>
          </p:nvSpPr>
          <p:spPr>
            <a:xfrm>
              <a:off x="1096733" y="654724"/>
              <a:ext cx="88643" cy="1435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43" y="0"/>
                  </a:moveTo>
                  <a:lnTo>
                    <a:pt x="6692" y="7572"/>
                  </a:lnTo>
                  <a:lnTo>
                    <a:pt x="0" y="16437"/>
                  </a:lnTo>
                  <a:lnTo>
                    <a:pt x="12682" y="21600"/>
                  </a:lnTo>
                  <a:lnTo>
                    <a:pt x="21600" y="16437"/>
                  </a:lnTo>
                  <a:lnTo>
                    <a:pt x="18952" y="7572"/>
                  </a:lnTo>
                  <a:lnTo>
                    <a:pt x="4043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0" name="Google Shape;1068;p43"/>
            <p:cNvSpPr/>
            <p:nvPr/>
          </p:nvSpPr>
          <p:spPr>
            <a:xfrm>
              <a:off x="802832" y="829128"/>
              <a:ext cx="213283" cy="54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505" y="0"/>
                  </a:moveTo>
                  <a:lnTo>
                    <a:pt x="0" y="9320"/>
                  </a:lnTo>
                  <a:lnTo>
                    <a:pt x="12913" y="21600"/>
                  </a:lnTo>
                  <a:lnTo>
                    <a:pt x="21600" y="9777"/>
                  </a:lnTo>
                  <a:lnTo>
                    <a:pt x="13319" y="7732"/>
                  </a:lnTo>
                  <a:lnTo>
                    <a:pt x="1505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1" name="Google Shape;1069;p43"/>
            <p:cNvSpPr/>
            <p:nvPr/>
          </p:nvSpPr>
          <p:spPr>
            <a:xfrm>
              <a:off x="1565055" y="2115127"/>
              <a:ext cx="110362" cy="13609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303" y="0"/>
                  </a:moveTo>
                  <a:lnTo>
                    <a:pt x="0" y="18604"/>
                  </a:lnTo>
                  <a:lnTo>
                    <a:pt x="10407" y="21600"/>
                  </a:lnTo>
                  <a:lnTo>
                    <a:pt x="21600" y="2996"/>
                  </a:lnTo>
                  <a:lnTo>
                    <a:pt x="113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2" name="Google Shape;1070;p43"/>
            <p:cNvSpPr/>
            <p:nvPr/>
          </p:nvSpPr>
          <p:spPr>
            <a:xfrm>
              <a:off x="1593065" y="2115127"/>
              <a:ext cx="82352" cy="794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01" y="0"/>
                  </a:moveTo>
                  <a:lnTo>
                    <a:pt x="0" y="16471"/>
                  </a:lnTo>
                  <a:lnTo>
                    <a:pt x="13799" y="21600"/>
                  </a:lnTo>
                  <a:lnTo>
                    <a:pt x="21600" y="5129"/>
                  </a:lnTo>
                  <a:lnTo>
                    <a:pt x="7801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3" name="Google Shape;1071;p43"/>
            <p:cNvSpPr/>
            <p:nvPr/>
          </p:nvSpPr>
          <p:spPr>
            <a:xfrm>
              <a:off x="1528032" y="2224134"/>
              <a:ext cx="190112" cy="114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38" h="21600" fill="norm" stroke="1" extrusionOk="0">
                  <a:moveTo>
                    <a:pt x="3587" y="0"/>
                  </a:moveTo>
                  <a:cubicBezTo>
                    <a:pt x="3398" y="0"/>
                    <a:pt x="3230" y="142"/>
                    <a:pt x="3134" y="472"/>
                  </a:cubicBezTo>
                  <a:lnTo>
                    <a:pt x="109" y="8554"/>
                  </a:lnTo>
                  <a:cubicBezTo>
                    <a:pt x="-142" y="9310"/>
                    <a:pt x="47" y="10496"/>
                    <a:pt x="613" y="10819"/>
                  </a:cubicBezTo>
                  <a:cubicBezTo>
                    <a:pt x="2943" y="12112"/>
                    <a:pt x="6281" y="13944"/>
                    <a:pt x="9115" y="15670"/>
                  </a:cubicBezTo>
                  <a:cubicBezTo>
                    <a:pt x="12517" y="17719"/>
                    <a:pt x="13461" y="21600"/>
                    <a:pt x="17618" y="21600"/>
                  </a:cubicBezTo>
                  <a:cubicBezTo>
                    <a:pt x="21080" y="21600"/>
                    <a:pt x="21458" y="18472"/>
                    <a:pt x="20452" y="17825"/>
                  </a:cubicBezTo>
                  <a:cubicBezTo>
                    <a:pt x="15790" y="14807"/>
                    <a:pt x="14405" y="12005"/>
                    <a:pt x="11320" y="5536"/>
                  </a:cubicBezTo>
                  <a:cubicBezTo>
                    <a:pt x="11004" y="4783"/>
                    <a:pt x="10627" y="4243"/>
                    <a:pt x="10123" y="3920"/>
                  </a:cubicBezTo>
                  <a:lnTo>
                    <a:pt x="3762" y="39"/>
                  </a:lnTo>
                  <a:cubicBezTo>
                    <a:pt x="3704" y="13"/>
                    <a:pt x="3643" y="0"/>
                    <a:pt x="358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4" name="Google Shape;1072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5" name="Google Shape;1073;p43"/>
            <p:cNvSpPr/>
            <p:nvPr/>
          </p:nvSpPr>
          <p:spPr>
            <a:xfrm>
              <a:off x="1565621" y="1004097"/>
              <a:ext cx="307918" cy="11853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48" h="21600" fill="norm" stroke="1" extrusionOk="0">
                  <a:moveTo>
                    <a:pt x="13392" y="0"/>
                  </a:moveTo>
                  <a:lnTo>
                    <a:pt x="0" y="479"/>
                  </a:lnTo>
                  <a:cubicBezTo>
                    <a:pt x="4871" y="4157"/>
                    <a:pt x="8679" y="7158"/>
                    <a:pt x="10290" y="10951"/>
                  </a:cubicBezTo>
                  <a:cubicBezTo>
                    <a:pt x="12136" y="12827"/>
                    <a:pt x="1022" y="21016"/>
                    <a:pt x="1022" y="21016"/>
                  </a:cubicBezTo>
                  <a:lnTo>
                    <a:pt x="7147" y="21600"/>
                  </a:lnTo>
                  <a:cubicBezTo>
                    <a:pt x="7147" y="21600"/>
                    <a:pt x="20657" y="14588"/>
                    <a:pt x="21128" y="11347"/>
                  </a:cubicBezTo>
                  <a:cubicBezTo>
                    <a:pt x="21600" y="8242"/>
                    <a:pt x="13392" y="0"/>
                    <a:pt x="13392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6" name="Google Shape;1074;p43"/>
            <p:cNvSpPr/>
            <p:nvPr/>
          </p:nvSpPr>
          <p:spPr>
            <a:xfrm>
              <a:off x="1608510" y="1120749"/>
              <a:ext cx="87620" cy="3430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022" h="21600" fill="norm" stroke="1" extrusionOk="0">
                  <a:moveTo>
                    <a:pt x="6085" y="0"/>
                  </a:moveTo>
                  <a:lnTo>
                    <a:pt x="0" y="2087"/>
                  </a:lnTo>
                  <a:cubicBezTo>
                    <a:pt x="622" y="2628"/>
                    <a:pt x="1243" y="3132"/>
                    <a:pt x="1615" y="3672"/>
                  </a:cubicBezTo>
                  <a:cubicBezTo>
                    <a:pt x="8567" y="9539"/>
                    <a:pt x="14153" y="15516"/>
                    <a:pt x="18496" y="21600"/>
                  </a:cubicBezTo>
                  <a:cubicBezTo>
                    <a:pt x="19118" y="15156"/>
                    <a:pt x="21600" y="3599"/>
                    <a:pt x="6085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7" name="Google Shape;1075;p43"/>
            <p:cNvSpPr/>
            <p:nvPr/>
          </p:nvSpPr>
          <p:spPr>
            <a:xfrm>
              <a:off x="1574209" y="2123133"/>
              <a:ext cx="119498" cy="720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9" y="0"/>
                  </a:moveTo>
                  <a:lnTo>
                    <a:pt x="0" y="10284"/>
                  </a:lnTo>
                  <a:lnTo>
                    <a:pt x="19223" y="21600"/>
                  </a:lnTo>
                  <a:lnTo>
                    <a:pt x="21600" y="10972"/>
                  </a:lnTo>
                  <a:lnTo>
                    <a:pt x="2169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8" name="Google Shape;1076;p43"/>
            <p:cNvSpPr/>
            <p:nvPr/>
          </p:nvSpPr>
          <p:spPr>
            <a:xfrm>
              <a:off x="1621658" y="2250344"/>
              <a:ext cx="35257" cy="135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2" h="21600" fill="norm" stroke="1" extrusionOk="0">
                  <a:moveTo>
                    <a:pt x="11270" y="4298"/>
                  </a:moveTo>
                  <a:cubicBezTo>
                    <a:pt x="15135" y="4298"/>
                    <a:pt x="18487" y="5092"/>
                    <a:pt x="19511" y="7775"/>
                  </a:cubicBezTo>
                  <a:lnTo>
                    <a:pt x="19866" y="8706"/>
                  </a:lnTo>
                  <a:cubicBezTo>
                    <a:pt x="19866" y="9609"/>
                    <a:pt x="19866" y="10513"/>
                    <a:pt x="19866" y="11443"/>
                  </a:cubicBezTo>
                  <a:cubicBezTo>
                    <a:pt x="19511" y="13278"/>
                    <a:pt x="18822" y="16015"/>
                    <a:pt x="18122" y="16919"/>
                  </a:cubicBezTo>
                  <a:cubicBezTo>
                    <a:pt x="17589" y="17439"/>
                    <a:pt x="16962" y="17713"/>
                    <a:pt x="16252" y="17713"/>
                  </a:cubicBezTo>
                  <a:cubicBezTo>
                    <a:pt x="13265" y="17713"/>
                    <a:pt x="8763" y="13168"/>
                    <a:pt x="3133" y="5037"/>
                  </a:cubicBezTo>
                  <a:cubicBezTo>
                    <a:pt x="5703" y="4681"/>
                    <a:pt x="8607" y="4298"/>
                    <a:pt x="11270" y="4298"/>
                  </a:cubicBezTo>
                  <a:close/>
                  <a:moveTo>
                    <a:pt x="11322" y="0"/>
                  </a:moveTo>
                  <a:cubicBezTo>
                    <a:pt x="6528" y="0"/>
                    <a:pt x="1640" y="1807"/>
                    <a:pt x="700" y="2300"/>
                  </a:cubicBezTo>
                  <a:cubicBezTo>
                    <a:pt x="355" y="2300"/>
                    <a:pt x="0" y="3230"/>
                    <a:pt x="0" y="3230"/>
                  </a:cubicBezTo>
                  <a:cubicBezTo>
                    <a:pt x="0" y="4134"/>
                    <a:pt x="0" y="5037"/>
                    <a:pt x="355" y="5968"/>
                  </a:cubicBezTo>
                  <a:cubicBezTo>
                    <a:pt x="4481" y="12128"/>
                    <a:pt x="11343" y="21600"/>
                    <a:pt x="16315" y="21600"/>
                  </a:cubicBezTo>
                  <a:cubicBezTo>
                    <a:pt x="17224" y="21600"/>
                    <a:pt x="18070" y="21271"/>
                    <a:pt x="18822" y="20560"/>
                  </a:cubicBezTo>
                  <a:cubicBezTo>
                    <a:pt x="20211" y="18753"/>
                    <a:pt x="20911" y="16015"/>
                    <a:pt x="21255" y="12347"/>
                  </a:cubicBezTo>
                  <a:cubicBezTo>
                    <a:pt x="21600" y="9609"/>
                    <a:pt x="21600" y="7775"/>
                    <a:pt x="20911" y="5968"/>
                  </a:cubicBezTo>
                  <a:cubicBezTo>
                    <a:pt x="19459" y="1341"/>
                    <a:pt x="15427" y="0"/>
                    <a:pt x="11322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79" name="Google Shape;1077;p43"/>
            <p:cNvSpPr/>
            <p:nvPr/>
          </p:nvSpPr>
          <p:spPr>
            <a:xfrm>
              <a:off x="1621804" y="2234351"/>
              <a:ext cx="26734" cy="197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83" h="21600" fill="norm" stroke="1" extrusionOk="0">
                  <a:moveTo>
                    <a:pt x="15504" y="2965"/>
                  </a:moveTo>
                  <a:cubicBezTo>
                    <a:pt x="16317" y="2965"/>
                    <a:pt x="17116" y="3134"/>
                    <a:pt x="17805" y="3434"/>
                  </a:cubicBezTo>
                  <a:cubicBezTo>
                    <a:pt x="18273" y="4072"/>
                    <a:pt x="18728" y="4072"/>
                    <a:pt x="18728" y="4692"/>
                  </a:cubicBezTo>
                  <a:cubicBezTo>
                    <a:pt x="19651" y="5311"/>
                    <a:pt x="19651" y="5949"/>
                    <a:pt x="19182" y="6568"/>
                  </a:cubicBezTo>
                  <a:cubicBezTo>
                    <a:pt x="18728" y="10321"/>
                    <a:pt x="9540" y="16589"/>
                    <a:pt x="3106" y="18466"/>
                  </a:cubicBezTo>
                  <a:cubicBezTo>
                    <a:pt x="5407" y="12198"/>
                    <a:pt x="8617" y="7187"/>
                    <a:pt x="13218" y="3434"/>
                  </a:cubicBezTo>
                  <a:cubicBezTo>
                    <a:pt x="13906" y="3134"/>
                    <a:pt x="14705" y="2965"/>
                    <a:pt x="15504" y="2965"/>
                  </a:cubicBezTo>
                  <a:close/>
                  <a:moveTo>
                    <a:pt x="15739" y="0"/>
                  </a:moveTo>
                  <a:cubicBezTo>
                    <a:pt x="14705" y="0"/>
                    <a:pt x="13672" y="319"/>
                    <a:pt x="12749" y="938"/>
                  </a:cubicBezTo>
                  <a:cubicBezTo>
                    <a:pt x="5407" y="4072"/>
                    <a:pt x="351" y="19085"/>
                    <a:pt x="351" y="19723"/>
                  </a:cubicBezTo>
                  <a:cubicBezTo>
                    <a:pt x="-117" y="20343"/>
                    <a:pt x="-117" y="20962"/>
                    <a:pt x="351" y="20962"/>
                  </a:cubicBezTo>
                  <a:lnTo>
                    <a:pt x="351" y="21600"/>
                  </a:lnTo>
                  <a:lnTo>
                    <a:pt x="1261" y="21600"/>
                  </a:lnTo>
                  <a:cubicBezTo>
                    <a:pt x="6785" y="20962"/>
                    <a:pt x="20560" y="13455"/>
                    <a:pt x="21483" y="6568"/>
                  </a:cubicBezTo>
                  <a:cubicBezTo>
                    <a:pt x="21483" y="4692"/>
                    <a:pt x="21483" y="2815"/>
                    <a:pt x="18728" y="938"/>
                  </a:cubicBezTo>
                  <a:cubicBezTo>
                    <a:pt x="17805" y="319"/>
                    <a:pt x="16772" y="0"/>
                    <a:pt x="1573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0" name="Google Shape;1078;p43"/>
            <p:cNvSpPr/>
            <p:nvPr/>
          </p:nvSpPr>
          <p:spPr>
            <a:xfrm>
              <a:off x="1502726" y="2152291"/>
              <a:ext cx="60033" cy="1292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647" y="0"/>
                  </a:moveTo>
                  <a:lnTo>
                    <a:pt x="0" y="21600"/>
                  </a:lnTo>
                  <a:lnTo>
                    <a:pt x="20163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1" name="Google Shape;1079;p43"/>
            <p:cNvSpPr/>
            <p:nvPr/>
          </p:nvSpPr>
          <p:spPr>
            <a:xfrm>
              <a:off x="1479083" y="2275234"/>
              <a:ext cx="187846" cy="634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95" h="21600" fill="norm" stroke="1" extrusionOk="0">
                  <a:moveTo>
                    <a:pt x="1811" y="0"/>
                  </a:moveTo>
                  <a:cubicBezTo>
                    <a:pt x="1556" y="0"/>
                    <a:pt x="1299" y="391"/>
                    <a:pt x="1236" y="1167"/>
                  </a:cubicBezTo>
                  <a:lnTo>
                    <a:pt x="21" y="18293"/>
                  </a:lnTo>
                  <a:cubicBezTo>
                    <a:pt x="-105" y="20043"/>
                    <a:pt x="341" y="21600"/>
                    <a:pt x="916" y="21600"/>
                  </a:cubicBezTo>
                  <a:cubicBezTo>
                    <a:pt x="3409" y="21600"/>
                    <a:pt x="5198" y="21017"/>
                    <a:pt x="8266" y="21017"/>
                  </a:cubicBezTo>
                  <a:cubicBezTo>
                    <a:pt x="10183" y="21017"/>
                    <a:pt x="15935" y="21600"/>
                    <a:pt x="18556" y="21600"/>
                  </a:cubicBezTo>
                  <a:cubicBezTo>
                    <a:pt x="21177" y="21600"/>
                    <a:pt x="21495" y="13813"/>
                    <a:pt x="20409" y="13037"/>
                  </a:cubicBezTo>
                  <a:cubicBezTo>
                    <a:pt x="15615" y="9922"/>
                    <a:pt x="11973" y="5448"/>
                    <a:pt x="10440" y="1167"/>
                  </a:cubicBezTo>
                  <a:cubicBezTo>
                    <a:pt x="10183" y="391"/>
                    <a:pt x="9800" y="0"/>
                    <a:pt x="941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2" name="Google Shape;1080;p43"/>
            <p:cNvSpPr/>
            <p:nvPr/>
          </p:nvSpPr>
          <p:spPr>
            <a:xfrm>
              <a:off x="1656542" y="567231"/>
              <a:ext cx="364819" cy="3059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503" y="0"/>
                  </a:moveTo>
                  <a:lnTo>
                    <a:pt x="0" y="2624"/>
                  </a:lnTo>
                  <a:cubicBezTo>
                    <a:pt x="1049" y="5328"/>
                    <a:pt x="2200" y="7912"/>
                    <a:pt x="3419" y="10496"/>
                  </a:cubicBezTo>
                  <a:cubicBezTo>
                    <a:pt x="4638" y="13159"/>
                    <a:pt x="5992" y="15703"/>
                    <a:pt x="7449" y="18166"/>
                  </a:cubicBezTo>
                  <a:lnTo>
                    <a:pt x="8058" y="19094"/>
                  </a:lnTo>
                  <a:cubicBezTo>
                    <a:pt x="8362" y="19578"/>
                    <a:pt x="8701" y="19982"/>
                    <a:pt x="9074" y="20345"/>
                  </a:cubicBezTo>
                  <a:cubicBezTo>
                    <a:pt x="9920" y="21152"/>
                    <a:pt x="10969" y="21596"/>
                    <a:pt x="12087" y="21596"/>
                  </a:cubicBezTo>
                  <a:cubicBezTo>
                    <a:pt x="12145" y="21599"/>
                    <a:pt x="12202" y="21600"/>
                    <a:pt x="12259" y="21600"/>
                  </a:cubicBezTo>
                  <a:cubicBezTo>
                    <a:pt x="13116" y="21600"/>
                    <a:pt x="13969" y="21324"/>
                    <a:pt x="14761" y="20870"/>
                  </a:cubicBezTo>
                  <a:cubicBezTo>
                    <a:pt x="15438" y="20466"/>
                    <a:pt x="16082" y="19982"/>
                    <a:pt x="16657" y="19417"/>
                  </a:cubicBezTo>
                  <a:cubicBezTo>
                    <a:pt x="17707" y="18366"/>
                    <a:pt x="18620" y="17196"/>
                    <a:pt x="19467" y="15945"/>
                  </a:cubicBezTo>
                  <a:cubicBezTo>
                    <a:pt x="19839" y="15340"/>
                    <a:pt x="20212" y="14694"/>
                    <a:pt x="20584" y="14047"/>
                  </a:cubicBezTo>
                  <a:cubicBezTo>
                    <a:pt x="20957" y="13442"/>
                    <a:pt x="21261" y="12796"/>
                    <a:pt x="21600" y="12070"/>
                  </a:cubicBezTo>
                  <a:lnTo>
                    <a:pt x="19568" y="10375"/>
                  </a:lnTo>
                  <a:cubicBezTo>
                    <a:pt x="19197" y="10859"/>
                    <a:pt x="18756" y="11384"/>
                    <a:pt x="18350" y="11868"/>
                  </a:cubicBezTo>
                  <a:cubicBezTo>
                    <a:pt x="17910" y="12352"/>
                    <a:pt x="17504" y="12837"/>
                    <a:pt x="17063" y="13280"/>
                  </a:cubicBezTo>
                  <a:cubicBezTo>
                    <a:pt x="16250" y="14168"/>
                    <a:pt x="15370" y="14976"/>
                    <a:pt x="14422" y="15663"/>
                  </a:cubicBezTo>
                  <a:cubicBezTo>
                    <a:pt x="14016" y="15985"/>
                    <a:pt x="13610" y="16228"/>
                    <a:pt x="13170" y="16389"/>
                  </a:cubicBezTo>
                  <a:cubicBezTo>
                    <a:pt x="12942" y="16480"/>
                    <a:pt x="12713" y="16526"/>
                    <a:pt x="12499" y="16526"/>
                  </a:cubicBezTo>
                  <a:cubicBezTo>
                    <a:pt x="12427" y="16526"/>
                    <a:pt x="12357" y="16520"/>
                    <a:pt x="12290" y="16510"/>
                  </a:cubicBezTo>
                  <a:cubicBezTo>
                    <a:pt x="12120" y="16470"/>
                    <a:pt x="12087" y="16389"/>
                    <a:pt x="11951" y="16228"/>
                  </a:cubicBezTo>
                  <a:cubicBezTo>
                    <a:pt x="11849" y="16106"/>
                    <a:pt x="11781" y="15985"/>
                    <a:pt x="11714" y="15864"/>
                  </a:cubicBezTo>
                  <a:lnTo>
                    <a:pt x="11240" y="15057"/>
                  </a:lnTo>
                  <a:cubicBezTo>
                    <a:pt x="10055" y="12756"/>
                    <a:pt x="8904" y="10173"/>
                    <a:pt x="7821" y="7670"/>
                  </a:cubicBezTo>
                  <a:lnTo>
                    <a:pt x="450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3" name="Google Shape;1081;p43"/>
            <p:cNvSpPr/>
            <p:nvPr/>
          </p:nvSpPr>
          <p:spPr>
            <a:xfrm>
              <a:off x="1631313" y="523930"/>
              <a:ext cx="177332" cy="2485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11" h="21600" fill="norm" stroke="1" extrusionOk="0">
                  <a:moveTo>
                    <a:pt x="5610" y="0"/>
                  </a:moveTo>
                  <a:cubicBezTo>
                    <a:pt x="2922" y="0"/>
                    <a:pt x="736" y="1269"/>
                    <a:pt x="75" y="4209"/>
                  </a:cubicBezTo>
                  <a:cubicBezTo>
                    <a:pt x="-989" y="8781"/>
                    <a:pt x="9579" y="21600"/>
                    <a:pt x="9579" y="21600"/>
                  </a:cubicBezTo>
                  <a:lnTo>
                    <a:pt x="20611" y="12557"/>
                  </a:lnTo>
                  <a:cubicBezTo>
                    <a:pt x="20611" y="12557"/>
                    <a:pt x="17953" y="5552"/>
                    <a:pt x="12570" y="2272"/>
                  </a:cubicBezTo>
                  <a:cubicBezTo>
                    <a:pt x="10282" y="828"/>
                    <a:pt x="7784" y="0"/>
                    <a:pt x="561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4" name="Google Shape;1082;p43"/>
            <p:cNvSpPr/>
            <p:nvPr/>
          </p:nvSpPr>
          <p:spPr>
            <a:xfrm>
              <a:off x="1639383" y="620971"/>
              <a:ext cx="116653" cy="1515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41" y="0"/>
                  </a:moveTo>
                  <a:cubicBezTo>
                    <a:pt x="162" y="0"/>
                    <a:pt x="83" y="0"/>
                    <a:pt x="0" y="2"/>
                  </a:cubicBezTo>
                  <a:cubicBezTo>
                    <a:pt x="3812" y="9212"/>
                    <a:pt x="13658" y="21600"/>
                    <a:pt x="13658" y="21600"/>
                  </a:cubicBezTo>
                  <a:lnTo>
                    <a:pt x="21600" y="14998"/>
                  </a:lnTo>
                  <a:cubicBezTo>
                    <a:pt x="21070" y="13449"/>
                    <a:pt x="20330" y="11902"/>
                    <a:pt x="19588" y="10433"/>
                  </a:cubicBezTo>
                  <a:cubicBezTo>
                    <a:pt x="15712" y="3741"/>
                    <a:pt x="7691" y="0"/>
                    <a:pt x="241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5" name="Google Shape;1083;p43"/>
            <p:cNvSpPr/>
            <p:nvPr/>
          </p:nvSpPr>
          <p:spPr>
            <a:xfrm>
              <a:off x="1976756" y="689026"/>
              <a:ext cx="84632" cy="696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6423" y="0"/>
                  </a:moveTo>
                  <a:lnTo>
                    <a:pt x="0" y="11712"/>
                  </a:lnTo>
                  <a:lnTo>
                    <a:pt x="1461" y="20228"/>
                  </a:lnTo>
                  <a:cubicBezTo>
                    <a:pt x="2831" y="21201"/>
                    <a:pt x="4345" y="21600"/>
                    <a:pt x="5915" y="21600"/>
                  </a:cubicBezTo>
                  <a:cubicBezTo>
                    <a:pt x="13200" y="21600"/>
                    <a:pt x="21600" y="12951"/>
                    <a:pt x="21600" y="12951"/>
                  </a:cubicBezTo>
                  <a:lnTo>
                    <a:pt x="6423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6" name="Google Shape;1084;p43"/>
            <p:cNvSpPr/>
            <p:nvPr/>
          </p:nvSpPr>
          <p:spPr>
            <a:xfrm>
              <a:off x="2001921" y="682169"/>
              <a:ext cx="114356" cy="4859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285" y="0"/>
                  </a:moveTo>
                  <a:lnTo>
                    <a:pt x="0" y="3048"/>
                  </a:lnTo>
                  <a:lnTo>
                    <a:pt x="11232" y="21600"/>
                  </a:lnTo>
                  <a:lnTo>
                    <a:pt x="21600" y="7619"/>
                  </a:lnTo>
                  <a:lnTo>
                    <a:pt x="13285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7" name="Google Shape;1085;p43"/>
            <p:cNvSpPr/>
            <p:nvPr/>
          </p:nvSpPr>
          <p:spPr>
            <a:xfrm>
              <a:off x="1504441" y="2152291"/>
              <a:ext cx="58318" cy="6634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60" y="0"/>
                  </a:moveTo>
                  <a:lnTo>
                    <a:pt x="0" y="21600"/>
                  </a:lnTo>
                  <a:lnTo>
                    <a:pt x="20756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8" name="Google Shape;1086;p43"/>
            <p:cNvSpPr/>
            <p:nvPr/>
          </p:nvSpPr>
          <p:spPr>
            <a:xfrm>
              <a:off x="1381497" y="521376"/>
              <a:ext cx="379116" cy="52274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148" y="0"/>
                  </a:moveTo>
                  <a:cubicBezTo>
                    <a:pt x="13971" y="0"/>
                    <a:pt x="13795" y="1"/>
                    <a:pt x="13619" y="4"/>
                  </a:cubicBezTo>
                  <a:lnTo>
                    <a:pt x="12739" y="4"/>
                  </a:lnTo>
                  <a:cubicBezTo>
                    <a:pt x="10327" y="146"/>
                    <a:pt x="7949" y="382"/>
                    <a:pt x="5571" y="713"/>
                  </a:cubicBezTo>
                  <a:cubicBezTo>
                    <a:pt x="5115" y="761"/>
                    <a:pt x="4659" y="832"/>
                    <a:pt x="4203" y="902"/>
                  </a:cubicBezTo>
                  <a:cubicBezTo>
                    <a:pt x="1955" y="1281"/>
                    <a:pt x="0" y="1776"/>
                    <a:pt x="0" y="1776"/>
                  </a:cubicBezTo>
                  <a:cubicBezTo>
                    <a:pt x="1141" y="4234"/>
                    <a:pt x="2053" y="6738"/>
                    <a:pt x="2704" y="9266"/>
                  </a:cubicBezTo>
                  <a:cubicBezTo>
                    <a:pt x="3160" y="11038"/>
                    <a:pt x="3486" y="12740"/>
                    <a:pt x="3747" y="14299"/>
                  </a:cubicBezTo>
                  <a:cubicBezTo>
                    <a:pt x="4333" y="17914"/>
                    <a:pt x="4463" y="20678"/>
                    <a:pt x="4692" y="21600"/>
                  </a:cubicBezTo>
                  <a:lnTo>
                    <a:pt x="21600" y="19969"/>
                  </a:lnTo>
                  <a:cubicBezTo>
                    <a:pt x="21307" y="6478"/>
                    <a:pt x="17724" y="170"/>
                    <a:pt x="17724" y="170"/>
                  </a:cubicBezTo>
                  <a:cubicBezTo>
                    <a:pt x="16532" y="67"/>
                    <a:pt x="15340" y="0"/>
                    <a:pt x="1414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89" name="Google Shape;1087;p43"/>
            <p:cNvSpPr/>
            <p:nvPr/>
          </p:nvSpPr>
          <p:spPr>
            <a:xfrm>
              <a:off x="1407228" y="633554"/>
              <a:ext cx="43895" cy="12752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39" h="21600" fill="norm" stroke="1" extrusionOk="0">
                  <a:moveTo>
                    <a:pt x="18000" y="0"/>
                  </a:moveTo>
                  <a:lnTo>
                    <a:pt x="0" y="2616"/>
                  </a:lnTo>
                  <a:cubicBezTo>
                    <a:pt x="3862" y="8136"/>
                    <a:pt x="6946" y="13659"/>
                    <a:pt x="9520" y="18984"/>
                  </a:cubicBezTo>
                  <a:cubicBezTo>
                    <a:pt x="10029" y="19858"/>
                    <a:pt x="10546" y="20729"/>
                    <a:pt x="10800" y="21600"/>
                  </a:cubicBezTo>
                  <a:cubicBezTo>
                    <a:pt x="19804" y="15206"/>
                    <a:pt x="21600" y="7944"/>
                    <a:pt x="18000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0" name="Google Shape;1088;p43"/>
            <p:cNvSpPr/>
            <p:nvPr/>
          </p:nvSpPr>
          <p:spPr>
            <a:xfrm>
              <a:off x="1472419" y="395107"/>
              <a:ext cx="138717" cy="1714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93" h="21600" fill="norm" stroke="1" extrusionOk="0">
                  <a:moveTo>
                    <a:pt x="0" y="0"/>
                  </a:moveTo>
                  <a:cubicBezTo>
                    <a:pt x="1971" y="4972"/>
                    <a:pt x="4715" y="14196"/>
                    <a:pt x="1028" y="18086"/>
                  </a:cubicBezTo>
                  <a:cubicBezTo>
                    <a:pt x="4407" y="20358"/>
                    <a:pt x="8588" y="21600"/>
                    <a:pt x="12892" y="21600"/>
                  </a:cubicBezTo>
                  <a:cubicBezTo>
                    <a:pt x="14048" y="21600"/>
                    <a:pt x="15212" y="21511"/>
                    <a:pt x="16371" y="21328"/>
                  </a:cubicBezTo>
                  <a:cubicBezTo>
                    <a:pt x="21600" y="20680"/>
                    <a:pt x="21343" y="17509"/>
                    <a:pt x="19886" y="15997"/>
                  </a:cubicBezTo>
                  <a:cubicBezTo>
                    <a:pt x="12858" y="15347"/>
                    <a:pt x="12429" y="11096"/>
                    <a:pt x="12943" y="699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1" name="Google Shape;1089;p43"/>
            <p:cNvSpPr/>
            <p:nvPr/>
          </p:nvSpPr>
          <p:spPr>
            <a:xfrm>
              <a:off x="1554753" y="558077"/>
              <a:ext cx="23451" cy="1488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2126" y="0"/>
                  </a:moveTo>
                  <a:lnTo>
                    <a:pt x="0" y="15777"/>
                  </a:lnTo>
                  <a:lnTo>
                    <a:pt x="2116" y="21600"/>
                  </a:lnTo>
                  <a:lnTo>
                    <a:pt x="21600" y="9133"/>
                  </a:lnTo>
                  <a:lnTo>
                    <a:pt x="12126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2" name="Google Shape;1090;p43"/>
            <p:cNvSpPr/>
            <p:nvPr/>
          </p:nvSpPr>
          <p:spPr>
            <a:xfrm>
              <a:off x="1578203" y="552935"/>
              <a:ext cx="18309" cy="114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490" y="0"/>
                  </a:moveTo>
                  <a:lnTo>
                    <a:pt x="1355" y="3238"/>
                  </a:lnTo>
                  <a:lnTo>
                    <a:pt x="0" y="21600"/>
                  </a:lnTo>
                  <a:lnTo>
                    <a:pt x="21600" y="18362"/>
                  </a:lnTo>
                  <a:lnTo>
                    <a:pt x="134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3" name="Google Shape;1091;p43"/>
            <p:cNvSpPr/>
            <p:nvPr/>
          </p:nvSpPr>
          <p:spPr>
            <a:xfrm>
              <a:off x="1468990" y="525490"/>
              <a:ext cx="98928" cy="691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122" y="0"/>
                  </a:moveTo>
                  <a:cubicBezTo>
                    <a:pt x="1871" y="1070"/>
                    <a:pt x="872" y="2499"/>
                    <a:pt x="0" y="3928"/>
                  </a:cubicBezTo>
                  <a:cubicBezTo>
                    <a:pt x="4619" y="17137"/>
                    <a:pt x="18725" y="21600"/>
                    <a:pt x="18725" y="21600"/>
                  </a:cubicBezTo>
                  <a:cubicBezTo>
                    <a:pt x="18725" y="21600"/>
                    <a:pt x="19104" y="12497"/>
                    <a:pt x="21600" y="10174"/>
                  </a:cubicBezTo>
                  <a:cubicBezTo>
                    <a:pt x="21443" y="10179"/>
                    <a:pt x="21286" y="10179"/>
                    <a:pt x="21128" y="10179"/>
                  </a:cubicBezTo>
                  <a:cubicBezTo>
                    <a:pt x="14432" y="10179"/>
                    <a:pt x="8002" y="6454"/>
                    <a:pt x="3122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4" name="Google Shape;1092;p43"/>
            <p:cNvSpPr/>
            <p:nvPr/>
          </p:nvSpPr>
          <p:spPr>
            <a:xfrm>
              <a:off x="1579351" y="517485"/>
              <a:ext cx="44289" cy="714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071" h="21600" fill="norm" stroke="1" extrusionOk="0">
                  <a:moveTo>
                    <a:pt x="5511" y="0"/>
                  </a:moveTo>
                  <a:cubicBezTo>
                    <a:pt x="5511" y="0"/>
                    <a:pt x="11457" y="7775"/>
                    <a:pt x="0" y="11230"/>
                  </a:cubicBezTo>
                  <a:cubicBezTo>
                    <a:pt x="9032" y="12613"/>
                    <a:pt x="12118" y="21600"/>
                    <a:pt x="12118" y="21600"/>
                  </a:cubicBezTo>
                  <a:cubicBezTo>
                    <a:pt x="12118" y="21600"/>
                    <a:pt x="21600" y="14167"/>
                    <a:pt x="14325" y="865"/>
                  </a:cubicBezTo>
                  <a:cubicBezTo>
                    <a:pt x="11457" y="347"/>
                    <a:pt x="8372" y="0"/>
                    <a:pt x="5511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5" name="Google Shape;1093;p43"/>
            <p:cNvSpPr/>
            <p:nvPr/>
          </p:nvSpPr>
          <p:spPr>
            <a:xfrm>
              <a:off x="1507406" y="417409"/>
              <a:ext cx="51359" cy="5603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5" h="21600" fill="norm" stroke="1" extrusionOk="0">
                  <a:moveTo>
                    <a:pt x="192" y="0"/>
                  </a:moveTo>
                  <a:cubicBezTo>
                    <a:pt x="-285" y="2868"/>
                    <a:pt x="192" y="5735"/>
                    <a:pt x="903" y="8596"/>
                  </a:cubicBezTo>
                  <a:cubicBezTo>
                    <a:pt x="2803" y="15429"/>
                    <a:pt x="13482" y="21600"/>
                    <a:pt x="20838" y="21600"/>
                  </a:cubicBezTo>
                  <a:cubicBezTo>
                    <a:pt x="20838" y="18514"/>
                    <a:pt x="20838" y="15653"/>
                    <a:pt x="21315" y="12786"/>
                  </a:cubicBezTo>
                  <a:lnTo>
                    <a:pt x="192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6" name="Google Shape;1094;p43"/>
            <p:cNvSpPr/>
            <p:nvPr/>
          </p:nvSpPr>
          <p:spPr>
            <a:xfrm>
              <a:off x="1457633" y="243143"/>
              <a:ext cx="166002" cy="2179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66" h="21600" fill="norm" stroke="1" extrusionOk="0">
                  <a:moveTo>
                    <a:pt x="9083" y="0"/>
                  </a:moveTo>
                  <a:cubicBezTo>
                    <a:pt x="3493" y="0"/>
                    <a:pt x="-1012" y="4245"/>
                    <a:pt x="198" y="9053"/>
                  </a:cubicBezTo>
                  <a:cubicBezTo>
                    <a:pt x="1512" y="14434"/>
                    <a:pt x="1926" y="17665"/>
                    <a:pt x="5727" y="20100"/>
                  </a:cubicBezTo>
                  <a:cubicBezTo>
                    <a:pt x="7370" y="21138"/>
                    <a:pt x="9181" y="21600"/>
                    <a:pt x="10946" y="21600"/>
                  </a:cubicBezTo>
                  <a:cubicBezTo>
                    <a:pt x="15352" y="21600"/>
                    <a:pt x="19473" y="18723"/>
                    <a:pt x="19966" y="14718"/>
                  </a:cubicBezTo>
                  <a:cubicBezTo>
                    <a:pt x="20588" y="9675"/>
                    <a:pt x="18377" y="1687"/>
                    <a:pt x="11533" y="270"/>
                  </a:cubicBezTo>
                  <a:cubicBezTo>
                    <a:pt x="10704" y="87"/>
                    <a:pt x="9881" y="0"/>
                    <a:pt x="9083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7" name="Google Shape;1095;p43"/>
            <p:cNvSpPr/>
            <p:nvPr/>
          </p:nvSpPr>
          <p:spPr>
            <a:xfrm>
              <a:off x="1418408" y="263970"/>
              <a:ext cx="78552" cy="1259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5784" h="21600" fill="norm" stroke="1" extrusionOk="0">
                  <a:moveTo>
                    <a:pt x="9771" y="0"/>
                  </a:moveTo>
                  <a:cubicBezTo>
                    <a:pt x="5414" y="0"/>
                    <a:pt x="970" y="523"/>
                    <a:pt x="970" y="523"/>
                  </a:cubicBezTo>
                  <a:cubicBezTo>
                    <a:pt x="970" y="523"/>
                    <a:pt x="-5233" y="14541"/>
                    <a:pt x="13725" y="21600"/>
                  </a:cubicBezTo>
                  <a:cubicBezTo>
                    <a:pt x="14645" y="17777"/>
                    <a:pt x="14070" y="13856"/>
                    <a:pt x="12230" y="10327"/>
                  </a:cubicBezTo>
                  <a:cubicBezTo>
                    <a:pt x="13494" y="8367"/>
                    <a:pt x="16367" y="3662"/>
                    <a:pt x="15678" y="523"/>
                  </a:cubicBezTo>
                  <a:cubicBezTo>
                    <a:pt x="14107" y="132"/>
                    <a:pt x="11951" y="0"/>
                    <a:pt x="977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8" name="Google Shape;1096;p43"/>
            <p:cNvSpPr/>
            <p:nvPr/>
          </p:nvSpPr>
          <p:spPr>
            <a:xfrm>
              <a:off x="1412661" y="225984"/>
              <a:ext cx="194261" cy="617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606" h="21600" fill="norm" stroke="1" extrusionOk="0">
                  <a:moveTo>
                    <a:pt x="18246" y="0"/>
                  </a:moveTo>
                  <a:cubicBezTo>
                    <a:pt x="17576" y="0"/>
                    <a:pt x="16121" y="2493"/>
                    <a:pt x="15143" y="3152"/>
                  </a:cubicBezTo>
                  <a:cubicBezTo>
                    <a:pt x="14839" y="3368"/>
                    <a:pt x="14189" y="3446"/>
                    <a:pt x="13330" y="3446"/>
                  </a:cubicBezTo>
                  <a:cubicBezTo>
                    <a:pt x="11164" y="3446"/>
                    <a:pt x="7677" y="2961"/>
                    <a:pt x="5093" y="2961"/>
                  </a:cubicBezTo>
                  <a:cubicBezTo>
                    <a:pt x="3912" y="2961"/>
                    <a:pt x="2921" y="3057"/>
                    <a:pt x="2328" y="3356"/>
                  </a:cubicBezTo>
                  <a:cubicBezTo>
                    <a:pt x="905" y="4153"/>
                    <a:pt x="-2875" y="17351"/>
                    <a:pt x="3971" y="21348"/>
                  </a:cubicBezTo>
                  <a:cubicBezTo>
                    <a:pt x="4260" y="21510"/>
                    <a:pt x="4651" y="21600"/>
                    <a:pt x="5122" y="21600"/>
                  </a:cubicBezTo>
                  <a:cubicBezTo>
                    <a:pt x="8656" y="21600"/>
                    <a:pt x="16599" y="16673"/>
                    <a:pt x="18484" y="2553"/>
                  </a:cubicBezTo>
                  <a:cubicBezTo>
                    <a:pt x="18725" y="659"/>
                    <a:pt x="18589" y="0"/>
                    <a:pt x="1824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499" name="Google Shape;1097;p43"/>
            <p:cNvSpPr/>
            <p:nvPr/>
          </p:nvSpPr>
          <p:spPr>
            <a:xfrm>
              <a:off x="1426008" y="202482"/>
              <a:ext cx="175485" cy="4830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49" h="21600" fill="norm" stroke="1" extrusionOk="0">
                  <a:moveTo>
                    <a:pt x="19491" y="0"/>
                  </a:moveTo>
                  <a:cubicBezTo>
                    <a:pt x="18445" y="0"/>
                    <a:pt x="16739" y="2031"/>
                    <a:pt x="14345" y="7128"/>
                  </a:cubicBezTo>
                  <a:cubicBezTo>
                    <a:pt x="13526" y="8853"/>
                    <a:pt x="12233" y="9374"/>
                    <a:pt x="10751" y="9374"/>
                  </a:cubicBezTo>
                  <a:cubicBezTo>
                    <a:pt x="8483" y="9374"/>
                    <a:pt x="5773" y="8156"/>
                    <a:pt x="3641" y="8156"/>
                  </a:cubicBezTo>
                  <a:cubicBezTo>
                    <a:pt x="1172" y="8156"/>
                    <a:pt x="-522" y="9788"/>
                    <a:pt x="147" y="16848"/>
                  </a:cubicBezTo>
                  <a:cubicBezTo>
                    <a:pt x="473" y="20466"/>
                    <a:pt x="1412" y="21600"/>
                    <a:pt x="2770" y="21600"/>
                  </a:cubicBezTo>
                  <a:cubicBezTo>
                    <a:pt x="5058" y="21600"/>
                    <a:pt x="8540" y="18381"/>
                    <a:pt x="12316" y="18381"/>
                  </a:cubicBezTo>
                  <a:cubicBezTo>
                    <a:pt x="18334" y="18120"/>
                    <a:pt x="19078" y="15568"/>
                    <a:pt x="20363" y="7642"/>
                  </a:cubicBezTo>
                  <a:cubicBezTo>
                    <a:pt x="21078" y="3227"/>
                    <a:pt x="20806" y="0"/>
                    <a:pt x="1949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0" name="Google Shape;1098;p43"/>
            <p:cNvSpPr/>
            <p:nvPr/>
          </p:nvSpPr>
          <p:spPr>
            <a:xfrm>
              <a:off x="1433212" y="349989"/>
              <a:ext cx="61612" cy="589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91" h="21600" fill="norm" stroke="1" extrusionOk="0">
                  <a:moveTo>
                    <a:pt x="6844" y="0"/>
                  </a:moveTo>
                  <a:cubicBezTo>
                    <a:pt x="6125" y="0"/>
                    <a:pt x="5401" y="126"/>
                    <a:pt x="4683" y="402"/>
                  </a:cubicBezTo>
                  <a:cubicBezTo>
                    <a:pt x="-606" y="2709"/>
                    <a:pt x="-1309" y="9838"/>
                    <a:pt x="2041" y="14660"/>
                  </a:cubicBezTo>
                  <a:cubicBezTo>
                    <a:pt x="4683" y="18645"/>
                    <a:pt x="8735" y="20953"/>
                    <a:pt x="12968" y="21581"/>
                  </a:cubicBezTo>
                  <a:cubicBezTo>
                    <a:pt x="13147" y="21594"/>
                    <a:pt x="13322" y="21600"/>
                    <a:pt x="13491" y="21600"/>
                  </a:cubicBezTo>
                  <a:cubicBezTo>
                    <a:pt x="18716" y="21600"/>
                    <a:pt x="20291" y="15527"/>
                    <a:pt x="17903" y="10046"/>
                  </a:cubicBezTo>
                  <a:cubicBezTo>
                    <a:pt x="16064" y="5494"/>
                    <a:pt x="11573" y="0"/>
                    <a:pt x="684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1" name="Google Shape;1099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2" name="Google Shape;1100;p43"/>
            <p:cNvSpPr/>
            <p:nvPr/>
          </p:nvSpPr>
          <p:spPr>
            <a:xfrm>
              <a:off x="1463848" y="1018394"/>
              <a:ext cx="191547" cy="11876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468"/>
                  </a:lnTo>
                  <a:cubicBezTo>
                    <a:pt x="0" y="468"/>
                    <a:pt x="4448" y="8746"/>
                    <a:pt x="3159" y="12365"/>
                  </a:cubicBezTo>
                  <a:cubicBezTo>
                    <a:pt x="1999" y="15547"/>
                    <a:pt x="2256" y="21600"/>
                    <a:pt x="2256" y="21600"/>
                  </a:cubicBezTo>
                  <a:lnTo>
                    <a:pt x="13798" y="21600"/>
                  </a:lnTo>
                  <a:cubicBezTo>
                    <a:pt x="13798" y="21600"/>
                    <a:pt x="17861" y="14986"/>
                    <a:pt x="19474" y="11741"/>
                  </a:cubicBezTo>
                  <a:cubicBezTo>
                    <a:pt x="20956" y="8777"/>
                    <a:pt x="21600" y="0"/>
                    <a:pt x="21600" y="0"/>
                  </a:cubicBez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3" name="Google Shape;1101;p43"/>
            <p:cNvSpPr/>
            <p:nvPr/>
          </p:nvSpPr>
          <p:spPr>
            <a:xfrm>
              <a:off x="1474699" y="2170016"/>
              <a:ext cx="130384" cy="3831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571" y="21600"/>
                  </a:lnTo>
                  <a:lnTo>
                    <a:pt x="20558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4" name="Google Shape;1102;p43"/>
            <p:cNvSpPr/>
            <p:nvPr/>
          </p:nvSpPr>
          <p:spPr>
            <a:xfrm>
              <a:off x="1544737" y="329865"/>
              <a:ext cx="10707" cy="1613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271" h="21600" fill="norm" stroke="1" extrusionOk="0">
                  <a:moveTo>
                    <a:pt x="8895" y="0"/>
                  </a:moveTo>
                  <a:cubicBezTo>
                    <a:pt x="8525" y="0"/>
                    <a:pt x="8123" y="23"/>
                    <a:pt x="7753" y="92"/>
                  </a:cubicBezTo>
                  <a:cubicBezTo>
                    <a:pt x="2600" y="849"/>
                    <a:pt x="-1504" y="5440"/>
                    <a:pt x="533" y="11569"/>
                  </a:cubicBezTo>
                  <a:cubicBezTo>
                    <a:pt x="533" y="17239"/>
                    <a:pt x="5840" y="21600"/>
                    <a:pt x="10715" y="21600"/>
                  </a:cubicBezTo>
                  <a:cubicBezTo>
                    <a:pt x="11117" y="21600"/>
                    <a:pt x="11487" y="21577"/>
                    <a:pt x="11857" y="21531"/>
                  </a:cubicBezTo>
                  <a:cubicBezTo>
                    <a:pt x="17010" y="20751"/>
                    <a:pt x="20096" y="15402"/>
                    <a:pt x="19078" y="9274"/>
                  </a:cubicBezTo>
                  <a:cubicBezTo>
                    <a:pt x="18121" y="4315"/>
                    <a:pt x="13647" y="0"/>
                    <a:pt x="889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5" name="Google Shape;1103;p43"/>
            <p:cNvSpPr/>
            <p:nvPr/>
          </p:nvSpPr>
          <p:spPr>
            <a:xfrm>
              <a:off x="1595249" y="322836"/>
              <a:ext cx="10513" cy="1630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27" h="21600" fill="norm" stroke="1" extrusionOk="0">
                  <a:moveTo>
                    <a:pt x="9881" y="0"/>
                  </a:moveTo>
                  <a:cubicBezTo>
                    <a:pt x="9169" y="0"/>
                    <a:pt x="8458" y="114"/>
                    <a:pt x="7747" y="295"/>
                  </a:cubicBezTo>
                  <a:cubicBezTo>
                    <a:pt x="2379" y="1068"/>
                    <a:pt x="-887" y="5610"/>
                    <a:pt x="212" y="11674"/>
                  </a:cubicBezTo>
                  <a:cubicBezTo>
                    <a:pt x="1215" y="17285"/>
                    <a:pt x="5903" y="21600"/>
                    <a:pt x="10883" y="21600"/>
                  </a:cubicBezTo>
                  <a:cubicBezTo>
                    <a:pt x="11271" y="21600"/>
                    <a:pt x="11691" y="21577"/>
                    <a:pt x="12079" y="21509"/>
                  </a:cubicBezTo>
                  <a:cubicBezTo>
                    <a:pt x="17479" y="20010"/>
                    <a:pt x="20713" y="15468"/>
                    <a:pt x="19614" y="9403"/>
                  </a:cubicBezTo>
                  <a:cubicBezTo>
                    <a:pt x="18676" y="4134"/>
                    <a:pt x="14505" y="0"/>
                    <a:pt x="988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6" name="Google Shape;1104;p43"/>
            <p:cNvSpPr/>
            <p:nvPr/>
          </p:nvSpPr>
          <p:spPr>
            <a:xfrm>
              <a:off x="1579351" y="336224"/>
              <a:ext cx="26880" cy="42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4587" y="21557"/>
                  </a:lnTo>
                  <a:cubicBezTo>
                    <a:pt x="5235" y="21591"/>
                    <a:pt x="5868" y="21600"/>
                    <a:pt x="6488" y="21600"/>
                  </a:cubicBezTo>
                  <a:cubicBezTo>
                    <a:pt x="12191" y="21600"/>
                    <a:pt x="17454" y="20411"/>
                    <a:pt x="21600" y="17825"/>
                  </a:cubicBezTo>
                  <a:cubicBezTo>
                    <a:pt x="12866" y="12645"/>
                    <a:pt x="5965" y="6611"/>
                    <a:pt x="0" y="0"/>
                  </a:cubicBezTo>
                  <a:close/>
                </a:path>
              </a:pathLst>
            </a:custGeom>
            <a:solidFill>
              <a:srgbClr val="ED893E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7" name="Google Shape;1105;p43"/>
            <p:cNvSpPr/>
            <p:nvPr/>
          </p:nvSpPr>
          <p:spPr>
            <a:xfrm>
              <a:off x="1540614" y="379251"/>
              <a:ext cx="34383" cy="1357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9" h="21600" fill="norm" stroke="1" extrusionOk="0">
                  <a:moveTo>
                    <a:pt x="793" y="0"/>
                  </a:moveTo>
                  <a:cubicBezTo>
                    <a:pt x="613" y="0"/>
                    <a:pt x="443" y="218"/>
                    <a:pt x="262" y="682"/>
                  </a:cubicBezTo>
                  <a:cubicBezTo>
                    <a:pt x="-88" y="1582"/>
                    <a:pt x="-88" y="3409"/>
                    <a:pt x="262" y="3409"/>
                  </a:cubicBezTo>
                  <a:cubicBezTo>
                    <a:pt x="4510" y="15218"/>
                    <a:pt x="10531" y="21600"/>
                    <a:pt x="16914" y="21600"/>
                  </a:cubicBezTo>
                  <a:cubicBezTo>
                    <a:pt x="18326" y="21600"/>
                    <a:pt x="19388" y="21600"/>
                    <a:pt x="20450" y="20700"/>
                  </a:cubicBezTo>
                  <a:cubicBezTo>
                    <a:pt x="21162" y="20700"/>
                    <a:pt x="21512" y="19773"/>
                    <a:pt x="21162" y="18873"/>
                  </a:cubicBezTo>
                  <a:cubicBezTo>
                    <a:pt x="21162" y="17045"/>
                    <a:pt x="20811" y="17045"/>
                    <a:pt x="20450" y="17045"/>
                  </a:cubicBezTo>
                  <a:cubicBezTo>
                    <a:pt x="19367" y="17482"/>
                    <a:pt x="18273" y="17673"/>
                    <a:pt x="17200" y="17673"/>
                  </a:cubicBezTo>
                  <a:cubicBezTo>
                    <a:pt x="11243" y="17673"/>
                    <a:pt x="5519" y="11455"/>
                    <a:pt x="1324" y="682"/>
                  </a:cubicBezTo>
                  <a:cubicBezTo>
                    <a:pt x="1144" y="218"/>
                    <a:pt x="97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8" name="Google Shape;1106;p43"/>
            <p:cNvSpPr/>
            <p:nvPr/>
          </p:nvSpPr>
          <p:spPr>
            <a:xfrm>
              <a:off x="1524233" y="306483"/>
              <a:ext cx="23098" cy="177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74" h="21600" fill="norm" stroke="1" extrusionOk="0">
                  <a:moveTo>
                    <a:pt x="18637" y="0"/>
                  </a:moveTo>
                  <a:cubicBezTo>
                    <a:pt x="10742" y="1400"/>
                    <a:pt x="3890" y="7667"/>
                    <a:pt x="211" y="16733"/>
                  </a:cubicBezTo>
                  <a:cubicBezTo>
                    <a:pt x="-326" y="18111"/>
                    <a:pt x="211" y="20200"/>
                    <a:pt x="1253" y="21600"/>
                  </a:cubicBezTo>
                  <a:lnTo>
                    <a:pt x="2311" y="21600"/>
                  </a:lnTo>
                  <a:cubicBezTo>
                    <a:pt x="3369" y="21600"/>
                    <a:pt x="4411" y="20911"/>
                    <a:pt x="4411" y="20200"/>
                  </a:cubicBezTo>
                  <a:cubicBezTo>
                    <a:pt x="7585" y="12534"/>
                    <a:pt x="12842" y="7667"/>
                    <a:pt x="19158" y="6267"/>
                  </a:cubicBezTo>
                  <a:cubicBezTo>
                    <a:pt x="20216" y="6267"/>
                    <a:pt x="21274" y="4888"/>
                    <a:pt x="21274" y="3489"/>
                  </a:cubicBezTo>
                  <a:cubicBezTo>
                    <a:pt x="21274" y="1400"/>
                    <a:pt x="20216" y="0"/>
                    <a:pt x="186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09" name="Google Shape;1107;p43"/>
            <p:cNvSpPr/>
            <p:nvPr/>
          </p:nvSpPr>
          <p:spPr>
            <a:xfrm>
              <a:off x="1593357" y="295049"/>
              <a:ext cx="24109" cy="1657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694" h="21600" fill="norm" stroke="1" extrusionOk="0">
                  <a:moveTo>
                    <a:pt x="2207" y="0"/>
                  </a:moveTo>
                  <a:cubicBezTo>
                    <a:pt x="-736" y="0"/>
                    <a:pt x="-736" y="6701"/>
                    <a:pt x="2207" y="6701"/>
                  </a:cubicBezTo>
                  <a:cubicBezTo>
                    <a:pt x="8092" y="7438"/>
                    <a:pt x="13492" y="11928"/>
                    <a:pt x="16450" y="20126"/>
                  </a:cubicBezTo>
                  <a:cubicBezTo>
                    <a:pt x="16935" y="20863"/>
                    <a:pt x="17421" y="21600"/>
                    <a:pt x="18407" y="21600"/>
                  </a:cubicBezTo>
                  <a:cubicBezTo>
                    <a:pt x="18892" y="21600"/>
                    <a:pt x="19393" y="20863"/>
                    <a:pt x="19878" y="20863"/>
                  </a:cubicBezTo>
                  <a:cubicBezTo>
                    <a:pt x="20864" y="19366"/>
                    <a:pt x="20864" y="17870"/>
                    <a:pt x="20364" y="15636"/>
                  </a:cubicBezTo>
                  <a:cubicBezTo>
                    <a:pt x="16450" y="6701"/>
                    <a:pt x="9578" y="737"/>
                    <a:pt x="220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0" name="Google Shape;1108;p43"/>
            <p:cNvSpPr/>
            <p:nvPr/>
          </p:nvSpPr>
          <p:spPr>
            <a:xfrm>
              <a:off x="1566203" y="2270589"/>
              <a:ext cx="29303" cy="143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93" h="21600" fill="norm" stroke="1" extrusionOk="0">
                  <a:moveTo>
                    <a:pt x="18075" y="3763"/>
                  </a:moveTo>
                  <a:cubicBezTo>
                    <a:pt x="18274" y="3763"/>
                    <a:pt x="18486" y="3969"/>
                    <a:pt x="18698" y="4408"/>
                  </a:cubicBezTo>
                  <a:cubicBezTo>
                    <a:pt x="19109" y="4408"/>
                    <a:pt x="19520" y="5258"/>
                    <a:pt x="19520" y="6135"/>
                  </a:cubicBezTo>
                  <a:cubicBezTo>
                    <a:pt x="19520" y="9563"/>
                    <a:pt x="19109" y="12140"/>
                    <a:pt x="17863" y="13867"/>
                  </a:cubicBezTo>
                  <a:cubicBezTo>
                    <a:pt x="16605" y="15955"/>
                    <a:pt x="14126" y="17089"/>
                    <a:pt x="10887" y="17089"/>
                  </a:cubicBezTo>
                  <a:cubicBezTo>
                    <a:pt x="8782" y="17089"/>
                    <a:pt x="6353" y="16600"/>
                    <a:pt x="3737" y="15568"/>
                  </a:cubicBezTo>
                  <a:cubicBezTo>
                    <a:pt x="7885" y="9563"/>
                    <a:pt x="12457" y="6135"/>
                    <a:pt x="17452" y="4408"/>
                  </a:cubicBezTo>
                  <a:cubicBezTo>
                    <a:pt x="17651" y="3969"/>
                    <a:pt x="17863" y="3763"/>
                    <a:pt x="18075" y="3763"/>
                  </a:cubicBezTo>
                  <a:close/>
                  <a:moveTo>
                    <a:pt x="17377" y="0"/>
                  </a:moveTo>
                  <a:cubicBezTo>
                    <a:pt x="11809" y="0"/>
                    <a:pt x="1856" y="13223"/>
                    <a:pt x="411" y="14718"/>
                  </a:cubicBezTo>
                  <a:cubicBezTo>
                    <a:pt x="0" y="14718"/>
                    <a:pt x="0" y="15568"/>
                    <a:pt x="0" y="16445"/>
                  </a:cubicBezTo>
                  <a:cubicBezTo>
                    <a:pt x="0" y="17295"/>
                    <a:pt x="411" y="18172"/>
                    <a:pt x="822" y="18172"/>
                  </a:cubicBezTo>
                  <a:cubicBezTo>
                    <a:pt x="4148" y="19873"/>
                    <a:pt x="7885" y="21600"/>
                    <a:pt x="11211" y="21600"/>
                  </a:cubicBezTo>
                  <a:cubicBezTo>
                    <a:pt x="14126" y="21600"/>
                    <a:pt x="17028" y="20749"/>
                    <a:pt x="19109" y="17295"/>
                  </a:cubicBezTo>
                  <a:cubicBezTo>
                    <a:pt x="20765" y="14718"/>
                    <a:pt x="21600" y="10413"/>
                    <a:pt x="21189" y="6135"/>
                  </a:cubicBezTo>
                  <a:cubicBezTo>
                    <a:pt x="21189" y="4408"/>
                    <a:pt x="20765" y="1830"/>
                    <a:pt x="19520" y="954"/>
                  </a:cubicBezTo>
                  <a:cubicBezTo>
                    <a:pt x="18934" y="284"/>
                    <a:pt x="18199" y="0"/>
                    <a:pt x="1737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1" name="Google Shape;1109;p43"/>
            <p:cNvSpPr/>
            <p:nvPr/>
          </p:nvSpPr>
          <p:spPr>
            <a:xfrm>
              <a:off x="1566203" y="2257869"/>
              <a:ext cx="17808" cy="2537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398" h="21600" fill="norm" stroke="1" extrusionOk="0">
                  <a:moveTo>
                    <a:pt x="15061" y="2131"/>
                  </a:moveTo>
                  <a:cubicBezTo>
                    <a:pt x="17025" y="2131"/>
                    <a:pt x="17025" y="3094"/>
                    <a:pt x="17025" y="3094"/>
                  </a:cubicBezTo>
                  <a:cubicBezTo>
                    <a:pt x="18340" y="6509"/>
                    <a:pt x="9818" y="14303"/>
                    <a:pt x="3260" y="17703"/>
                  </a:cubicBezTo>
                  <a:cubicBezTo>
                    <a:pt x="3927" y="12347"/>
                    <a:pt x="6539" y="7487"/>
                    <a:pt x="11134" y="3094"/>
                  </a:cubicBezTo>
                  <a:cubicBezTo>
                    <a:pt x="11782" y="2131"/>
                    <a:pt x="13097" y="2131"/>
                    <a:pt x="15061" y="2131"/>
                  </a:cubicBezTo>
                  <a:close/>
                  <a:moveTo>
                    <a:pt x="13863" y="0"/>
                  </a:moveTo>
                  <a:cubicBezTo>
                    <a:pt x="12116" y="0"/>
                    <a:pt x="10643" y="540"/>
                    <a:pt x="9170" y="1635"/>
                  </a:cubicBezTo>
                  <a:cubicBezTo>
                    <a:pt x="1296" y="6013"/>
                    <a:pt x="0" y="19644"/>
                    <a:pt x="0" y="20622"/>
                  </a:cubicBezTo>
                  <a:cubicBezTo>
                    <a:pt x="0" y="20622"/>
                    <a:pt x="0" y="21118"/>
                    <a:pt x="648" y="21600"/>
                  </a:cubicBezTo>
                  <a:cubicBezTo>
                    <a:pt x="1296" y="21600"/>
                    <a:pt x="1296" y="21600"/>
                    <a:pt x="1296" y="21118"/>
                  </a:cubicBezTo>
                  <a:lnTo>
                    <a:pt x="1964" y="21118"/>
                  </a:lnTo>
                  <a:cubicBezTo>
                    <a:pt x="9170" y="18681"/>
                    <a:pt x="21600" y="7969"/>
                    <a:pt x="20304" y="3094"/>
                  </a:cubicBezTo>
                  <a:cubicBezTo>
                    <a:pt x="19636" y="1153"/>
                    <a:pt x="17673" y="175"/>
                    <a:pt x="15709" y="175"/>
                  </a:cubicBezTo>
                  <a:cubicBezTo>
                    <a:pt x="15061" y="58"/>
                    <a:pt x="14452" y="0"/>
                    <a:pt x="1386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2" name="Google Shape;1110;p43"/>
            <p:cNvSpPr/>
            <p:nvPr/>
          </p:nvSpPr>
          <p:spPr>
            <a:xfrm>
              <a:off x="1244211" y="599818"/>
              <a:ext cx="182457" cy="39627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39" h="21600" fill="norm" stroke="1" extrusionOk="0">
                  <a:moveTo>
                    <a:pt x="13507" y="0"/>
                  </a:moveTo>
                  <a:cubicBezTo>
                    <a:pt x="12765" y="436"/>
                    <a:pt x="12158" y="842"/>
                    <a:pt x="11550" y="1278"/>
                  </a:cubicBezTo>
                  <a:cubicBezTo>
                    <a:pt x="10875" y="1715"/>
                    <a:pt x="10267" y="2120"/>
                    <a:pt x="9727" y="2556"/>
                  </a:cubicBezTo>
                  <a:cubicBezTo>
                    <a:pt x="8513" y="3429"/>
                    <a:pt x="7364" y="4333"/>
                    <a:pt x="6352" y="5236"/>
                  </a:cubicBezTo>
                  <a:cubicBezTo>
                    <a:pt x="4193" y="7075"/>
                    <a:pt x="2369" y="9008"/>
                    <a:pt x="953" y="10971"/>
                  </a:cubicBezTo>
                  <a:lnTo>
                    <a:pt x="479" y="11751"/>
                  </a:lnTo>
                  <a:lnTo>
                    <a:pt x="344" y="11968"/>
                  </a:lnTo>
                  <a:lnTo>
                    <a:pt x="277" y="12063"/>
                  </a:lnTo>
                  <a:lnTo>
                    <a:pt x="210" y="12187"/>
                  </a:lnTo>
                  <a:cubicBezTo>
                    <a:pt x="75" y="12437"/>
                    <a:pt x="8" y="12717"/>
                    <a:pt x="8" y="12966"/>
                  </a:cubicBezTo>
                  <a:cubicBezTo>
                    <a:pt x="-61" y="13808"/>
                    <a:pt x="344" y="14649"/>
                    <a:pt x="1222" y="15366"/>
                  </a:cubicBezTo>
                  <a:cubicBezTo>
                    <a:pt x="2436" y="16426"/>
                    <a:pt x="4124" y="17361"/>
                    <a:pt x="6083" y="18140"/>
                  </a:cubicBezTo>
                  <a:cubicBezTo>
                    <a:pt x="9525" y="19543"/>
                    <a:pt x="13305" y="20696"/>
                    <a:pt x="17423" y="21600"/>
                  </a:cubicBezTo>
                  <a:lnTo>
                    <a:pt x="20122" y="19668"/>
                  </a:lnTo>
                  <a:lnTo>
                    <a:pt x="17894" y="18702"/>
                  </a:lnTo>
                  <a:cubicBezTo>
                    <a:pt x="17085" y="18389"/>
                    <a:pt x="16409" y="18047"/>
                    <a:pt x="15666" y="17704"/>
                  </a:cubicBezTo>
                  <a:cubicBezTo>
                    <a:pt x="14250" y="17080"/>
                    <a:pt x="12900" y="16395"/>
                    <a:pt x="11684" y="15678"/>
                  </a:cubicBezTo>
                  <a:cubicBezTo>
                    <a:pt x="10605" y="15086"/>
                    <a:pt x="9660" y="14431"/>
                    <a:pt x="9051" y="13746"/>
                  </a:cubicBezTo>
                  <a:cubicBezTo>
                    <a:pt x="8849" y="13465"/>
                    <a:pt x="8849" y="13278"/>
                    <a:pt x="8918" y="13278"/>
                  </a:cubicBezTo>
                  <a:cubicBezTo>
                    <a:pt x="8918" y="13309"/>
                    <a:pt x="8918" y="13309"/>
                    <a:pt x="8918" y="13309"/>
                  </a:cubicBezTo>
                  <a:lnTo>
                    <a:pt x="9120" y="13060"/>
                  </a:lnTo>
                  <a:lnTo>
                    <a:pt x="9660" y="12437"/>
                  </a:lnTo>
                  <a:cubicBezTo>
                    <a:pt x="11144" y="10722"/>
                    <a:pt x="12967" y="9070"/>
                    <a:pt x="14993" y="7511"/>
                  </a:cubicBezTo>
                  <a:cubicBezTo>
                    <a:pt x="16004" y="6701"/>
                    <a:pt x="17085" y="5891"/>
                    <a:pt x="18166" y="5081"/>
                  </a:cubicBezTo>
                  <a:cubicBezTo>
                    <a:pt x="18773" y="4676"/>
                    <a:pt x="19313" y="4302"/>
                    <a:pt x="19853" y="3896"/>
                  </a:cubicBezTo>
                  <a:lnTo>
                    <a:pt x="21539" y="2774"/>
                  </a:lnTo>
                  <a:lnTo>
                    <a:pt x="13507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3" name="Google Shape;1111;p43"/>
            <p:cNvSpPr/>
            <p:nvPr/>
          </p:nvSpPr>
          <p:spPr>
            <a:xfrm>
              <a:off x="1274565" y="558883"/>
              <a:ext cx="175213" cy="2176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773" h="21600" fill="norm" stroke="1" extrusionOk="0">
                  <a:moveTo>
                    <a:pt x="16021" y="0"/>
                  </a:moveTo>
                  <a:cubicBezTo>
                    <a:pt x="15066" y="0"/>
                    <a:pt x="13954" y="175"/>
                    <a:pt x="12678" y="544"/>
                  </a:cubicBezTo>
                  <a:cubicBezTo>
                    <a:pt x="6713" y="2304"/>
                    <a:pt x="0" y="15924"/>
                    <a:pt x="0" y="15924"/>
                  </a:cubicBezTo>
                  <a:lnTo>
                    <a:pt x="14712" y="21600"/>
                  </a:lnTo>
                  <a:cubicBezTo>
                    <a:pt x="17356" y="18024"/>
                    <a:pt x="19188" y="14051"/>
                    <a:pt x="20204" y="9909"/>
                  </a:cubicBezTo>
                  <a:cubicBezTo>
                    <a:pt x="21600" y="3874"/>
                    <a:pt x="20511" y="0"/>
                    <a:pt x="16021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4" name="Google Shape;1112;p43"/>
            <p:cNvSpPr/>
            <p:nvPr/>
          </p:nvSpPr>
          <p:spPr>
            <a:xfrm>
              <a:off x="1368585" y="953768"/>
              <a:ext cx="67820" cy="5833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561" h="21600" fill="norm" stroke="1" extrusionOk="0">
                  <a:moveTo>
                    <a:pt x="3379" y="0"/>
                  </a:moveTo>
                  <a:cubicBezTo>
                    <a:pt x="-3039" y="4449"/>
                    <a:pt x="1657" y="21600"/>
                    <a:pt x="1657" y="21600"/>
                  </a:cubicBezTo>
                  <a:lnTo>
                    <a:pt x="18561" y="18420"/>
                  </a:lnTo>
                  <a:lnTo>
                    <a:pt x="14648" y="4449"/>
                  </a:lnTo>
                  <a:cubicBezTo>
                    <a:pt x="13396" y="1911"/>
                    <a:pt x="11205" y="216"/>
                    <a:pt x="8854" y="0"/>
                  </a:cubicBez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5" name="Google Shape;1113;p43"/>
            <p:cNvSpPr/>
            <p:nvPr/>
          </p:nvSpPr>
          <p:spPr>
            <a:xfrm>
              <a:off x="1374075" y="1003514"/>
              <a:ext cx="61747" cy="5089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3645"/>
                  </a:lnTo>
                  <a:lnTo>
                    <a:pt x="2800" y="21600"/>
                  </a:lnTo>
                  <a:lnTo>
                    <a:pt x="19201" y="1869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B57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6" name="Google Shape;1114;p43"/>
            <p:cNvSpPr/>
            <p:nvPr/>
          </p:nvSpPr>
          <p:spPr>
            <a:xfrm>
              <a:off x="2211774" y="391679"/>
              <a:ext cx="17726" cy="4517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667" y="0"/>
                  </a:moveTo>
                  <a:lnTo>
                    <a:pt x="0" y="1098"/>
                  </a:lnTo>
                  <a:cubicBezTo>
                    <a:pt x="6267" y="7656"/>
                    <a:pt x="11155" y="14493"/>
                    <a:pt x="13244" y="21600"/>
                  </a:cubicBezTo>
                  <a:lnTo>
                    <a:pt x="21600" y="21059"/>
                  </a:lnTo>
                  <a:cubicBezTo>
                    <a:pt x="19511" y="13673"/>
                    <a:pt x="14623" y="6566"/>
                    <a:pt x="766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7" name="Google Shape;1115;p43"/>
            <p:cNvSpPr/>
            <p:nvPr/>
          </p:nvSpPr>
          <p:spPr>
            <a:xfrm>
              <a:off x="2120287" y="296198"/>
              <a:ext cx="78340" cy="6404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785" y="0"/>
                  </a:moveTo>
                  <a:lnTo>
                    <a:pt x="0" y="2313"/>
                  </a:lnTo>
                  <a:cubicBezTo>
                    <a:pt x="8040" y="6169"/>
                    <a:pt x="14978" y="12922"/>
                    <a:pt x="20021" y="21600"/>
                  </a:cubicBezTo>
                  <a:lnTo>
                    <a:pt x="21600" y="20247"/>
                  </a:lnTo>
                  <a:cubicBezTo>
                    <a:pt x="16396" y="11182"/>
                    <a:pt x="9141" y="4238"/>
                    <a:pt x="785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8" name="Google Shape;1116;p43"/>
            <p:cNvSpPr/>
            <p:nvPr/>
          </p:nvSpPr>
          <p:spPr>
            <a:xfrm>
              <a:off x="1888132" y="454590"/>
              <a:ext cx="170959" cy="1715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11952"/>
                    <a:pt x="9681" y="21600"/>
                    <a:pt x="21600" y="21600"/>
                  </a:cubicBezTo>
                  <a:lnTo>
                    <a:pt x="21600" y="20734"/>
                  </a:lnTo>
                  <a:cubicBezTo>
                    <a:pt x="10186" y="20663"/>
                    <a:pt x="866" y="11446"/>
                    <a:pt x="86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19" name="Google Shape;1117;p43"/>
            <p:cNvSpPr/>
            <p:nvPr/>
          </p:nvSpPr>
          <p:spPr>
            <a:xfrm>
              <a:off x="1913138" y="308763"/>
              <a:ext cx="292346" cy="292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9827" y="0"/>
                  </a:moveTo>
                  <a:cubicBezTo>
                    <a:pt x="7307" y="0"/>
                    <a:pt x="4785" y="1056"/>
                    <a:pt x="2859" y="3169"/>
                  </a:cubicBezTo>
                  <a:cubicBezTo>
                    <a:pt x="-953" y="7394"/>
                    <a:pt x="-953" y="14239"/>
                    <a:pt x="2859" y="18464"/>
                  </a:cubicBezTo>
                  <a:cubicBezTo>
                    <a:pt x="4785" y="20555"/>
                    <a:pt x="7307" y="21600"/>
                    <a:pt x="9827" y="21600"/>
                  </a:cubicBezTo>
                  <a:cubicBezTo>
                    <a:pt x="12349" y="21600"/>
                    <a:pt x="14871" y="20555"/>
                    <a:pt x="16797" y="18464"/>
                  </a:cubicBezTo>
                  <a:cubicBezTo>
                    <a:pt x="20647" y="14239"/>
                    <a:pt x="20647" y="7394"/>
                    <a:pt x="16797" y="3169"/>
                  </a:cubicBezTo>
                  <a:cubicBezTo>
                    <a:pt x="14871" y="1056"/>
                    <a:pt x="12349" y="0"/>
                    <a:pt x="98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0" name="Google Shape;1118;p43"/>
            <p:cNvSpPr/>
            <p:nvPr/>
          </p:nvSpPr>
          <p:spPr>
            <a:xfrm>
              <a:off x="2003052" y="361663"/>
              <a:ext cx="140720" cy="1586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3" h="21600" fill="norm" stroke="1" extrusionOk="0">
                  <a:moveTo>
                    <a:pt x="8637" y="0"/>
                  </a:moveTo>
                  <a:cubicBezTo>
                    <a:pt x="8517" y="0"/>
                    <a:pt x="8397" y="12"/>
                    <a:pt x="8274" y="40"/>
                  </a:cubicBezTo>
                  <a:cubicBezTo>
                    <a:pt x="7405" y="40"/>
                    <a:pt x="6707" y="740"/>
                    <a:pt x="6707" y="1596"/>
                  </a:cubicBezTo>
                  <a:cubicBezTo>
                    <a:pt x="6794" y="3852"/>
                    <a:pt x="6271" y="8444"/>
                    <a:pt x="1133" y="9301"/>
                  </a:cubicBezTo>
                  <a:lnTo>
                    <a:pt x="0" y="10547"/>
                  </a:lnTo>
                  <a:lnTo>
                    <a:pt x="4355" y="21600"/>
                  </a:lnTo>
                  <a:lnTo>
                    <a:pt x="6532" y="21210"/>
                  </a:lnTo>
                  <a:cubicBezTo>
                    <a:pt x="7316" y="21131"/>
                    <a:pt x="12107" y="20510"/>
                    <a:pt x="15156" y="20198"/>
                  </a:cubicBezTo>
                  <a:cubicBezTo>
                    <a:pt x="18814" y="19808"/>
                    <a:pt x="21600" y="16852"/>
                    <a:pt x="21425" y="13583"/>
                  </a:cubicBezTo>
                  <a:lnTo>
                    <a:pt x="20817" y="8524"/>
                  </a:lnTo>
                  <a:cubicBezTo>
                    <a:pt x="20584" y="6727"/>
                    <a:pt x="18913" y="5423"/>
                    <a:pt x="16958" y="5423"/>
                  </a:cubicBezTo>
                  <a:cubicBezTo>
                    <a:pt x="16710" y="5423"/>
                    <a:pt x="16457" y="5444"/>
                    <a:pt x="16201" y="5488"/>
                  </a:cubicBezTo>
                  <a:lnTo>
                    <a:pt x="13676" y="5798"/>
                  </a:lnTo>
                  <a:lnTo>
                    <a:pt x="10887" y="6732"/>
                  </a:lnTo>
                  <a:cubicBezTo>
                    <a:pt x="11585" y="5565"/>
                    <a:pt x="11585" y="3152"/>
                    <a:pt x="10018" y="740"/>
                  </a:cubicBezTo>
                  <a:cubicBezTo>
                    <a:pt x="9728" y="289"/>
                    <a:pt x="9203" y="0"/>
                    <a:pt x="86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21" name="Google Shape;1119;p43"/>
            <p:cNvSpPr/>
            <p:nvPr/>
          </p:nvSpPr>
          <p:spPr>
            <a:xfrm>
              <a:off x="1970169" y="438631"/>
              <a:ext cx="66926" cy="1106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67" h="21600" fill="norm" stroke="1" extrusionOk="0">
                  <a:moveTo>
                    <a:pt x="10756" y="0"/>
                  </a:moveTo>
                  <a:cubicBezTo>
                    <a:pt x="10508" y="0"/>
                    <a:pt x="10249" y="33"/>
                    <a:pt x="9995" y="100"/>
                  </a:cubicBezTo>
                  <a:lnTo>
                    <a:pt x="1712" y="1553"/>
                  </a:lnTo>
                  <a:cubicBezTo>
                    <a:pt x="455" y="1774"/>
                    <a:pt x="-268" y="2558"/>
                    <a:pt x="94" y="3338"/>
                  </a:cubicBezTo>
                  <a:lnTo>
                    <a:pt x="8193" y="20535"/>
                  </a:lnTo>
                  <a:cubicBezTo>
                    <a:pt x="8490" y="21182"/>
                    <a:pt x="9402" y="21600"/>
                    <a:pt x="10421" y="21600"/>
                  </a:cubicBezTo>
                  <a:cubicBezTo>
                    <a:pt x="10637" y="21600"/>
                    <a:pt x="10853" y="21580"/>
                    <a:pt x="11074" y="21543"/>
                  </a:cubicBezTo>
                  <a:lnTo>
                    <a:pt x="19352" y="20090"/>
                  </a:lnTo>
                  <a:cubicBezTo>
                    <a:pt x="20614" y="19866"/>
                    <a:pt x="21332" y="18972"/>
                    <a:pt x="20976" y="18192"/>
                  </a:cubicBezTo>
                  <a:lnTo>
                    <a:pt x="12871" y="1105"/>
                  </a:lnTo>
                  <a:cubicBezTo>
                    <a:pt x="12585" y="482"/>
                    <a:pt x="11727" y="0"/>
                    <a:pt x="1075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523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grpSp>
        <p:nvGrpSpPr>
          <p:cNvPr id="154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54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53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52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52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52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52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52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52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53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53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53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53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53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54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54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51" name="تجميع"/>
          <p:cNvGrpSpPr/>
          <p:nvPr/>
        </p:nvGrpSpPr>
        <p:grpSpPr>
          <a:xfrm>
            <a:off x="2649326" y="189521"/>
            <a:ext cx="4418716" cy="1527251"/>
            <a:chOff x="0" y="0"/>
            <a:chExt cx="4418714" cy="1527250"/>
          </a:xfrm>
        </p:grpSpPr>
        <p:pic>
          <p:nvPicPr>
            <p:cNvPr id="154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550" name="تجميع"/>
            <p:cNvGrpSpPr/>
            <p:nvPr/>
          </p:nvGrpSpPr>
          <p:grpSpPr>
            <a:xfrm>
              <a:off x="175906" y="0"/>
              <a:ext cx="4242809" cy="1327922"/>
              <a:chOff x="0" y="0"/>
              <a:chExt cx="4242808" cy="1327921"/>
            </a:xfrm>
          </p:grpSpPr>
          <p:grpSp>
            <p:nvGrpSpPr>
              <p:cNvPr id="154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54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54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549" name="مثال"/>
              <p:cNvSpPr/>
              <p:nvPr/>
            </p:nvSpPr>
            <p:spPr>
              <a:xfrm>
                <a:off x="71993" y="16510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>
                <a:lvl1pPr algn="ctr" rtl="0">
                  <a:lnSpc>
                    <a:spcPct val="150000"/>
                  </a:lnSpc>
                  <a:defRPr b="1" sz="53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>
                  <a:defRPr sz="5400"/>
                </a:pPr>
                <a:r>
                  <a:rPr sz="5300"/>
                  <a:t>مثال</a:t>
                </a:r>
              </a:p>
            </p:txBody>
          </p:sp>
        </p:grpSp>
      </p:grpSp>
      <p:grpSp>
        <p:nvGrpSpPr>
          <p:cNvPr id="1624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552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3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4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5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6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7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8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59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0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1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2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3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4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5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6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7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8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69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0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1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2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3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4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5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6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7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8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79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0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1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2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3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4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5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6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7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8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89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0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1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2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3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4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5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6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7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8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599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0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1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2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3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4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5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6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7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8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09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0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1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2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3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4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5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6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7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8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19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0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1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2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23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625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626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46423" t="1801" r="0" b="86470"/>
          <a:stretch>
            <a:fillRect/>
          </a:stretch>
        </p:blipFill>
        <p:spPr>
          <a:xfrm>
            <a:off x="15695612" y="1716771"/>
            <a:ext cx="7255490" cy="1009614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7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0" t="18846" r="3611" b="2632"/>
          <a:stretch>
            <a:fillRect/>
          </a:stretch>
        </p:blipFill>
        <p:spPr>
          <a:xfrm>
            <a:off x="3092203" y="3296202"/>
            <a:ext cx="17562749" cy="9094819"/>
          </a:xfrm>
          <a:prstGeom prst="rect">
            <a:avLst/>
          </a:prstGeom>
          <a:ln w="12700">
            <a:miter lim="400000"/>
          </a:ln>
        </p:spPr>
      </p:pic>
      <p:pic>
        <p:nvPicPr>
          <p:cNvPr id="1628" name="IMG_2680.png" descr="IMG_2680.png"/>
          <p:cNvPicPr>
            <a:picLocks noChangeAspect="1"/>
          </p:cNvPicPr>
          <p:nvPr/>
        </p:nvPicPr>
        <p:blipFill>
          <a:blip r:embed="rId10">
            <a:extLst/>
          </a:blip>
          <a:srcRect l="0" t="2537" r="54499" b="85734"/>
          <a:stretch>
            <a:fillRect/>
          </a:stretch>
        </p:blipFill>
        <p:spPr>
          <a:xfrm>
            <a:off x="6126501" y="1429037"/>
            <a:ext cx="9673097" cy="158494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48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646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644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633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631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629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630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632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634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637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635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636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638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39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0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1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2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643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645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647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0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656" name="تجميع"/>
          <p:cNvGrpSpPr/>
          <p:nvPr/>
        </p:nvGrpSpPr>
        <p:grpSpPr>
          <a:xfrm>
            <a:off x="2825233" y="189521"/>
            <a:ext cx="18885935" cy="2670259"/>
            <a:chOff x="0" y="0"/>
            <a:chExt cx="18885934" cy="2670257"/>
          </a:xfrm>
        </p:grpSpPr>
        <p:grpSp>
          <p:nvGrpSpPr>
            <p:cNvPr id="1653" name="تجميع"/>
            <p:cNvGrpSpPr/>
            <p:nvPr/>
          </p:nvGrpSpPr>
          <p:grpSpPr>
            <a:xfrm>
              <a:off x="-1" y="0"/>
              <a:ext cx="4242810" cy="1327922"/>
              <a:chOff x="0" y="0"/>
              <a:chExt cx="4242808" cy="1327921"/>
            </a:xfrm>
          </p:grpSpPr>
          <p:sp>
            <p:nvSpPr>
              <p:cNvPr id="1651" name="Google Shape;433;p18"/>
              <p:cNvSpPr/>
              <p:nvPr/>
            </p:nvSpPr>
            <p:spPr>
              <a:xfrm>
                <a:off x="0" y="155604"/>
                <a:ext cx="4128921" cy="1172318"/>
              </a:xfrm>
              <a:prstGeom prst="rect">
                <a:avLst/>
              </a:prstGeom>
              <a:solidFill>
                <a:schemeClr val="accent3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652" name="Google Shape;435;p18"/>
              <p:cNvSpPr/>
              <p:nvPr/>
            </p:nvSpPr>
            <p:spPr>
              <a:xfrm>
                <a:off x="113887" y="0"/>
                <a:ext cx="4128922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654" name="مثال"/>
            <p:cNvSpPr/>
            <p:nvPr/>
          </p:nvSpPr>
          <p:spPr>
            <a:xfrm>
              <a:off x="80486" y="88900"/>
              <a:ext cx="40988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b="1" sz="5300">
                  <a:solidFill>
                    <a:srgbClr val="33333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 sz="5400"/>
              </a:pPr>
              <a:r>
                <a:rPr sz="5300"/>
                <a:t>مثال </a:t>
              </a:r>
            </a:p>
          </p:txBody>
        </p:sp>
        <p:pic>
          <p:nvPicPr>
            <p:cNvPr id="1655" name="IMG_2682.png" descr="IMG_2682.png"/>
            <p:cNvPicPr>
              <a:picLocks noChangeAspect="1"/>
            </p:cNvPicPr>
            <p:nvPr/>
          </p:nvPicPr>
          <p:blipFill>
            <a:blip r:embed="rId3">
              <a:extLst/>
            </a:blip>
            <a:srcRect l="34004" t="0" r="11604" b="89615"/>
            <a:stretch>
              <a:fillRect/>
            </a:stretch>
          </p:blipFill>
          <p:spPr>
            <a:xfrm>
              <a:off x="4989229" y="885845"/>
              <a:ext cx="13896706" cy="17844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grpSp>
        <p:nvGrpSpPr>
          <p:cNvPr id="1729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657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8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59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0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1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2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3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4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5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6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7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8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69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0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1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2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3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4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5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6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7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8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79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0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1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2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3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4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5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6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7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8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89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0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1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2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3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4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5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6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7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8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699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0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1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2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3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4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5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6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7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8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09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0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1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2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3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4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5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6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7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8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19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0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1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2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3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4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5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6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7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28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730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731" name="IMG_2682.png" descr="IMG_2682.png"/>
          <p:cNvPicPr>
            <a:picLocks noChangeAspect="1"/>
          </p:cNvPicPr>
          <p:nvPr/>
        </p:nvPicPr>
        <p:blipFill>
          <a:blip r:embed="rId3">
            <a:extLst/>
          </a:blip>
          <a:srcRect l="15705" t="12913" r="19182" b="53111"/>
          <a:stretch>
            <a:fillRect/>
          </a:stretch>
        </p:blipFill>
        <p:spPr>
          <a:xfrm>
            <a:off x="2649326" y="3620672"/>
            <a:ext cx="19943475" cy="6998493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1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749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747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736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734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732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733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735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737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740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738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739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741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2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3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4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5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746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748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750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med" advClick="1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3" name="IMG_5566.png" descr="IMG_5566.png"/>
          <p:cNvPicPr>
            <a:picLocks noChangeAspect="1"/>
          </p:cNvPicPr>
          <p:nvPr/>
        </p:nvPicPr>
        <p:blipFill>
          <a:blip r:embed="rId2">
            <a:extLst/>
          </a:blip>
          <a:srcRect l="37714" t="13451" r="3974" b="83888"/>
          <a:stretch>
            <a:fillRect/>
          </a:stretch>
        </p:blipFill>
        <p:spPr>
          <a:xfrm>
            <a:off x="2649326" y="1419613"/>
            <a:ext cx="4302627" cy="297159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758" name="تجميع"/>
          <p:cNvGrpSpPr/>
          <p:nvPr/>
        </p:nvGrpSpPr>
        <p:grpSpPr>
          <a:xfrm>
            <a:off x="2825233" y="189521"/>
            <a:ext cx="4242809" cy="1327923"/>
            <a:chOff x="0" y="0"/>
            <a:chExt cx="4242808" cy="1327921"/>
          </a:xfrm>
        </p:grpSpPr>
        <p:grpSp>
          <p:nvGrpSpPr>
            <p:cNvPr id="1756" name="تجميع"/>
            <p:cNvGrpSpPr/>
            <p:nvPr/>
          </p:nvGrpSpPr>
          <p:grpSpPr>
            <a:xfrm>
              <a:off x="-1" y="0"/>
              <a:ext cx="4242810" cy="1327922"/>
              <a:chOff x="0" y="0"/>
              <a:chExt cx="4242808" cy="1327921"/>
            </a:xfrm>
          </p:grpSpPr>
          <p:sp>
            <p:nvSpPr>
              <p:cNvPr id="1754" name="Google Shape;433;p18"/>
              <p:cNvSpPr/>
              <p:nvPr/>
            </p:nvSpPr>
            <p:spPr>
              <a:xfrm>
                <a:off x="0" y="155604"/>
                <a:ext cx="4128921" cy="1172318"/>
              </a:xfrm>
              <a:prstGeom prst="rect">
                <a:avLst/>
              </a:prstGeom>
              <a:solidFill>
                <a:schemeClr val="accent3">
                  <a:lumOff val="18725"/>
                </a:schemeClr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  <p:sp>
            <p:nvSpPr>
              <p:cNvPr id="1755" name="Google Shape;435;p18"/>
              <p:cNvSpPr/>
              <p:nvPr/>
            </p:nvSpPr>
            <p:spPr>
              <a:xfrm>
                <a:off x="113887" y="0"/>
                <a:ext cx="4128922" cy="1172317"/>
              </a:xfrm>
              <a:prstGeom prst="rect">
                <a:avLst/>
              </a:prstGeom>
              <a:noFill/>
              <a:ln w="25400" cap="flat">
                <a:solidFill>
                  <a:srgbClr val="2E2B26"/>
                </a:solidFill>
                <a:prstDash val="solid"/>
                <a:round/>
              </a:ln>
              <a:effectLst/>
            </p:spPr>
            <p:txBody>
              <a:bodyPr wrap="square" lIns="121919" tIns="121919" rIns="121919" bIns="121919" numCol="1" anchor="ctr">
                <a:noAutofit/>
              </a:bodyPr>
              <a:lstStyle/>
              <a:p>
                <a:pPr rtl="0">
                  <a:defRPr>
                    <a:solidFill>
                      <a:srgbClr val="000000"/>
                    </a:solidFill>
                  </a:defRPr>
                </a:pPr>
              </a:p>
            </p:txBody>
          </p:sp>
        </p:grpSp>
        <p:sp>
          <p:nvSpPr>
            <p:cNvPr id="1757" name="مفهوم أساسي"/>
            <p:cNvSpPr/>
            <p:nvPr/>
          </p:nvSpPr>
          <p:spPr>
            <a:xfrm>
              <a:off x="80486" y="88900"/>
              <a:ext cx="4098823" cy="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0" fill="norm" stroke="1" extrusionOk="0">
                  <a:moveTo>
                    <a:pt x="0" y="0"/>
                  </a:moveTo>
                  <a:lnTo>
                    <a:pt x="21600" y="0"/>
                  </a:lnTo>
                  <a:lnTo>
                    <a:pt x="21600" y="0"/>
                  </a:lnTo>
                  <a:lnTo>
                    <a:pt x="0" y="0"/>
                  </a:lnTo>
                  <a:close/>
                </a:path>
              </a:pathLst>
            </a:custGeom>
            <a:noFill/>
            <a:ln w="25400" cap="flat">
              <a:noFill/>
              <a:miter lim="400000"/>
            </a:ln>
            <a:effectLst>
              <a:outerShdw sx="100000" sy="100000" kx="0" ky="0" algn="b" rotWithShape="0" blurRad="381000" dist="114300" dir="0">
                <a:srgbClr val="000000">
                  <a:alpha val="75000"/>
                </a:srgbClr>
              </a:outerShdw>
            </a:effectLst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91439" tIns="91439" rIns="91439" bIns="91439" numCol="1" anchor="t">
              <a:spAutoFit/>
            </a:bodyPr>
            <a:lstStyle>
              <a:lvl1pPr algn="ctr" rtl="0">
                <a:lnSpc>
                  <a:spcPct val="150000"/>
                </a:lnSpc>
                <a:defRPr b="1" sz="5300">
                  <a:solidFill>
                    <a:srgbClr val="333333"/>
                  </a:solidFill>
                  <a:latin typeface="+mn-lt"/>
                  <a:ea typeface="+mn-ea"/>
                  <a:cs typeface="+mn-cs"/>
                  <a:sym typeface="Helvetica"/>
                </a:defRPr>
              </a:lvl1pPr>
            </a:lstStyle>
            <a:p>
              <a:pPr>
                <a:defRPr sz="5400"/>
              </a:pPr>
              <a:r>
                <a:rPr sz="5300"/>
                <a:t>مفهوم أساسي </a:t>
              </a:r>
            </a:p>
          </p:txBody>
        </p:sp>
      </p:grpSp>
      <p:grpSp>
        <p:nvGrpSpPr>
          <p:cNvPr id="1831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759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0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1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2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3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4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5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6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7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8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69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0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1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2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3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4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5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6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7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8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79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0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1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2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3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4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5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6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7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8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89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0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1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2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3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4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5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6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7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8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799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0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1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2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3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4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5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6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7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8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09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0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1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2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3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4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5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6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7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8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19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0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1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2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3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4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5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6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7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8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29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30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832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3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833" name="IMG_2682.png" descr="IMG_2682.png"/>
          <p:cNvPicPr>
            <a:picLocks noChangeAspect="1"/>
          </p:cNvPicPr>
          <p:nvPr/>
        </p:nvPicPr>
        <p:blipFill>
          <a:blip r:embed="rId10">
            <a:extLst/>
          </a:blip>
          <a:srcRect l="16499" t="53135" r="14348" b="862"/>
          <a:stretch>
            <a:fillRect/>
          </a:stretch>
        </p:blipFill>
        <p:spPr>
          <a:xfrm>
            <a:off x="3477903" y="2831089"/>
            <a:ext cx="19172655" cy="857753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853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851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849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838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836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834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835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837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839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842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840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841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843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4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5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6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7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848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850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852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:dissolve/>
      </p:transition>
    </mc:Choice>
    <mc:Fallback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62" name="تجميع"/>
          <p:cNvGrpSpPr/>
          <p:nvPr/>
        </p:nvGrpSpPr>
        <p:grpSpPr>
          <a:xfrm>
            <a:off x="2649326" y="189521"/>
            <a:ext cx="18019848" cy="2854107"/>
            <a:chOff x="0" y="0"/>
            <a:chExt cx="18019847" cy="2854105"/>
          </a:xfrm>
        </p:grpSpPr>
        <p:pic>
          <p:nvPicPr>
            <p:cNvPr id="1855" name="IMG_5566.png" descr="IMG_556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37714" t="13451" r="3974" b="83888"/>
            <a:stretch>
              <a:fillRect/>
            </a:stretch>
          </p:blipFill>
          <p:spPr>
            <a:xfrm>
              <a:off x="0" y="1230091"/>
              <a:ext cx="4302626" cy="29716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grpSp>
          <p:nvGrpSpPr>
            <p:cNvPr id="1861" name="تجميع"/>
            <p:cNvGrpSpPr/>
            <p:nvPr/>
          </p:nvGrpSpPr>
          <p:grpSpPr>
            <a:xfrm>
              <a:off x="175906" y="0"/>
              <a:ext cx="17843942" cy="2854106"/>
              <a:chOff x="0" y="0"/>
              <a:chExt cx="17843940" cy="2854105"/>
            </a:xfrm>
          </p:grpSpPr>
          <p:grpSp>
            <p:nvGrpSpPr>
              <p:cNvPr id="1858" name="تجميع"/>
              <p:cNvGrpSpPr/>
              <p:nvPr/>
            </p:nvGrpSpPr>
            <p:grpSpPr>
              <a:xfrm>
                <a:off x="-1" y="0"/>
                <a:ext cx="4242810" cy="1327922"/>
                <a:chOff x="0" y="0"/>
                <a:chExt cx="4242808" cy="1327921"/>
              </a:xfrm>
            </p:grpSpPr>
            <p:sp>
              <p:nvSpPr>
                <p:cNvPr id="1856" name="Google Shape;433;p18"/>
                <p:cNvSpPr/>
                <p:nvPr/>
              </p:nvSpPr>
              <p:spPr>
                <a:xfrm>
                  <a:off x="0" y="155604"/>
                  <a:ext cx="4128921" cy="1172318"/>
                </a:xfrm>
                <a:prstGeom prst="rect">
                  <a:avLst/>
                </a:prstGeom>
                <a:solidFill>
                  <a:schemeClr val="accent3">
                    <a:lumOff val="18725"/>
                  </a:schemeClr>
                </a:solidFill>
                <a:ln w="12700" cap="flat">
                  <a:noFill/>
                  <a:miter lim="400000"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  <p:sp>
              <p:nvSpPr>
                <p:cNvPr id="1857" name="Google Shape;435;p18"/>
                <p:cNvSpPr/>
                <p:nvPr/>
              </p:nvSpPr>
              <p:spPr>
                <a:xfrm>
                  <a:off x="113887" y="0"/>
                  <a:ext cx="4128922" cy="1172317"/>
                </a:xfrm>
                <a:prstGeom prst="rect">
                  <a:avLst/>
                </a:prstGeom>
                <a:noFill/>
                <a:ln w="25400" cap="flat">
                  <a:solidFill>
                    <a:srgbClr val="2E2B26"/>
                  </a:solidFill>
                  <a:prstDash val="solid"/>
                  <a:round/>
                </a:ln>
                <a:effectLst/>
              </p:spPr>
              <p:txBody>
                <a:bodyPr wrap="square" lIns="121919" tIns="121919" rIns="121919" bIns="121919" numCol="1" anchor="ctr">
                  <a:noAutofit/>
                </a:bodyPr>
                <a:lstStyle/>
                <a:p>
                  <a:pPr rtl="0">
                    <a:defRPr>
                      <a:solidFill>
                        <a:srgbClr val="000000"/>
                      </a:solidFill>
                    </a:defRPr>
                  </a:pPr>
                </a:p>
              </p:txBody>
            </p:sp>
          </p:grpSp>
          <p:sp>
            <p:nvSpPr>
              <p:cNvPr id="1859" name="مثال"/>
              <p:cNvSpPr/>
              <p:nvPr/>
            </p:nvSpPr>
            <p:spPr>
              <a:xfrm>
                <a:off x="0" y="128020"/>
                <a:ext cx="4098822" cy="1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0" fill="norm" stroke="1" extrusionOk="0">
                    <a:moveTo>
                      <a:pt x="0" y="0"/>
                    </a:moveTo>
                    <a:lnTo>
                      <a:pt x="21600" y="0"/>
                    </a:lnTo>
                    <a:lnTo>
                      <a:pt x="21600" y="0"/>
                    </a:lnTo>
                    <a:lnTo>
                      <a:pt x="0" y="0"/>
                    </a:lnTo>
                    <a:close/>
                  </a:path>
                </a:pathLst>
              </a:custGeom>
              <a:noFill/>
              <a:ln w="25400" cap="flat">
                <a:noFill/>
                <a:miter lim="400000"/>
              </a:ln>
              <a:effectLst>
                <a:outerShdw sx="100000" sy="100000" kx="0" ky="0" algn="b" rotWithShape="0" blurRad="381000" dist="114300" dir="0">
                  <a:srgbClr val="000000">
                    <a:alpha val="75000"/>
                  </a:srgbClr>
                </a:outerShdw>
              </a:effectLst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91439" tIns="91439" rIns="91439" bIns="91439" numCol="1" anchor="t">
                <a:spAutoFit/>
              </a:bodyPr>
              <a:lstStyle/>
              <a:p>
                <a:pPr algn="ctr" rtl="0">
                  <a:lnSpc>
                    <a:spcPct val="150000"/>
                  </a:lnSpc>
                  <a:defRPr b="1" sz="5400">
                    <a:solidFill>
                      <a:srgbClr val="333333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pPr>
                <a:r>
                  <a:rPr sz="5300"/>
                  <a:t>مثال </a:t>
                </a:r>
                <a:r>
                  <a:t> </a:t>
                </a:r>
              </a:p>
            </p:txBody>
          </p:sp>
          <p:pic>
            <p:nvPicPr>
              <p:cNvPr id="1860" name="IMG_2684.png" descr="IMG_2684.png"/>
              <p:cNvPicPr>
                <a:picLocks noChangeAspect="1"/>
              </p:cNvPicPr>
              <p:nvPr/>
            </p:nvPicPr>
            <p:blipFill>
              <a:blip r:embed="rId3">
                <a:extLst/>
              </a:blip>
              <a:srcRect l="0" t="0" r="0" b="75815"/>
              <a:stretch>
                <a:fillRect/>
              </a:stretch>
            </p:blipFill>
            <p:spPr>
              <a:xfrm>
                <a:off x="4875036" y="1327921"/>
                <a:ext cx="12968905" cy="152618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</p:grpSp>
      <p:grpSp>
        <p:nvGrpSpPr>
          <p:cNvPr id="1935" name="Google Shape;924;p40"/>
          <p:cNvGrpSpPr/>
          <p:nvPr/>
        </p:nvGrpSpPr>
        <p:grpSpPr>
          <a:xfrm>
            <a:off x="21530160" y="10998499"/>
            <a:ext cx="2240755" cy="1876548"/>
            <a:chOff x="0" y="0"/>
            <a:chExt cx="2240754" cy="1876546"/>
          </a:xfrm>
        </p:grpSpPr>
        <p:sp>
          <p:nvSpPr>
            <p:cNvPr id="1863" name="Google Shape;925;p40"/>
            <p:cNvSpPr/>
            <p:nvPr/>
          </p:nvSpPr>
          <p:spPr>
            <a:xfrm flipH="1">
              <a:off x="-1" y="1745744"/>
              <a:ext cx="2240756" cy="1308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4885"/>
                    <a:pt x="0" y="10839"/>
                  </a:cubicBezTo>
                  <a:cubicBezTo>
                    <a:pt x="0" y="16790"/>
                    <a:pt x="4834" y="21600"/>
                    <a:pt x="10800" y="21600"/>
                  </a:cubicBezTo>
                  <a:cubicBezTo>
                    <a:pt x="16766" y="21600"/>
                    <a:pt x="21600" y="16790"/>
                    <a:pt x="21600" y="10839"/>
                  </a:cubicBezTo>
                  <a:cubicBezTo>
                    <a:pt x="21600" y="4885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F5F5F5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4" name="Google Shape;926;p40"/>
            <p:cNvSpPr/>
            <p:nvPr/>
          </p:nvSpPr>
          <p:spPr>
            <a:xfrm flipH="1">
              <a:off x="480696" y="1804910"/>
              <a:ext cx="208909" cy="129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1" y="0"/>
                  </a:moveTo>
                  <a:cubicBezTo>
                    <a:pt x="4827" y="0"/>
                    <a:pt x="0" y="4625"/>
                    <a:pt x="0" y="10800"/>
                  </a:cubicBezTo>
                  <a:cubicBezTo>
                    <a:pt x="0" y="16952"/>
                    <a:pt x="4827" y="21600"/>
                    <a:pt x="10801" y="21600"/>
                  </a:cubicBezTo>
                  <a:cubicBezTo>
                    <a:pt x="16773" y="21600"/>
                    <a:pt x="21600" y="16952"/>
                    <a:pt x="21600" y="10800"/>
                  </a:cubicBezTo>
                  <a:cubicBezTo>
                    <a:pt x="21600" y="4625"/>
                    <a:pt x="16773" y="0"/>
                    <a:pt x="10801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5" name="Google Shape;927;p40"/>
            <p:cNvSpPr/>
            <p:nvPr/>
          </p:nvSpPr>
          <p:spPr>
            <a:xfrm flipH="1">
              <a:off x="540776" y="1395393"/>
              <a:ext cx="262075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14476" y="21600"/>
                  </a:lnTo>
                  <a:lnTo>
                    <a:pt x="21600" y="21600"/>
                  </a:lnTo>
                  <a:lnTo>
                    <a:pt x="10896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6" name="Google Shape;928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7" name="Google Shape;929;p40"/>
            <p:cNvSpPr/>
            <p:nvPr/>
          </p:nvSpPr>
          <p:spPr>
            <a:xfrm flipH="1">
              <a:off x="193691" y="1198497"/>
              <a:ext cx="8266" cy="4252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8" name="Google Shape;930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69" name="Google Shape;931;p40"/>
            <p:cNvSpPr/>
            <p:nvPr/>
          </p:nvSpPr>
          <p:spPr>
            <a:xfrm flipH="1">
              <a:off x="193691" y="1017772"/>
              <a:ext cx="8266" cy="152072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0" name="Google Shape;932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1" name="Google Shape;933;p40"/>
            <p:cNvSpPr/>
            <p:nvPr/>
          </p:nvSpPr>
          <p:spPr>
            <a:xfrm flipH="1">
              <a:off x="929024" y="795018"/>
              <a:ext cx="78108" cy="8266"/>
            </a:xfrm>
            <a:prstGeom prst="rect">
              <a:avLst/>
            </a:pr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2" name="Google Shape;934;p40"/>
            <p:cNvSpPr/>
            <p:nvPr/>
          </p:nvSpPr>
          <p:spPr>
            <a:xfrm flipH="1">
              <a:off x="303199" y="1395393"/>
              <a:ext cx="413218" cy="41598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915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3" name="Google Shape;935;p40"/>
            <p:cNvSpPr/>
            <p:nvPr/>
          </p:nvSpPr>
          <p:spPr>
            <a:xfrm flipH="1">
              <a:off x="220935" y="822262"/>
              <a:ext cx="1161504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991" y="0"/>
                  </a:moveTo>
                  <a:cubicBezTo>
                    <a:pt x="1332" y="0"/>
                    <a:pt x="0" y="1848"/>
                    <a:pt x="0" y="4148"/>
                  </a:cubicBezTo>
                  <a:lnTo>
                    <a:pt x="0" y="17452"/>
                  </a:lnTo>
                  <a:cubicBezTo>
                    <a:pt x="0" y="19752"/>
                    <a:pt x="1332" y="21600"/>
                    <a:pt x="2991" y="21600"/>
                  </a:cubicBezTo>
                  <a:lnTo>
                    <a:pt x="18609" y="21600"/>
                  </a:lnTo>
                  <a:cubicBezTo>
                    <a:pt x="20268" y="21600"/>
                    <a:pt x="21600" y="19752"/>
                    <a:pt x="21600" y="17452"/>
                  </a:cubicBezTo>
                  <a:lnTo>
                    <a:pt x="21600" y="4148"/>
                  </a:lnTo>
                  <a:cubicBezTo>
                    <a:pt x="21600" y="1848"/>
                    <a:pt x="20268" y="0"/>
                    <a:pt x="1860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4" name="Google Shape;936;p40"/>
            <p:cNvSpPr/>
            <p:nvPr/>
          </p:nvSpPr>
          <p:spPr>
            <a:xfrm flipH="1">
              <a:off x="768640" y="822262"/>
              <a:ext cx="316142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1115" y="0"/>
                  </a:moveTo>
                  <a:lnTo>
                    <a:pt x="0" y="21600"/>
                  </a:lnTo>
                  <a:lnTo>
                    <a:pt x="10484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5" name="Google Shape;937;p40"/>
            <p:cNvSpPr/>
            <p:nvPr/>
          </p:nvSpPr>
          <p:spPr>
            <a:xfrm flipH="1">
              <a:off x="629524" y="822262"/>
              <a:ext cx="250049" cy="83750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054" y="0"/>
                  </a:moveTo>
                  <a:lnTo>
                    <a:pt x="0" y="21600"/>
                  </a:lnTo>
                  <a:lnTo>
                    <a:pt x="7547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6" name="Google Shape;938;p40"/>
            <p:cNvSpPr/>
            <p:nvPr/>
          </p:nvSpPr>
          <p:spPr>
            <a:xfrm flipH="1">
              <a:off x="383163" y="1003417"/>
              <a:ext cx="516279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737" y="0"/>
                  </a:moveTo>
                  <a:cubicBezTo>
                    <a:pt x="19714" y="0"/>
                    <a:pt x="19690" y="3"/>
                    <a:pt x="19666" y="7"/>
                  </a:cubicBezTo>
                  <a:lnTo>
                    <a:pt x="1798" y="7"/>
                  </a:lnTo>
                  <a:cubicBezTo>
                    <a:pt x="792" y="121"/>
                    <a:pt x="0" y="4930"/>
                    <a:pt x="0" y="10745"/>
                  </a:cubicBezTo>
                  <a:cubicBezTo>
                    <a:pt x="0" y="16563"/>
                    <a:pt x="792" y="21372"/>
                    <a:pt x="1798" y="21597"/>
                  </a:cubicBezTo>
                  <a:lnTo>
                    <a:pt x="19666" y="21597"/>
                  </a:lnTo>
                  <a:cubicBezTo>
                    <a:pt x="19678" y="21597"/>
                    <a:pt x="19690" y="21600"/>
                    <a:pt x="19703" y="21600"/>
                  </a:cubicBezTo>
                  <a:cubicBezTo>
                    <a:pt x="20750" y="21600"/>
                    <a:pt x="21600" y="16828"/>
                    <a:pt x="21600" y="10745"/>
                  </a:cubicBezTo>
                  <a:cubicBezTo>
                    <a:pt x="21600" y="4732"/>
                    <a:pt x="20768" y="0"/>
                    <a:pt x="19737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7" name="Google Shape;939;p40"/>
            <p:cNvSpPr/>
            <p:nvPr/>
          </p:nvSpPr>
          <p:spPr>
            <a:xfrm flipH="1">
              <a:off x="956293" y="1003417"/>
              <a:ext cx="282873" cy="892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8198" y="0"/>
                  </a:moveTo>
                  <a:cubicBezTo>
                    <a:pt x="18156" y="0"/>
                    <a:pt x="18114" y="3"/>
                    <a:pt x="18070" y="7"/>
                  </a:cubicBezTo>
                  <a:lnTo>
                    <a:pt x="3283" y="7"/>
                  </a:lnTo>
                  <a:cubicBezTo>
                    <a:pt x="1447" y="121"/>
                    <a:pt x="0" y="4930"/>
                    <a:pt x="0" y="10745"/>
                  </a:cubicBezTo>
                  <a:cubicBezTo>
                    <a:pt x="0" y="16563"/>
                    <a:pt x="1447" y="21372"/>
                    <a:pt x="3283" y="21597"/>
                  </a:cubicBezTo>
                  <a:lnTo>
                    <a:pt x="18070" y="21597"/>
                  </a:lnTo>
                  <a:cubicBezTo>
                    <a:pt x="18093" y="21597"/>
                    <a:pt x="18114" y="21600"/>
                    <a:pt x="18136" y="21600"/>
                  </a:cubicBezTo>
                  <a:cubicBezTo>
                    <a:pt x="20013" y="21600"/>
                    <a:pt x="21600" y="16828"/>
                    <a:pt x="21600" y="10745"/>
                  </a:cubicBezTo>
                  <a:cubicBezTo>
                    <a:pt x="21600" y="4732"/>
                    <a:pt x="20048" y="0"/>
                    <a:pt x="18198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8" name="Google Shape;940;p40"/>
            <p:cNvSpPr/>
            <p:nvPr/>
          </p:nvSpPr>
          <p:spPr>
            <a:xfrm flipH="1">
              <a:off x="383163" y="1191070"/>
              <a:ext cx="810708" cy="8926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413" y="0"/>
                  </a:moveTo>
                  <a:cubicBezTo>
                    <a:pt x="20398" y="0"/>
                    <a:pt x="20383" y="3"/>
                    <a:pt x="20368" y="7"/>
                  </a:cubicBezTo>
                  <a:lnTo>
                    <a:pt x="1146" y="7"/>
                  </a:lnTo>
                  <a:cubicBezTo>
                    <a:pt x="505" y="231"/>
                    <a:pt x="0" y="5040"/>
                    <a:pt x="0" y="10857"/>
                  </a:cubicBezTo>
                  <a:cubicBezTo>
                    <a:pt x="0" y="16671"/>
                    <a:pt x="505" y="21369"/>
                    <a:pt x="1146" y="21593"/>
                  </a:cubicBezTo>
                  <a:lnTo>
                    <a:pt x="20368" y="21593"/>
                  </a:lnTo>
                  <a:cubicBezTo>
                    <a:pt x="20383" y="21600"/>
                    <a:pt x="20398" y="21600"/>
                    <a:pt x="20413" y="21600"/>
                  </a:cubicBezTo>
                  <a:cubicBezTo>
                    <a:pt x="21070" y="21600"/>
                    <a:pt x="21600" y="16765"/>
                    <a:pt x="21600" y="10857"/>
                  </a:cubicBezTo>
                  <a:cubicBezTo>
                    <a:pt x="21600" y="4838"/>
                    <a:pt x="21070" y="0"/>
                    <a:pt x="20413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79" name="Google Shape;941;p40"/>
            <p:cNvSpPr/>
            <p:nvPr/>
          </p:nvSpPr>
          <p:spPr>
            <a:xfrm flipH="1">
              <a:off x="383163" y="1379181"/>
              <a:ext cx="423374" cy="888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329" y="0"/>
                  </a:moveTo>
                  <a:cubicBezTo>
                    <a:pt x="19300" y="0"/>
                    <a:pt x="19271" y="3"/>
                    <a:pt x="19242" y="10"/>
                  </a:cubicBezTo>
                  <a:lnTo>
                    <a:pt x="2193" y="10"/>
                  </a:lnTo>
                  <a:cubicBezTo>
                    <a:pt x="966" y="121"/>
                    <a:pt x="0" y="4954"/>
                    <a:pt x="0" y="10802"/>
                  </a:cubicBezTo>
                  <a:cubicBezTo>
                    <a:pt x="0" y="16646"/>
                    <a:pt x="966" y="21482"/>
                    <a:pt x="2193" y="21593"/>
                  </a:cubicBezTo>
                  <a:lnTo>
                    <a:pt x="19242" y="21593"/>
                  </a:lnTo>
                  <a:cubicBezTo>
                    <a:pt x="19271" y="21600"/>
                    <a:pt x="19300" y="21600"/>
                    <a:pt x="19329" y="21600"/>
                  </a:cubicBezTo>
                  <a:cubicBezTo>
                    <a:pt x="20586" y="21600"/>
                    <a:pt x="21600" y="16845"/>
                    <a:pt x="21600" y="10802"/>
                  </a:cubicBezTo>
                  <a:cubicBezTo>
                    <a:pt x="21600" y="4755"/>
                    <a:pt x="20586" y="0"/>
                    <a:pt x="19329" y="0"/>
                  </a:cubicBezTo>
                  <a:close/>
                </a:path>
              </a:pathLst>
            </a:custGeom>
            <a:solidFill>
              <a:schemeClr val="accent4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0" name="Google Shape;942;p40"/>
            <p:cNvSpPr/>
            <p:nvPr/>
          </p:nvSpPr>
          <p:spPr>
            <a:xfrm flipH="1">
              <a:off x="1261806" y="1798896"/>
              <a:ext cx="423375" cy="249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800" y="0"/>
                  </a:moveTo>
                  <a:cubicBezTo>
                    <a:pt x="4834" y="0"/>
                    <a:pt x="0" y="5205"/>
                    <a:pt x="0" y="10806"/>
                  </a:cubicBezTo>
                  <a:cubicBezTo>
                    <a:pt x="0" y="16407"/>
                    <a:pt x="4834" y="21600"/>
                    <a:pt x="10800" y="21600"/>
                  </a:cubicBezTo>
                  <a:cubicBezTo>
                    <a:pt x="16766" y="21600"/>
                    <a:pt x="21600" y="16803"/>
                    <a:pt x="21600" y="10806"/>
                  </a:cubicBezTo>
                  <a:cubicBezTo>
                    <a:pt x="21600" y="4797"/>
                    <a:pt x="16766" y="0"/>
                    <a:pt x="10800" y="0"/>
                  </a:cubicBezTo>
                  <a:close/>
                </a:path>
              </a:pathLst>
            </a:custGeom>
            <a:solidFill>
              <a:srgbClr val="E6E6E6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1" name="Google Shape;943;p40"/>
            <p:cNvSpPr/>
            <p:nvPr/>
          </p:nvSpPr>
          <p:spPr>
            <a:xfrm flipH="1">
              <a:off x="1334371" y="195523"/>
              <a:ext cx="347110" cy="18718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351" y="0"/>
                  </a:moveTo>
                  <a:lnTo>
                    <a:pt x="0" y="1493"/>
                  </a:lnTo>
                  <a:cubicBezTo>
                    <a:pt x="978" y="5013"/>
                    <a:pt x="2070" y="8426"/>
                    <a:pt x="3308" y="11627"/>
                  </a:cubicBezTo>
                  <a:cubicBezTo>
                    <a:pt x="3940" y="13281"/>
                    <a:pt x="4630" y="14880"/>
                    <a:pt x="5407" y="16320"/>
                  </a:cubicBezTo>
                  <a:cubicBezTo>
                    <a:pt x="5810" y="17120"/>
                    <a:pt x="6241" y="17866"/>
                    <a:pt x="6730" y="18508"/>
                  </a:cubicBezTo>
                  <a:cubicBezTo>
                    <a:pt x="7276" y="19307"/>
                    <a:pt x="7909" y="19947"/>
                    <a:pt x="8599" y="20268"/>
                  </a:cubicBezTo>
                  <a:cubicBezTo>
                    <a:pt x="10728" y="21175"/>
                    <a:pt x="12914" y="21600"/>
                    <a:pt x="15128" y="21600"/>
                  </a:cubicBezTo>
                  <a:cubicBezTo>
                    <a:pt x="16193" y="21600"/>
                    <a:pt x="17285" y="21600"/>
                    <a:pt x="18349" y="21440"/>
                  </a:cubicBezTo>
                  <a:cubicBezTo>
                    <a:pt x="19443" y="21280"/>
                    <a:pt x="20478" y="21120"/>
                    <a:pt x="21600" y="20801"/>
                  </a:cubicBezTo>
                  <a:lnTo>
                    <a:pt x="21111" y="14987"/>
                  </a:lnTo>
                  <a:cubicBezTo>
                    <a:pt x="20162" y="15201"/>
                    <a:pt x="19126" y="15414"/>
                    <a:pt x="18148" y="15521"/>
                  </a:cubicBezTo>
                  <a:cubicBezTo>
                    <a:pt x="17141" y="15681"/>
                    <a:pt x="16135" y="15786"/>
                    <a:pt x="15128" y="15786"/>
                  </a:cubicBezTo>
                  <a:cubicBezTo>
                    <a:pt x="14859" y="15801"/>
                    <a:pt x="14589" y="15809"/>
                    <a:pt x="14320" y="15809"/>
                  </a:cubicBezTo>
                  <a:cubicBezTo>
                    <a:pt x="13585" y="15809"/>
                    <a:pt x="12853" y="15759"/>
                    <a:pt x="12137" y="15681"/>
                  </a:cubicBezTo>
                  <a:cubicBezTo>
                    <a:pt x="11159" y="15574"/>
                    <a:pt x="10210" y="15414"/>
                    <a:pt x="9232" y="15094"/>
                  </a:cubicBezTo>
                  <a:cubicBezTo>
                    <a:pt x="8916" y="14934"/>
                    <a:pt x="8599" y="14667"/>
                    <a:pt x="8340" y="14293"/>
                  </a:cubicBezTo>
                  <a:cubicBezTo>
                    <a:pt x="7938" y="13868"/>
                    <a:pt x="7593" y="13334"/>
                    <a:pt x="7248" y="12747"/>
                  </a:cubicBezTo>
                  <a:cubicBezTo>
                    <a:pt x="6529" y="11520"/>
                    <a:pt x="5838" y="10240"/>
                    <a:pt x="5177" y="8853"/>
                  </a:cubicBezTo>
                  <a:cubicBezTo>
                    <a:pt x="4516" y="7467"/>
                    <a:pt x="3853" y="5974"/>
                    <a:pt x="3221" y="4533"/>
                  </a:cubicBezTo>
                  <a:cubicBezTo>
                    <a:pt x="2588" y="3040"/>
                    <a:pt x="1956" y="1493"/>
                    <a:pt x="1351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2" name="Google Shape;944;p40"/>
            <p:cNvSpPr/>
            <p:nvPr/>
          </p:nvSpPr>
          <p:spPr>
            <a:xfrm flipH="1">
              <a:off x="1267877" y="314644"/>
              <a:ext cx="118261" cy="11058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599" h="21600" fill="norm" stroke="1" extrusionOk="0">
                  <a:moveTo>
                    <a:pt x="7753" y="0"/>
                  </a:moveTo>
                  <a:cubicBezTo>
                    <a:pt x="3438" y="0"/>
                    <a:pt x="0" y="1288"/>
                    <a:pt x="0" y="1288"/>
                  </a:cubicBezTo>
                  <a:lnTo>
                    <a:pt x="4979" y="21600"/>
                  </a:lnTo>
                  <a:cubicBezTo>
                    <a:pt x="4979" y="21600"/>
                    <a:pt x="12869" y="18983"/>
                    <a:pt x="16008" y="15102"/>
                  </a:cubicBezTo>
                  <a:cubicBezTo>
                    <a:pt x="19226" y="10948"/>
                    <a:pt x="21600" y="5892"/>
                    <a:pt x="17159" y="2733"/>
                  </a:cubicBezTo>
                  <a:cubicBezTo>
                    <a:pt x="14173" y="622"/>
                    <a:pt x="10752" y="0"/>
                    <a:pt x="775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3" name="Google Shape;945;p40"/>
            <p:cNvSpPr/>
            <p:nvPr/>
          </p:nvSpPr>
          <p:spPr>
            <a:xfrm flipH="1">
              <a:off x="1645440" y="170554"/>
              <a:ext cx="50382" cy="452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0" y="2868"/>
                  </a:lnTo>
                  <a:cubicBezTo>
                    <a:pt x="1390" y="9700"/>
                    <a:pt x="4164" y="16096"/>
                    <a:pt x="7931" y="21600"/>
                  </a:cubicBezTo>
                  <a:lnTo>
                    <a:pt x="17044" y="16975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4" name="Google Shape;946;p40"/>
            <p:cNvSpPr/>
            <p:nvPr/>
          </p:nvSpPr>
          <p:spPr>
            <a:xfrm flipH="1">
              <a:off x="1645440" y="128501"/>
              <a:ext cx="50382" cy="4806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0020" y="0"/>
                  </a:moveTo>
                  <a:lnTo>
                    <a:pt x="2180" y="3530"/>
                  </a:lnTo>
                  <a:lnTo>
                    <a:pt x="0" y="21600"/>
                  </a:lnTo>
                  <a:lnTo>
                    <a:pt x="21600" y="18898"/>
                  </a:lnTo>
                  <a:lnTo>
                    <a:pt x="2002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5" name="Google Shape;947;p40"/>
            <p:cNvSpPr/>
            <p:nvPr/>
          </p:nvSpPr>
          <p:spPr>
            <a:xfrm flipH="1">
              <a:off x="977485" y="0"/>
              <a:ext cx="141036" cy="13669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09" h="21600" fill="norm" stroke="1" extrusionOk="0">
                  <a:moveTo>
                    <a:pt x="5608" y="0"/>
                  </a:moveTo>
                  <a:cubicBezTo>
                    <a:pt x="-395" y="0"/>
                    <a:pt x="4215" y="11927"/>
                    <a:pt x="0" y="15047"/>
                  </a:cubicBezTo>
                  <a:lnTo>
                    <a:pt x="3148" y="19211"/>
                  </a:lnTo>
                  <a:cubicBezTo>
                    <a:pt x="3181" y="19209"/>
                    <a:pt x="3215" y="19209"/>
                    <a:pt x="3248" y="19209"/>
                  </a:cubicBezTo>
                  <a:cubicBezTo>
                    <a:pt x="5899" y="19209"/>
                    <a:pt x="9247" y="21600"/>
                    <a:pt x="11680" y="21600"/>
                  </a:cubicBezTo>
                  <a:cubicBezTo>
                    <a:pt x="12125" y="21600"/>
                    <a:pt x="12541" y="21519"/>
                    <a:pt x="12915" y="21328"/>
                  </a:cubicBezTo>
                  <a:cubicBezTo>
                    <a:pt x="15422" y="20087"/>
                    <a:pt x="15294" y="16288"/>
                    <a:pt x="13559" y="15121"/>
                  </a:cubicBezTo>
                  <a:cubicBezTo>
                    <a:pt x="16387" y="14318"/>
                    <a:pt x="21205" y="12491"/>
                    <a:pt x="19086" y="6866"/>
                  </a:cubicBezTo>
                  <a:cubicBezTo>
                    <a:pt x="18281" y="4795"/>
                    <a:pt x="16865" y="4140"/>
                    <a:pt x="15399" y="4140"/>
                  </a:cubicBezTo>
                  <a:cubicBezTo>
                    <a:pt x="12882" y="4140"/>
                    <a:pt x="10216" y="6063"/>
                    <a:pt x="10216" y="6063"/>
                  </a:cubicBezTo>
                  <a:cubicBezTo>
                    <a:pt x="10216" y="6063"/>
                    <a:pt x="11888" y="147"/>
                    <a:pt x="5718" y="2"/>
                  </a:cubicBezTo>
                  <a:cubicBezTo>
                    <a:pt x="5681" y="0"/>
                    <a:pt x="5645" y="0"/>
                    <a:pt x="5608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6" name="Google Shape;948;p40"/>
            <p:cNvSpPr/>
            <p:nvPr/>
          </p:nvSpPr>
          <p:spPr>
            <a:xfrm flipH="1">
              <a:off x="1054018" y="65192"/>
              <a:ext cx="75602" cy="7604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11" h="21600" fill="norm" stroke="1" extrusionOk="0">
                  <a:moveTo>
                    <a:pt x="6396" y="0"/>
                  </a:moveTo>
                  <a:cubicBezTo>
                    <a:pt x="1238" y="0"/>
                    <a:pt x="0" y="9316"/>
                    <a:pt x="0" y="9316"/>
                  </a:cubicBezTo>
                  <a:lnTo>
                    <a:pt x="12528" y="21265"/>
                  </a:lnTo>
                  <a:cubicBezTo>
                    <a:pt x="13747" y="21474"/>
                    <a:pt x="14897" y="21600"/>
                    <a:pt x="15928" y="21600"/>
                  </a:cubicBezTo>
                  <a:cubicBezTo>
                    <a:pt x="19435" y="21600"/>
                    <a:pt x="21600" y="20124"/>
                    <a:pt x="20711" y="15358"/>
                  </a:cubicBezTo>
                  <a:cubicBezTo>
                    <a:pt x="19431" y="8529"/>
                    <a:pt x="14701" y="2885"/>
                    <a:pt x="8309" y="390"/>
                  </a:cubicBezTo>
                  <a:cubicBezTo>
                    <a:pt x="7619" y="122"/>
                    <a:pt x="6983" y="0"/>
                    <a:pt x="639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7" name="Google Shape;949;p40"/>
            <p:cNvSpPr/>
            <p:nvPr/>
          </p:nvSpPr>
          <p:spPr>
            <a:xfrm flipH="1">
              <a:off x="1642198" y="1516495"/>
              <a:ext cx="59166" cy="12063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3546" y="0"/>
                  </a:moveTo>
                  <a:lnTo>
                    <a:pt x="0" y="20608"/>
                  </a:lnTo>
                  <a:lnTo>
                    <a:pt x="18054" y="21600"/>
                  </a:lnTo>
                  <a:lnTo>
                    <a:pt x="21600" y="992"/>
                  </a:lnTo>
                  <a:lnTo>
                    <a:pt x="3546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8" name="Google Shape;950;p40"/>
            <p:cNvSpPr/>
            <p:nvPr/>
          </p:nvSpPr>
          <p:spPr>
            <a:xfrm flipH="1">
              <a:off x="1323743" y="1653768"/>
              <a:ext cx="60552" cy="1183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959" y="21178"/>
                  </a:lnTo>
                  <a:lnTo>
                    <a:pt x="21600" y="21600"/>
                  </a:lnTo>
                  <a:lnTo>
                    <a:pt x="17809" y="42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89" name="Google Shape;951;p40"/>
            <p:cNvSpPr/>
            <p:nvPr/>
          </p:nvSpPr>
          <p:spPr>
            <a:xfrm flipH="1">
              <a:off x="1308918" y="1754529"/>
              <a:ext cx="138249" cy="568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76" h="21600" fill="norm" stroke="1" extrusionOk="0">
                  <a:moveTo>
                    <a:pt x="10942" y="0"/>
                  </a:moveTo>
                  <a:cubicBezTo>
                    <a:pt x="10452" y="0"/>
                    <a:pt x="10032" y="526"/>
                    <a:pt x="9611" y="1227"/>
                  </a:cubicBezTo>
                  <a:cubicBezTo>
                    <a:pt x="7648" y="5443"/>
                    <a:pt x="6735" y="9834"/>
                    <a:pt x="775" y="12993"/>
                  </a:cubicBezTo>
                  <a:cubicBezTo>
                    <a:pt x="-558" y="13698"/>
                    <a:pt x="-348" y="21600"/>
                    <a:pt x="2808" y="21600"/>
                  </a:cubicBezTo>
                  <a:cubicBezTo>
                    <a:pt x="5964" y="21600"/>
                    <a:pt x="9330" y="21074"/>
                    <a:pt x="11644" y="21074"/>
                  </a:cubicBezTo>
                  <a:cubicBezTo>
                    <a:pt x="15361" y="21074"/>
                    <a:pt x="16833" y="21421"/>
                    <a:pt x="19778" y="21600"/>
                  </a:cubicBezTo>
                  <a:cubicBezTo>
                    <a:pt x="20481" y="21600"/>
                    <a:pt x="21042" y="20015"/>
                    <a:pt x="20971" y="18262"/>
                  </a:cubicBezTo>
                  <a:lnTo>
                    <a:pt x="19989" y="1400"/>
                  </a:lnTo>
                  <a:cubicBezTo>
                    <a:pt x="19989" y="526"/>
                    <a:pt x="19709" y="0"/>
                    <a:pt x="19429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0" name="Google Shape;952;p40"/>
            <p:cNvSpPr/>
            <p:nvPr/>
          </p:nvSpPr>
          <p:spPr>
            <a:xfrm flipH="1">
              <a:off x="1631411" y="1606532"/>
              <a:ext cx="147428" cy="7052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942" h="21600" fill="norm" stroke="1" extrusionOk="0">
                  <a:moveTo>
                    <a:pt x="18790" y="0"/>
                  </a:moveTo>
                  <a:cubicBezTo>
                    <a:pt x="18757" y="0"/>
                    <a:pt x="18722" y="8"/>
                    <a:pt x="18688" y="25"/>
                  </a:cubicBezTo>
                  <a:lnTo>
                    <a:pt x="10744" y="2007"/>
                  </a:lnTo>
                  <a:cubicBezTo>
                    <a:pt x="10350" y="2152"/>
                    <a:pt x="9955" y="2576"/>
                    <a:pt x="9628" y="3285"/>
                  </a:cubicBezTo>
                  <a:cubicBezTo>
                    <a:pt x="7920" y="7104"/>
                    <a:pt x="6016" y="11212"/>
                    <a:pt x="633" y="15175"/>
                  </a:cubicBezTo>
                  <a:cubicBezTo>
                    <a:pt x="-548" y="15977"/>
                    <a:pt x="-141" y="21600"/>
                    <a:pt x="2410" y="21600"/>
                  </a:cubicBezTo>
                  <a:cubicBezTo>
                    <a:pt x="2556" y="21600"/>
                    <a:pt x="2706" y="21583"/>
                    <a:pt x="2865" y="21545"/>
                  </a:cubicBezTo>
                  <a:cubicBezTo>
                    <a:pt x="5754" y="20836"/>
                    <a:pt x="10219" y="19139"/>
                    <a:pt x="12319" y="18710"/>
                  </a:cubicBezTo>
                  <a:cubicBezTo>
                    <a:pt x="15866" y="17721"/>
                    <a:pt x="17178" y="17721"/>
                    <a:pt x="19936" y="17157"/>
                  </a:cubicBezTo>
                  <a:cubicBezTo>
                    <a:pt x="20591" y="17013"/>
                    <a:pt x="21052" y="15600"/>
                    <a:pt x="20920" y="14182"/>
                  </a:cubicBezTo>
                  <a:lnTo>
                    <a:pt x="19279" y="874"/>
                  </a:lnTo>
                  <a:cubicBezTo>
                    <a:pt x="19221" y="386"/>
                    <a:pt x="19017" y="0"/>
                    <a:pt x="18790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1" name="Google Shape;953;p40"/>
            <p:cNvSpPr/>
            <p:nvPr/>
          </p:nvSpPr>
          <p:spPr>
            <a:xfrm flipH="1">
              <a:off x="1641741" y="1516495"/>
              <a:ext cx="54996" cy="6470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997" y="0"/>
                  </a:moveTo>
                  <a:lnTo>
                    <a:pt x="0" y="19745"/>
                  </a:lnTo>
                  <a:lnTo>
                    <a:pt x="19423" y="21600"/>
                  </a:lnTo>
                  <a:lnTo>
                    <a:pt x="21600" y="1850"/>
                  </a:lnTo>
                  <a:lnTo>
                    <a:pt x="1997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2" name="Google Shape;954;p40"/>
            <p:cNvSpPr/>
            <p:nvPr/>
          </p:nvSpPr>
          <p:spPr>
            <a:xfrm flipH="1">
              <a:off x="1328828" y="1653768"/>
              <a:ext cx="55467" cy="619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2158" y="20793"/>
                  </a:lnTo>
                  <a:lnTo>
                    <a:pt x="21600" y="21600"/>
                  </a:lnTo>
                  <a:lnTo>
                    <a:pt x="19442" y="80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3" name="Google Shape;955;p40"/>
            <p:cNvSpPr/>
            <p:nvPr/>
          </p:nvSpPr>
          <p:spPr>
            <a:xfrm flipH="1">
              <a:off x="1077853" y="315697"/>
              <a:ext cx="311985" cy="351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096" y="0"/>
                  </a:moveTo>
                  <a:cubicBezTo>
                    <a:pt x="4096" y="0"/>
                    <a:pt x="2336" y="85"/>
                    <a:pt x="0" y="18189"/>
                  </a:cubicBezTo>
                  <a:lnTo>
                    <a:pt x="13472" y="21600"/>
                  </a:lnTo>
                  <a:cubicBezTo>
                    <a:pt x="14816" y="16655"/>
                    <a:pt x="15776" y="13642"/>
                    <a:pt x="21600" y="4292"/>
                  </a:cubicBezTo>
                  <a:cubicBezTo>
                    <a:pt x="19808" y="3467"/>
                    <a:pt x="17952" y="2756"/>
                    <a:pt x="16064" y="2160"/>
                  </a:cubicBezTo>
                  <a:cubicBezTo>
                    <a:pt x="14080" y="1535"/>
                    <a:pt x="12032" y="1022"/>
                    <a:pt x="9952" y="625"/>
                  </a:cubicBezTo>
                  <a:cubicBezTo>
                    <a:pt x="7232" y="199"/>
                    <a:pt x="4096" y="0"/>
                    <a:pt x="409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4" name="Google Shape;956;p40"/>
            <p:cNvSpPr/>
            <p:nvPr/>
          </p:nvSpPr>
          <p:spPr>
            <a:xfrm flipH="1">
              <a:off x="1138404" y="249132"/>
              <a:ext cx="120368" cy="11840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745" h="21600" fill="norm" stroke="1" extrusionOk="0">
                  <a:moveTo>
                    <a:pt x="17745" y="0"/>
                  </a:moveTo>
                  <a:lnTo>
                    <a:pt x="7797" y="5566"/>
                  </a:lnTo>
                  <a:cubicBezTo>
                    <a:pt x="7731" y="9826"/>
                    <a:pt x="6892" y="14009"/>
                    <a:pt x="2279" y="14009"/>
                  </a:cubicBezTo>
                  <a:cubicBezTo>
                    <a:pt x="2147" y="14009"/>
                    <a:pt x="2010" y="14004"/>
                    <a:pt x="1869" y="13996"/>
                  </a:cubicBezTo>
                  <a:cubicBezTo>
                    <a:pt x="1869" y="13999"/>
                    <a:pt x="-3855" y="17707"/>
                    <a:pt x="4731" y="20743"/>
                  </a:cubicBezTo>
                  <a:cubicBezTo>
                    <a:pt x="6467" y="21360"/>
                    <a:pt x="7932" y="21600"/>
                    <a:pt x="9159" y="21600"/>
                  </a:cubicBezTo>
                  <a:cubicBezTo>
                    <a:pt x="13480" y="21600"/>
                    <a:pt x="14883" y="18635"/>
                    <a:pt x="14883" y="18635"/>
                  </a:cubicBezTo>
                  <a:cubicBezTo>
                    <a:pt x="12771" y="14166"/>
                    <a:pt x="15770" y="4891"/>
                    <a:pt x="1774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5" name="Google Shape;957;p40"/>
            <p:cNvSpPr/>
            <p:nvPr/>
          </p:nvSpPr>
          <p:spPr>
            <a:xfrm flipH="1">
              <a:off x="1112049" y="318468"/>
              <a:ext cx="206332" cy="907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71" h="21600" fill="norm" stroke="1" extrusionOk="0">
                  <a:moveTo>
                    <a:pt x="1588" y="0"/>
                  </a:moveTo>
                  <a:cubicBezTo>
                    <a:pt x="513" y="2308"/>
                    <a:pt x="-3129" y="12980"/>
                    <a:pt x="6347" y="19470"/>
                  </a:cubicBezTo>
                  <a:cubicBezTo>
                    <a:pt x="8582" y="20990"/>
                    <a:pt x="10411" y="21600"/>
                    <a:pt x="11904" y="21600"/>
                  </a:cubicBezTo>
                  <a:cubicBezTo>
                    <a:pt x="17216" y="21600"/>
                    <a:pt x="18309" y="13903"/>
                    <a:pt x="18471" y="12099"/>
                  </a:cubicBezTo>
                  <a:cubicBezTo>
                    <a:pt x="17312" y="10668"/>
                    <a:pt x="15864" y="9128"/>
                    <a:pt x="14374" y="7809"/>
                  </a:cubicBezTo>
                  <a:cubicBezTo>
                    <a:pt x="11809" y="5280"/>
                    <a:pt x="9160" y="3298"/>
                    <a:pt x="6471" y="1870"/>
                  </a:cubicBezTo>
                  <a:cubicBezTo>
                    <a:pt x="4816" y="989"/>
                    <a:pt x="2995" y="439"/>
                    <a:pt x="1588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6" name="Google Shape;958;p40"/>
            <p:cNvSpPr/>
            <p:nvPr/>
          </p:nvSpPr>
          <p:spPr>
            <a:xfrm flipH="1">
              <a:off x="1165672" y="261617"/>
              <a:ext cx="41597" cy="3501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lnTo>
                    <a:pt x="720" y="11403"/>
                  </a:lnTo>
                  <a:cubicBezTo>
                    <a:pt x="720" y="14822"/>
                    <a:pt x="482" y="18249"/>
                    <a:pt x="0" y="21386"/>
                  </a:cubicBezTo>
                  <a:cubicBezTo>
                    <a:pt x="813" y="21523"/>
                    <a:pt x="1698" y="21600"/>
                    <a:pt x="2626" y="21600"/>
                  </a:cubicBezTo>
                  <a:cubicBezTo>
                    <a:pt x="9116" y="21600"/>
                    <a:pt x="17851" y="18138"/>
                    <a:pt x="20161" y="11403"/>
                  </a:cubicBezTo>
                  <a:cubicBezTo>
                    <a:pt x="21118" y="7693"/>
                    <a:pt x="21600" y="3992"/>
                    <a:pt x="21600" y="0"/>
                  </a:cubicBezTo>
                  <a:close/>
                </a:path>
              </a:pathLst>
            </a:custGeom>
            <a:solidFill>
              <a:srgbClr val="EA706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7" name="Google Shape;959;p40"/>
            <p:cNvSpPr/>
            <p:nvPr/>
          </p:nvSpPr>
          <p:spPr>
            <a:xfrm flipH="1">
              <a:off x="1110780" y="101163"/>
              <a:ext cx="150282" cy="1871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02" h="21600" fill="norm" stroke="1" extrusionOk="0">
                  <a:moveTo>
                    <a:pt x="11064" y="0"/>
                  </a:moveTo>
                  <a:cubicBezTo>
                    <a:pt x="10446" y="0"/>
                    <a:pt x="9814" y="54"/>
                    <a:pt x="9173" y="168"/>
                  </a:cubicBezTo>
                  <a:cubicBezTo>
                    <a:pt x="2312" y="1395"/>
                    <a:pt x="-285" y="9610"/>
                    <a:pt x="25" y="14838"/>
                  </a:cubicBezTo>
                  <a:cubicBezTo>
                    <a:pt x="284" y="18953"/>
                    <a:pt x="4071" y="21600"/>
                    <a:pt x="8334" y="21600"/>
                  </a:cubicBezTo>
                  <a:cubicBezTo>
                    <a:pt x="10152" y="21600"/>
                    <a:pt x="12055" y="21119"/>
                    <a:pt x="13810" y="20066"/>
                  </a:cubicBezTo>
                  <a:cubicBezTo>
                    <a:pt x="17706" y="17719"/>
                    <a:pt x="18201" y="15318"/>
                    <a:pt x="19808" y="9770"/>
                  </a:cubicBezTo>
                  <a:cubicBezTo>
                    <a:pt x="21315" y="4712"/>
                    <a:pt x="16822" y="0"/>
                    <a:pt x="11064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8" name="Google Shape;960;p40"/>
            <p:cNvSpPr/>
            <p:nvPr/>
          </p:nvSpPr>
          <p:spPr>
            <a:xfrm flipH="1">
              <a:off x="1064893" y="117250"/>
              <a:ext cx="87223" cy="14000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7957" h="21600" fill="norm" stroke="1" extrusionOk="0">
                  <a:moveTo>
                    <a:pt x="12305" y="0"/>
                  </a:moveTo>
                  <a:cubicBezTo>
                    <a:pt x="8083" y="0"/>
                    <a:pt x="2674" y="1969"/>
                    <a:pt x="826" y="4160"/>
                  </a:cubicBezTo>
                  <a:cubicBezTo>
                    <a:pt x="-2124" y="7655"/>
                    <a:pt x="3775" y="10221"/>
                    <a:pt x="3775" y="10221"/>
                  </a:cubicBezTo>
                  <a:cubicBezTo>
                    <a:pt x="-507" y="13288"/>
                    <a:pt x="1873" y="16568"/>
                    <a:pt x="4822" y="17709"/>
                  </a:cubicBezTo>
                  <a:lnTo>
                    <a:pt x="3014" y="20704"/>
                  </a:lnTo>
                  <a:cubicBezTo>
                    <a:pt x="4123" y="21341"/>
                    <a:pt x="5056" y="21600"/>
                    <a:pt x="5838" y="21600"/>
                  </a:cubicBezTo>
                  <a:cubicBezTo>
                    <a:pt x="9355" y="21600"/>
                    <a:pt x="9866" y="16354"/>
                    <a:pt x="9866" y="16354"/>
                  </a:cubicBezTo>
                  <a:cubicBezTo>
                    <a:pt x="18429" y="14571"/>
                    <a:pt x="13671" y="9081"/>
                    <a:pt x="13671" y="9081"/>
                  </a:cubicBezTo>
                  <a:cubicBezTo>
                    <a:pt x="13671" y="9081"/>
                    <a:pt x="19476" y="7155"/>
                    <a:pt x="17573" y="2450"/>
                  </a:cubicBezTo>
                  <a:cubicBezTo>
                    <a:pt x="16897" y="695"/>
                    <a:pt x="14812" y="0"/>
                    <a:pt x="123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899" name="Google Shape;961;p40"/>
            <p:cNvSpPr/>
            <p:nvPr/>
          </p:nvSpPr>
          <p:spPr>
            <a:xfrm flipH="1">
              <a:off x="1112398" y="209338"/>
              <a:ext cx="37163" cy="4492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684" h="21600" fill="norm" stroke="1" extrusionOk="0">
                  <a:moveTo>
                    <a:pt x="11253" y="0"/>
                  </a:moveTo>
                  <a:cubicBezTo>
                    <a:pt x="11025" y="0"/>
                    <a:pt x="10790" y="7"/>
                    <a:pt x="10563" y="20"/>
                  </a:cubicBezTo>
                  <a:cubicBezTo>
                    <a:pt x="3950" y="466"/>
                    <a:pt x="522" y="8248"/>
                    <a:pt x="38" y="13358"/>
                  </a:cubicBezTo>
                  <a:cubicBezTo>
                    <a:pt x="-351" y="17889"/>
                    <a:pt x="2277" y="21600"/>
                    <a:pt x="6379" y="21600"/>
                  </a:cubicBezTo>
                  <a:cubicBezTo>
                    <a:pt x="7510" y="21600"/>
                    <a:pt x="8750" y="21314"/>
                    <a:pt x="10071" y="20694"/>
                  </a:cubicBezTo>
                  <a:cubicBezTo>
                    <a:pt x="14482" y="18469"/>
                    <a:pt x="17660" y="14911"/>
                    <a:pt x="19128" y="10467"/>
                  </a:cubicBezTo>
                  <a:cubicBezTo>
                    <a:pt x="21249" y="5337"/>
                    <a:pt x="17021" y="0"/>
                    <a:pt x="11253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0" name="Google Shape;962;p40"/>
            <p:cNvSpPr/>
            <p:nvPr/>
          </p:nvSpPr>
          <p:spPr>
            <a:xfrm flipH="1">
              <a:off x="1247022" y="611497"/>
              <a:ext cx="465427" cy="9558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4972" y="0"/>
                  </a:moveTo>
                  <a:cubicBezTo>
                    <a:pt x="14972" y="0"/>
                    <a:pt x="4461" y="6037"/>
                    <a:pt x="2681" y="9359"/>
                  </a:cubicBezTo>
                  <a:cubicBezTo>
                    <a:pt x="837" y="12826"/>
                    <a:pt x="0" y="21370"/>
                    <a:pt x="0" y="21370"/>
                  </a:cubicBezTo>
                  <a:lnTo>
                    <a:pt x="3625" y="21600"/>
                  </a:lnTo>
                  <a:cubicBezTo>
                    <a:pt x="3625" y="21600"/>
                    <a:pt x="6027" y="13777"/>
                    <a:pt x="9073" y="10591"/>
                  </a:cubicBezTo>
                  <a:cubicBezTo>
                    <a:pt x="12291" y="7196"/>
                    <a:pt x="21600" y="919"/>
                    <a:pt x="21600" y="919"/>
                  </a:cubicBezTo>
                  <a:lnTo>
                    <a:pt x="14972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1" name="Google Shape;963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2" name="Google Shape;964;p40"/>
            <p:cNvSpPr/>
            <p:nvPr/>
          </p:nvSpPr>
          <p:spPr>
            <a:xfrm flipH="1">
              <a:off x="1615857" y="1528508"/>
              <a:ext cx="109077" cy="402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5" y="14648"/>
                  </a:lnTo>
                  <a:lnTo>
                    <a:pt x="19954" y="21600"/>
                  </a:lnTo>
                  <a:lnTo>
                    <a:pt x="21600" y="11916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3" name="Google Shape;965;p40"/>
            <p:cNvSpPr/>
            <p:nvPr/>
          </p:nvSpPr>
          <p:spPr>
            <a:xfrm flipH="1">
              <a:off x="1348698" y="733057"/>
              <a:ext cx="86892" cy="19968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0340" y="0"/>
                  </a:moveTo>
                  <a:cubicBezTo>
                    <a:pt x="5742" y="7100"/>
                    <a:pt x="2297" y="14299"/>
                    <a:pt x="0" y="21600"/>
                  </a:cubicBezTo>
                  <a:cubicBezTo>
                    <a:pt x="5170" y="18000"/>
                    <a:pt x="10568" y="14299"/>
                    <a:pt x="15855" y="10850"/>
                  </a:cubicBezTo>
                  <a:cubicBezTo>
                    <a:pt x="17694" y="8999"/>
                    <a:pt x="19647" y="7200"/>
                    <a:pt x="21600" y="5400"/>
                  </a:cubicBezTo>
                  <a:lnTo>
                    <a:pt x="21600" y="5349"/>
                  </a:lnTo>
                  <a:lnTo>
                    <a:pt x="1034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4" name="Google Shape;966;p40"/>
            <p:cNvSpPr/>
            <p:nvPr/>
          </p:nvSpPr>
          <p:spPr>
            <a:xfrm flipH="1">
              <a:off x="1184750" y="626296"/>
              <a:ext cx="246682" cy="10713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415" h="21600" fill="norm" stroke="1" extrusionOk="0">
                  <a:moveTo>
                    <a:pt x="6935" y="0"/>
                  </a:moveTo>
                  <a:cubicBezTo>
                    <a:pt x="6935" y="0"/>
                    <a:pt x="2036" y="6793"/>
                    <a:pt x="276" y="10707"/>
                  </a:cubicBezTo>
                  <a:cubicBezTo>
                    <a:pt x="-1139" y="13856"/>
                    <a:pt x="3346" y="21516"/>
                    <a:pt x="3346" y="21516"/>
                  </a:cubicBezTo>
                  <a:lnTo>
                    <a:pt x="8212" y="21600"/>
                  </a:lnTo>
                  <a:cubicBezTo>
                    <a:pt x="8212" y="21600"/>
                    <a:pt x="7176" y="14760"/>
                    <a:pt x="9419" y="11704"/>
                  </a:cubicBezTo>
                  <a:cubicBezTo>
                    <a:pt x="15147" y="3970"/>
                    <a:pt x="20461" y="2926"/>
                    <a:pt x="17631" y="820"/>
                  </a:cubicBezTo>
                  <a:lnTo>
                    <a:pt x="6935" y="0"/>
                  </a:lnTo>
                  <a:close/>
                </a:path>
              </a:pathLst>
            </a:custGeom>
            <a:solidFill>
              <a:schemeClr val="accent1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5" name="Google Shape;967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6" name="Google Shape;968;p40"/>
            <p:cNvSpPr/>
            <p:nvPr/>
          </p:nvSpPr>
          <p:spPr>
            <a:xfrm flipH="1">
              <a:off x="1310344" y="1669023"/>
              <a:ext cx="91050" cy="2911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878" y="17488"/>
                  </a:lnTo>
                  <a:lnTo>
                    <a:pt x="20834" y="21600"/>
                  </a:lnTo>
                  <a:lnTo>
                    <a:pt x="21600" y="68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7" name="Google Shape;969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8" name="Google Shape;970;p40"/>
            <p:cNvSpPr/>
            <p:nvPr/>
          </p:nvSpPr>
          <p:spPr>
            <a:xfrm flipH="1">
              <a:off x="1185024" y="597918"/>
              <a:ext cx="211284" cy="8025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67" h="21600" fill="norm" stroke="1" extrusionOk="0">
                  <a:moveTo>
                    <a:pt x="608" y="0"/>
                  </a:moveTo>
                  <a:cubicBezTo>
                    <a:pt x="462" y="0"/>
                    <a:pt x="330" y="142"/>
                    <a:pt x="330" y="421"/>
                  </a:cubicBezTo>
                  <a:lnTo>
                    <a:pt x="0" y="5150"/>
                  </a:lnTo>
                  <a:cubicBezTo>
                    <a:pt x="0" y="5523"/>
                    <a:pt x="95" y="5896"/>
                    <a:pt x="283" y="6019"/>
                  </a:cubicBezTo>
                  <a:lnTo>
                    <a:pt x="21136" y="21570"/>
                  </a:lnTo>
                  <a:cubicBezTo>
                    <a:pt x="21177" y="21593"/>
                    <a:pt x="21220" y="21600"/>
                    <a:pt x="21259" y="21600"/>
                  </a:cubicBezTo>
                  <a:cubicBezTo>
                    <a:pt x="21446" y="21600"/>
                    <a:pt x="21600" y="21380"/>
                    <a:pt x="21560" y="21070"/>
                  </a:cubicBezTo>
                  <a:lnTo>
                    <a:pt x="21183" y="15723"/>
                  </a:lnTo>
                  <a:cubicBezTo>
                    <a:pt x="21089" y="15350"/>
                    <a:pt x="20995" y="15100"/>
                    <a:pt x="20900" y="15100"/>
                  </a:cubicBezTo>
                  <a:lnTo>
                    <a:pt x="755" y="48"/>
                  </a:lnTo>
                  <a:cubicBezTo>
                    <a:pt x="707" y="19"/>
                    <a:pt x="658" y="0"/>
                    <a:pt x="608" y="0"/>
                  </a:cubicBezTo>
                  <a:close/>
                </a:path>
              </a:pathLst>
            </a:custGeom>
            <a:solidFill>
              <a:srgbClr val="000000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09" name="Google Shape;971;p40"/>
            <p:cNvSpPr/>
            <p:nvPr/>
          </p:nvSpPr>
          <p:spPr>
            <a:xfrm flipH="1">
              <a:off x="1210511" y="645057"/>
              <a:ext cx="12942" cy="27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19" y="0"/>
                  </a:moveTo>
                  <a:cubicBezTo>
                    <a:pt x="7724" y="0"/>
                    <a:pt x="6961" y="253"/>
                    <a:pt x="6961" y="517"/>
                  </a:cubicBezTo>
                  <a:lnTo>
                    <a:pt x="0" y="18881"/>
                  </a:lnTo>
                  <a:cubicBezTo>
                    <a:pt x="0" y="19607"/>
                    <a:pt x="1549" y="20345"/>
                    <a:pt x="3099" y="20345"/>
                  </a:cubicBezTo>
                  <a:lnTo>
                    <a:pt x="11586" y="21446"/>
                  </a:lnTo>
                  <a:cubicBezTo>
                    <a:pt x="12026" y="21556"/>
                    <a:pt x="12558" y="21600"/>
                    <a:pt x="13066" y="21600"/>
                  </a:cubicBezTo>
                  <a:cubicBezTo>
                    <a:pt x="14292" y="21600"/>
                    <a:pt x="15448" y="21336"/>
                    <a:pt x="15448" y="21083"/>
                  </a:cubicBezTo>
                  <a:lnTo>
                    <a:pt x="21600" y="2719"/>
                  </a:lnTo>
                  <a:cubicBezTo>
                    <a:pt x="21600" y="1982"/>
                    <a:pt x="20837" y="1618"/>
                    <a:pt x="19287" y="1244"/>
                  </a:cubicBezTo>
                  <a:lnTo>
                    <a:pt x="10037" y="143"/>
                  </a:lnTo>
                  <a:cubicBezTo>
                    <a:pt x="9597" y="44"/>
                    <a:pt x="9135" y="0"/>
                    <a:pt x="871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0" name="Google Shape;972;p40"/>
            <p:cNvSpPr/>
            <p:nvPr/>
          </p:nvSpPr>
          <p:spPr>
            <a:xfrm flipH="1">
              <a:off x="1367653" y="600412"/>
              <a:ext cx="13064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059" h="21600" fill="norm" stroke="1" extrusionOk="0">
                  <a:moveTo>
                    <a:pt x="9890" y="0"/>
                  </a:moveTo>
                  <a:cubicBezTo>
                    <a:pt x="7657" y="0"/>
                    <a:pt x="6160" y="0"/>
                    <a:pt x="6160" y="720"/>
                  </a:cubicBezTo>
                  <a:lnTo>
                    <a:pt x="196" y="18907"/>
                  </a:lnTo>
                  <a:cubicBezTo>
                    <a:pt x="-541" y="19278"/>
                    <a:pt x="933" y="19997"/>
                    <a:pt x="2430" y="20368"/>
                  </a:cubicBezTo>
                  <a:lnTo>
                    <a:pt x="11365" y="21458"/>
                  </a:lnTo>
                  <a:cubicBezTo>
                    <a:pt x="11767" y="21556"/>
                    <a:pt x="12169" y="21600"/>
                    <a:pt x="12549" y="21600"/>
                  </a:cubicBezTo>
                  <a:cubicBezTo>
                    <a:pt x="13554" y="21600"/>
                    <a:pt x="14358" y="21262"/>
                    <a:pt x="14358" y="20728"/>
                  </a:cubicBezTo>
                  <a:lnTo>
                    <a:pt x="21059" y="2541"/>
                  </a:lnTo>
                  <a:cubicBezTo>
                    <a:pt x="21059" y="2181"/>
                    <a:pt x="19562" y="1450"/>
                    <a:pt x="18088" y="1450"/>
                  </a:cubicBezTo>
                  <a:lnTo>
                    <a:pt x="9890" y="0"/>
                  </a:ln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1" name="Google Shape;973;p40"/>
            <p:cNvSpPr/>
            <p:nvPr/>
          </p:nvSpPr>
          <p:spPr>
            <a:xfrm flipH="1">
              <a:off x="1289075" y="622873"/>
              <a:ext cx="12943" cy="274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8788" y="0"/>
                  </a:moveTo>
                  <a:cubicBezTo>
                    <a:pt x="7701" y="0"/>
                    <a:pt x="6730" y="338"/>
                    <a:pt x="6175" y="872"/>
                  </a:cubicBezTo>
                  <a:lnTo>
                    <a:pt x="0" y="19059"/>
                  </a:lnTo>
                  <a:cubicBezTo>
                    <a:pt x="0" y="19419"/>
                    <a:pt x="763" y="19779"/>
                    <a:pt x="3076" y="20510"/>
                  </a:cubicBezTo>
                  <a:lnTo>
                    <a:pt x="11563" y="21600"/>
                  </a:lnTo>
                  <a:cubicBezTo>
                    <a:pt x="13113" y="21600"/>
                    <a:pt x="14662" y="21600"/>
                    <a:pt x="15425" y="20880"/>
                  </a:cubicBezTo>
                  <a:lnTo>
                    <a:pt x="21600" y="2693"/>
                  </a:lnTo>
                  <a:cubicBezTo>
                    <a:pt x="21600" y="2322"/>
                    <a:pt x="20814" y="1603"/>
                    <a:pt x="18501" y="1232"/>
                  </a:cubicBezTo>
                  <a:lnTo>
                    <a:pt x="10014" y="142"/>
                  </a:lnTo>
                  <a:cubicBezTo>
                    <a:pt x="9621" y="44"/>
                    <a:pt x="9204" y="0"/>
                    <a:pt x="878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2" name="Google Shape;974;p40"/>
            <p:cNvSpPr/>
            <p:nvPr/>
          </p:nvSpPr>
          <p:spPr>
            <a:xfrm flipH="1">
              <a:off x="1188998" y="177912"/>
              <a:ext cx="9274" cy="1442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823" h="21600" fill="norm" stroke="1" extrusionOk="0">
                  <a:moveTo>
                    <a:pt x="10705" y="0"/>
                  </a:moveTo>
                  <a:cubicBezTo>
                    <a:pt x="6261" y="0"/>
                    <a:pt x="1367" y="3984"/>
                    <a:pt x="495" y="9752"/>
                  </a:cubicBezTo>
                  <a:cubicBezTo>
                    <a:pt x="-1389" y="15292"/>
                    <a:pt x="2380" y="20832"/>
                    <a:pt x="7077" y="21517"/>
                  </a:cubicBezTo>
                  <a:cubicBezTo>
                    <a:pt x="7414" y="21579"/>
                    <a:pt x="7752" y="21600"/>
                    <a:pt x="8117" y="21600"/>
                  </a:cubicBezTo>
                  <a:cubicBezTo>
                    <a:pt x="12561" y="21600"/>
                    <a:pt x="17455" y="17616"/>
                    <a:pt x="18327" y="11827"/>
                  </a:cubicBezTo>
                  <a:cubicBezTo>
                    <a:pt x="20211" y="6287"/>
                    <a:pt x="16442" y="768"/>
                    <a:pt x="11745" y="62"/>
                  </a:cubicBezTo>
                  <a:cubicBezTo>
                    <a:pt x="11408" y="21"/>
                    <a:pt x="11070" y="0"/>
                    <a:pt x="1070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3" name="Google Shape;975;p40"/>
            <p:cNvSpPr/>
            <p:nvPr/>
          </p:nvSpPr>
          <p:spPr>
            <a:xfrm flipH="1">
              <a:off x="1233539" y="169584"/>
              <a:ext cx="9566" cy="1442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441" h="21600" fill="norm" stroke="1" extrusionOk="0">
                  <a:moveTo>
                    <a:pt x="10737" y="0"/>
                  </a:moveTo>
                  <a:cubicBezTo>
                    <a:pt x="6287" y="0"/>
                    <a:pt x="1359" y="3984"/>
                    <a:pt x="486" y="9773"/>
                  </a:cubicBezTo>
                  <a:cubicBezTo>
                    <a:pt x="-1373" y="15313"/>
                    <a:pt x="2373" y="20832"/>
                    <a:pt x="7076" y="21538"/>
                  </a:cubicBezTo>
                  <a:cubicBezTo>
                    <a:pt x="7413" y="21579"/>
                    <a:pt x="7751" y="21600"/>
                    <a:pt x="8117" y="21600"/>
                  </a:cubicBezTo>
                  <a:cubicBezTo>
                    <a:pt x="12567" y="21600"/>
                    <a:pt x="17552" y="17616"/>
                    <a:pt x="19298" y="11848"/>
                  </a:cubicBezTo>
                  <a:cubicBezTo>
                    <a:pt x="20227" y="6308"/>
                    <a:pt x="16481" y="768"/>
                    <a:pt x="11778" y="83"/>
                  </a:cubicBezTo>
                  <a:cubicBezTo>
                    <a:pt x="11441" y="21"/>
                    <a:pt x="11074" y="0"/>
                    <a:pt x="10737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4" name="Google Shape;976;p40"/>
            <p:cNvSpPr/>
            <p:nvPr/>
          </p:nvSpPr>
          <p:spPr>
            <a:xfrm flipH="1">
              <a:off x="1235923" y="164128"/>
              <a:ext cx="8786" cy="826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5315" y="21600"/>
                    <a:pt x="14718" y="21600"/>
                  </a:cubicBezTo>
                  <a:cubicBezTo>
                    <a:pt x="16830" y="21600"/>
                    <a:pt x="19113" y="20577"/>
                    <a:pt x="21600" y="17937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5" name="Google Shape;977;p40"/>
            <p:cNvSpPr/>
            <p:nvPr/>
          </p:nvSpPr>
          <p:spPr>
            <a:xfrm flipH="1">
              <a:off x="1223452" y="186738"/>
              <a:ext cx="18485" cy="2779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21600" y="0"/>
                  </a:moveTo>
                  <a:cubicBezTo>
                    <a:pt x="15674" y="6461"/>
                    <a:pt x="8112" y="12211"/>
                    <a:pt x="0" y="17239"/>
                  </a:cubicBezTo>
                  <a:cubicBezTo>
                    <a:pt x="3465" y="19866"/>
                    <a:pt x="8727" y="21600"/>
                    <a:pt x="14152" y="21600"/>
                  </a:cubicBezTo>
                  <a:cubicBezTo>
                    <a:pt x="14654" y="21600"/>
                    <a:pt x="15156" y="21578"/>
                    <a:pt x="15674" y="21546"/>
                  </a:cubicBezTo>
                  <a:lnTo>
                    <a:pt x="21600" y="0"/>
                  </a:lnTo>
                  <a:close/>
                </a:path>
              </a:pathLst>
            </a:custGeom>
            <a:solidFill>
              <a:srgbClr val="FF565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6" name="Google Shape;978;p40"/>
            <p:cNvSpPr/>
            <p:nvPr/>
          </p:nvSpPr>
          <p:spPr>
            <a:xfrm flipH="1">
              <a:off x="1187096" y="222487"/>
              <a:ext cx="31272" cy="1093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16" h="21600" fill="norm" stroke="1" extrusionOk="0">
                  <a:moveTo>
                    <a:pt x="20476" y="0"/>
                  </a:moveTo>
                  <a:cubicBezTo>
                    <a:pt x="20278" y="0"/>
                    <a:pt x="20061" y="192"/>
                    <a:pt x="19853" y="602"/>
                  </a:cubicBezTo>
                  <a:cubicBezTo>
                    <a:pt x="15980" y="11115"/>
                    <a:pt x="10994" y="16782"/>
                    <a:pt x="5752" y="16782"/>
                  </a:cubicBezTo>
                  <a:cubicBezTo>
                    <a:pt x="4165" y="16782"/>
                    <a:pt x="2560" y="16262"/>
                    <a:pt x="944" y="15221"/>
                  </a:cubicBezTo>
                  <a:cubicBezTo>
                    <a:pt x="633" y="15221"/>
                    <a:pt x="0" y="16125"/>
                    <a:pt x="0" y="17959"/>
                  </a:cubicBezTo>
                  <a:cubicBezTo>
                    <a:pt x="0" y="18862"/>
                    <a:pt x="321" y="19766"/>
                    <a:pt x="633" y="19766"/>
                  </a:cubicBezTo>
                  <a:cubicBezTo>
                    <a:pt x="2210" y="20697"/>
                    <a:pt x="3787" y="21600"/>
                    <a:pt x="5355" y="21600"/>
                  </a:cubicBezTo>
                  <a:cubicBezTo>
                    <a:pt x="11343" y="21600"/>
                    <a:pt x="17019" y="15221"/>
                    <a:pt x="21109" y="4243"/>
                  </a:cubicBezTo>
                  <a:cubicBezTo>
                    <a:pt x="21600" y="2135"/>
                    <a:pt x="21147" y="0"/>
                    <a:pt x="2047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7" name="Google Shape;979;p40"/>
            <p:cNvSpPr/>
            <p:nvPr/>
          </p:nvSpPr>
          <p:spPr>
            <a:xfrm flipH="1">
              <a:off x="1169811" y="157516"/>
              <a:ext cx="20437" cy="1628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163" h="21600" fill="norm" stroke="1" extrusionOk="0">
                  <a:moveTo>
                    <a:pt x="2113" y="0"/>
                  </a:moveTo>
                  <a:cubicBezTo>
                    <a:pt x="-485" y="0"/>
                    <a:pt x="-1004" y="6269"/>
                    <a:pt x="2359" y="6269"/>
                  </a:cubicBezTo>
                  <a:cubicBezTo>
                    <a:pt x="8292" y="7500"/>
                    <a:pt x="12845" y="13015"/>
                    <a:pt x="15579" y="20368"/>
                  </a:cubicBezTo>
                  <a:cubicBezTo>
                    <a:pt x="16044" y="20993"/>
                    <a:pt x="16946" y="21600"/>
                    <a:pt x="17862" y="21600"/>
                  </a:cubicBezTo>
                  <a:lnTo>
                    <a:pt x="18778" y="21600"/>
                  </a:lnTo>
                  <a:cubicBezTo>
                    <a:pt x="20145" y="20993"/>
                    <a:pt x="20596" y="19155"/>
                    <a:pt x="19694" y="17298"/>
                  </a:cubicBezTo>
                  <a:cubicBezTo>
                    <a:pt x="16495" y="8107"/>
                    <a:pt x="10110" y="1360"/>
                    <a:pt x="2810" y="129"/>
                  </a:cubicBezTo>
                  <a:cubicBezTo>
                    <a:pt x="2564" y="37"/>
                    <a:pt x="2332" y="0"/>
                    <a:pt x="2113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8" name="Google Shape;980;p40"/>
            <p:cNvSpPr/>
            <p:nvPr/>
          </p:nvSpPr>
          <p:spPr>
            <a:xfrm flipH="1">
              <a:off x="1229452" y="141734"/>
              <a:ext cx="22881" cy="1172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83" h="21600" fill="norm" stroke="1" extrusionOk="0">
                  <a:moveTo>
                    <a:pt x="17006" y="0"/>
                  </a:moveTo>
                  <a:cubicBezTo>
                    <a:pt x="10920" y="0"/>
                    <a:pt x="4795" y="5030"/>
                    <a:pt x="651" y="13940"/>
                  </a:cubicBezTo>
                  <a:cubicBezTo>
                    <a:pt x="-217" y="15651"/>
                    <a:pt x="-217" y="18204"/>
                    <a:pt x="651" y="19915"/>
                  </a:cubicBezTo>
                  <a:cubicBezTo>
                    <a:pt x="1078" y="20757"/>
                    <a:pt x="1505" y="21600"/>
                    <a:pt x="2373" y="21600"/>
                  </a:cubicBezTo>
                  <a:cubicBezTo>
                    <a:pt x="2800" y="21600"/>
                    <a:pt x="3668" y="20757"/>
                    <a:pt x="4108" y="19915"/>
                  </a:cubicBezTo>
                  <a:cubicBezTo>
                    <a:pt x="7216" y="12230"/>
                    <a:pt x="12085" y="8706"/>
                    <a:pt x="17123" y="8706"/>
                  </a:cubicBezTo>
                  <a:cubicBezTo>
                    <a:pt x="17679" y="8706"/>
                    <a:pt x="18236" y="8757"/>
                    <a:pt x="18793" y="8834"/>
                  </a:cubicBezTo>
                  <a:cubicBezTo>
                    <a:pt x="19013" y="8987"/>
                    <a:pt x="19233" y="9064"/>
                    <a:pt x="19441" y="9064"/>
                  </a:cubicBezTo>
                  <a:cubicBezTo>
                    <a:pt x="20373" y="9064"/>
                    <a:pt x="21020" y="7532"/>
                    <a:pt x="21383" y="5413"/>
                  </a:cubicBezTo>
                  <a:cubicBezTo>
                    <a:pt x="21383" y="3728"/>
                    <a:pt x="20943" y="1174"/>
                    <a:pt x="19648" y="306"/>
                  </a:cubicBezTo>
                  <a:cubicBezTo>
                    <a:pt x="18780" y="102"/>
                    <a:pt x="17887" y="0"/>
                    <a:pt x="17006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19" name="Google Shape;981;p40"/>
            <p:cNvSpPr/>
            <p:nvPr/>
          </p:nvSpPr>
          <p:spPr>
            <a:xfrm flipH="1">
              <a:off x="1057930" y="440485"/>
              <a:ext cx="174294" cy="35635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436" h="21600" fill="norm" stroke="1" extrusionOk="0">
                  <a:moveTo>
                    <a:pt x="19725" y="0"/>
                  </a:moveTo>
                  <a:lnTo>
                    <a:pt x="13585" y="644"/>
                  </a:lnTo>
                  <a:cubicBezTo>
                    <a:pt x="13926" y="1541"/>
                    <a:pt x="14211" y="2550"/>
                    <a:pt x="14495" y="3502"/>
                  </a:cubicBezTo>
                  <a:cubicBezTo>
                    <a:pt x="14780" y="4482"/>
                    <a:pt x="15007" y="5463"/>
                    <a:pt x="15121" y="6444"/>
                  </a:cubicBezTo>
                  <a:cubicBezTo>
                    <a:pt x="15291" y="7396"/>
                    <a:pt x="15404" y="8377"/>
                    <a:pt x="15404" y="9357"/>
                  </a:cubicBezTo>
                  <a:cubicBezTo>
                    <a:pt x="15404" y="10282"/>
                    <a:pt x="15291" y="11234"/>
                    <a:pt x="15121" y="12187"/>
                  </a:cubicBezTo>
                  <a:cubicBezTo>
                    <a:pt x="14950" y="12495"/>
                    <a:pt x="14722" y="12803"/>
                    <a:pt x="14381" y="13111"/>
                  </a:cubicBezTo>
                  <a:cubicBezTo>
                    <a:pt x="13926" y="13476"/>
                    <a:pt x="13415" y="13840"/>
                    <a:pt x="12904" y="14204"/>
                  </a:cubicBezTo>
                  <a:cubicBezTo>
                    <a:pt x="11653" y="14932"/>
                    <a:pt x="10346" y="15661"/>
                    <a:pt x="8981" y="16333"/>
                  </a:cubicBezTo>
                  <a:cubicBezTo>
                    <a:pt x="7560" y="17034"/>
                    <a:pt x="6082" y="17706"/>
                    <a:pt x="4605" y="18378"/>
                  </a:cubicBezTo>
                  <a:cubicBezTo>
                    <a:pt x="3069" y="19023"/>
                    <a:pt x="1534" y="19695"/>
                    <a:pt x="0" y="20339"/>
                  </a:cubicBezTo>
                  <a:lnTo>
                    <a:pt x="1762" y="21600"/>
                  </a:lnTo>
                  <a:cubicBezTo>
                    <a:pt x="5400" y="20536"/>
                    <a:pt x="8867" y="19359"/>
                    <a:pt x="12164" y="18042"/>
                  </a:cubicBezTo>
                  <a:cubicBezTo>
                    <a:pt x="13812" y="17370"/>
                    <a:pt x="15404" y="16641"/>
                    <a:pt x="16883" y="15857"/>
                  </a:cubicBezTo>
                  <a:cubicBezTo>
                    <a:pt x="17679" y="15437"/>
                    <a:pt x="18417" y="14988"/>
                    <a:pt x="19042" y="14512"/>
                  </a:cubicBezTo>
                  <a:cubicBezTo>
                    <a:pt x="19838" y="13952"/>
                    <a:pt x="20407" y="13308"/>
                    <a:pt x="20692" y="12635"/>
                  </a:cubicBezTo>
                  <a:cubicBezTo>
                    <a:pt x="21373" y="10534"/>
                    <a:pt x="21600" y="8377"/>
                    <a:pt x="21317" y="6248"/>
                  </a:cubicBezTo>
                  <a:cubicBezTo>
                    <a:pt x="21203" y="5211"/>
                    <a:pt x="21033" y="4146"/>
                    <a:pt x="20804" y="3110"/>
                  </a:cubicBezTo>
                  <a:cubicBezTo>
                    <a:pt x="20521" y="2074"/>
                    <a:pt x="20179" y="1065"/>
                    <a:pt x="19725" y="0"/>
                  </a:cubicBez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0" name="Google Shape;982;p40"/>
            <p:cNvSpPr/>
            <p:nvPr/>
          </p:nvSpPr>
          <p:spPr>
            <a:xfrm flipH="1">
              <a:off x="1055669" y="381458"/>
              <a:ext cx="95347" cy="12235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072" h="21600" fill="norm" stroke="1" extrusionOk="0">
                  <a:moveTo>
                    <a:pt x="12392" y="0"/>
                  </a:moveTo>
                  <a:cubicBezTo>
                    <a:pt x="8550" y="0"/>
                    <a:pt x="4259" y="2928"/>
                    <a:pt x="1584" y="6260"/>
                  </a:cubicBezTo>
                  <a:cubicBezTo>
                    <a:pt x="-1528" y="10257"/>
                    <a:pt x="905" y="21600"/>
                    <a:pt x="905" y="21600"/>
                  </a:cubicBezTo>
                  <a:lnTo>
                    <a:pt x="20072" y="15807"/>
                  </a:lnTo>
                  <a:cubicBezTo>
                    <a:pt x="20072" y="15807"/>
                    <a:pt x="19101" y="2752"/>
                    <a:pt x="15402" y="712"/>
                  </a:cubicBezTo>
                  <a:cubicBezTo>
                    <a:pt x="14460" y="220"/>
                    <a:pt x="13442" y="0"/>
                    <a:pt x="12392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1" name="Google Shape;983;p40"/>
            <p:cNvSpPr/>
            <p:nvPr/>
          </p:nvSpPr>
          <p:spPr>
            <a:xfrm flipH="1">
              <a:off x="1378281" y="1750788"/>
              <a:ext cx="25591" cy="1263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356" h="21600" fill="norm" stroke="1" extrusionOk="0">
                  <a:moveTo>
                    <a:pt x="4000" y="4026"/>
                  </a:moveTo>
                  <a:cubicBezTo>
                    <a:pt x="9007" y="5589"/>
                    <a:pt x="13643" y="9545"/>
                    <a:pt x="17887" y="15087"/>
                  </a:cubicBezTo>
                  <a:cubicBezTo>
                    <a:pt x="14823" y="16389"/>
                    <a:pt x="12105" y="17029"/>
                    <a:pt x="9793" y="17029"/>
                  </a:cubicBezTo>
                  <a:cubicBezTo>
                    <a:pt x="6578" y="17029"/>
                    <a:pt x="4185" y="15797"/>
                    <a:pt x="2843" y="13500"/>
                  </a:cubicBezTo>
                  <a:cubicBezTo>
                    <a:pt x="2069" y="11913"/>
                    <a:pt x="1687" y="8763"/>
                    <a:pt x="2069" y="6395"/>
                  </a:cubicBezTo>
                  <a:cubicBezTo>
                    <a:pt x="2069" y="5589"/>
                    <a:pt x="2450" y="4026"/>
                    <a:pt x="2843" y="4026"/>
                  </a:cubicBezTo>
                  <a:close/>
                  <a:moveTo>
                    <a:pt x="4127" y="0"/>
                  </a:moveTo>
                  <a:cubicBezTo>
                    <a:pt x="3341" y="0"/>
                    <a:pt x="2647" y="261"/>
                    <a:pt x="2069" y="853"/>
                  </a:cubicBezTo>
                  <a:cubicBezTo>
                    <a:pt x="912" y="1634"/>
                    <a:pt x="138" y="4026"/>
                    <a:pt x="138" y="6395"/>
                  </a:cubicBezTo>
                  <a:cubicBezTo>
                    <a:pt x="-244" y="10326"/>
                    <a:pt x="138" y="14282"/>
                    <a:pt x="1687" y="17455"/>
                  </a:cubicBezTo>
                  <a:cubicBezTo>
                    <a:pt x="3595" y="20061"/>
                    <a:pt x="5780" y="21600"/>
                    <a:pt x="8232" y="21600"/>
                  </a:cubicBezTo>
                  <a:cubicBezTo>
                    <a:pt x="8741" y="21600"/>
                    <a:pt x="9249" y="21529"/>
                    <a:pt x="9781" y="21387"/>
                  </a:cubicBezTo>
                  <a:cubicBezTo>
                    <a:pt x="13250" y="21387"/>
                    <a:pt x="17112" y="20605"/>
                    <a:pt x="20581" y="18237"/>
                  </a:cubicBezTo>
                  <a:cubicBezTo>
                    <a:pt x="20963" y="18237"/>
                    <a:pt x="21356" y="17455"/>
                    <a:pt x="21356" y="16650"/>
                  </a:cubicBezTo>
                  <a:cubicBezTo>
                    <a:pt x="21356" y="15868"/>
                    <a:pt x="21356" y="15087"/>
                    <a:pt x="20963" y="15087"/>
                  </a:cubicBezTo>
                  <a:cubicBezTo>
                    <a:pt x="19622" y="13003"/>
                    <a:pt x="9677" y="0"/>
                    <a:pt x="4127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2" name="Google Shape;984;p40"/>
            <p:cNvSpPr/>
            <p:nvPr/>
          </p:nvSpPr>
          <p:spPr>
            <a:xfrm flipH="1">
              <a:off x="1377823" y="1739149"/>
              <a:ext cx="14926" cy="2265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936" h="21600" fill="norm" stroke="1" extrusionOk="0">
                  <a:moveTo>
                    <a:pt x="6350" y="2325"/>
                  </a:moveTo>
                  <a:cubicBezTo>
                    <a:pt x="7590" y="2325"/>
                    <a:pt x="8831" y="2325"/>
                    <a:pt x="10052" y="3197"/>
                  </a:cubicBezTo>
                  <a:cubicBezTo>
                    <a:pt x="14383" y="7610"/>
                    <a:pt x="16234" y="12894"/>
                    <a:pt x="16234" y="18178"/>
                  </a:cubicBezTo>
                  <a:cubicBezTo>
                    <a:pt x="10052" y="14664"/>
                    <a:pt x="2038" y="6724"/>
                    <a:pt x="3278" y="3646"/>
                  </a:cubicBezTo>
                  <a:cubicBezTo>
                    <a:pt x="3278" y="2761"/>
                    <a:pt x="3889" y="2325"/>
                    <a:pt x="5740" y="2325"/>
                  </a:cubicBezTo>
                  <a:close/>
                  <a:moveTo>
                    <a:pt x="6480" y="0"/>
                  </a:moveTo>
                  <a:cubicBezTo>
                    <a:pt x="6036" y="0"/>
                    <a:pt x="5573" y="40"/>
                    <a:pt x="5129" y="119"/>
                  </a:cubicBezTo>
                  <a:cubicBezTo>
                    <a:pt x="2649" y="119"/>
                    <a:pt x="187" y="1440"/>
                    <a:pt x="187" y="3197"/>
                  </a:cubicBezTo>
                  <a:cubicBezTo>
                    <a:pt x="-1664" y="8495"/>
                    <a:pt x="10682" y="19063"/>
                    <a:pt x="16845" y="21270"/>
                  </a:cubicBezTo>
                  <a:cubicBezTo>
                    <a:pt x="17160" y="21494"/>
                    <a:pt x="17308" y="21600"/>
                    <a:pt x="17474" y="21600"/>
                  </a:cubicBezTo>
                  <a:cubicBezTo>
                    <a:pt x="17622" y="21600"/>
                    <a:pt x="17770" y="21494"/>
                    <a:pt x="18085" y="21270"/>
                  </a:cubicBezTo>
                  <a:cubicBezTo>
                    <a:pt x="18085" y="21494"/>
                    <a:pt x="18233" y="21600"/>
                    <a:pt x="18400" y="21600"/>
                  </a:cubicBezTo>
                  <a:cubicBezTo>
                    <a:pt x="18548" y="21600"/>
                    <a:pt x="18696" y="21494"/>
                    <a:pt x="18696" y="21270"/>
                  </a:cubicBezTo>
                  <a:cubicBezTo>
                    <a:pt x="19325" y="21270"/>
                    <a:pt x="19936" y="20834"/>
                    <a:pt x="19936" y="20385"/>
                  </a:cubicBezTo>
                  <a:cubicBezTo>
                    <a:pt x="19936" y="19949"/>
                    <a:pt x="19325" y="6288"/>
                    <a:pt x="11922" y="1440"/>
                  </a:cubicBezTo>
                  <a:cubicBezTo>
                    <a:pt x="10404" y="713"/>
                    <a:pt x="8479" y="0"/>
                    <a:pt x="6480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3" name="Google Shape;985;p40"/>
            <p:cNvSpPr/>
            <p:nvPr/>
          </p:nvSpPr>
          <p:spPr>
            <a:xfrm flipH="1">
              <a:off x="1704592" y="1612351"/>
              <a:ext cx="31440" cy="1195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4769" y="4680"/>
                  </a:moveTo>
                  <a:cubicBezTo>
                    <a:pt x="9215" y="5506"/>
                    <a:pt x="13975" y="8009"/>
                    <a:pt x="18420" y="12189"/>
                  </a:cubicBezTo>
                  <a:cubicBezTo>
                    <a:pt x="13975" y="15593"/>
                    <a:pt x="10291" y="17295"/>
                    <a:pt x="7482" y="17295"/>
                  </a:cubicBezTo>
                  <a:cubicBezTo>
                    <a:pt x="5474" y="17295"/>
                    <a:pt x="3922" y="16444"/>
                    <a:pt x="2865" y="14692"/>
                  </a:cubicBezTo>
                  <a:cubicBezTo>
                    <a:pt x="2228" y="13015"/>
                    <a:pt x="1590" y="10512"/>
                    <a:pt x="1913" y="8009"/>
                  </a:cubicBezTo>
                  <a:cubicBezTo>
                    <a:pt x="1590" y="7183"/>
                    <a:pt x="1913" y="6332"/>
                    <a:pt x="2228" y="5506"/>
                  </a:cubicBezTo>
                  <a:cubicBezTo>
                    <a:pt x="2865" y="4680"/>
                    <a:pt x="3817" y="4680"/>
                    <a:pt x="4769" y="4680"/>
                  </a:cubicBezTo>
                  <a:close/>
                  <a:moveTo>
                    <a:pt x="4779" y="0"/>
                  </a:moveTo>
                  <a:cubicBezTo>
                    <a:pt x="3294" y="0"/>
                    <a:pt x="2066" y="626"/>
                    <a:pt x="1276" y="2178"/>
                  </a:cubicBezTo>
                  <a:cubicBezTo>
                    <a:pt x="638" y="3829"/>
                    <a:pt x="0" y="6332"/>
                    <a:pt x="0" y="8860"/>
                  </a:cubicBezTo>
                  <a:cubicBezTo>
                    <a:pt x="0" y="12189"/>
                    <a:pt x="952" y="16369"/>
                    <a:pt x="1913" y="18021"/>
                  </a:cubicBezTo>
                  <a:cubicBezTo>
                    <a:pt x="3475" y="20098"/>
                    <a:pt x="5045" y="21600"/>
                    <a:pt x="6616" y="21600"/>
                  </a:cubicBezTo>
                  <a:cubicBezTo>
                    <a:pt x="6949" y="21600"/>
                    <a:pt x="7292" y="21525"/>
                    <a:pt x="7625" y="21375"/>
                  </a:cubicBezTo>
                  <a:cubicBezTo>
                    <a:pt x="12071" y="21375"/>
                    <a:pt x="16831" y="18872"/>
                    <a:pt x="20962" y="14692"/>
                  </a:cubicBezTo>
                  <a:cubicBezTo>
                    <a:pt x="21276" y="14692"/>
                    <a:pt x="21600" y="13866"/>
                    <a:pt x="21600" y="13015"/>
                  </a:cubicBezTo>
                  <a:cubicBezTo>
                    <a:pt x="21600" y="12189"/>
                    <a:pt x="21276" y="11363"/>
                    <a:pt x="20962" y="10512"/>
                  </a:cubicBezTo>
                  <a:cubicBezTo>
                    <a:pt x="19706" y="9186"/>
                    <a:pt x="10453" y="0"/>
                    <a:pt x="4779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4" name="Google Shape;986;p40"/>
            <p:cNvSpPr/>
            <p:nvPr/>
          </p:nvSpPr>
          <p:spPr>
            <a:xfrm flipH="1">
              <a:off x="1704592" y="1599507"/>
              <a:ext cx="20354" cy="20979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137" h="21600" fill="norm" stroke="1" extrusionOk="0">
                  <a:moveTo>
                    <a:pt x="5538" y="2211"/>
                  </a:moveTo>
                  <a:cubicBezTo>
                    <a:pt x="5768" y="2211"/>
                    <a:pt x="6013" y="2325"/>
                    <a:pt x="6257" y="2568"/>
                  </a:cubicBezTo>
                  <a:cubicBezTo>
                    <a:pt x="7207" y="2568"/>
                    <a:pt x="8646" y="2568"/>
                    <a:pt x="9610" y="3039"/>
                  </a:cubicBezTo>
                  <a:cubicBezTo>
                    <a:pt x="13927" y="7319"/>
                    <a:pt x="17295" y="12555"/>
                    <a:pt x="18259" y="18276"/>
                  </a:cubicBezTo>
                  <a:cubicBezTo>
                    <a:pt x="11539" y="15408"/>
                    <a:pt x="2415" y="7804"/>
                    <a:pt x="2415" y="3995"/>
                  </a:cubicBezTo>
                  <a:cubicBezTo>
                    <a:pt x="2415" y="3510"/>
                    <a:pt x="2415" y="3039"/>
                    <a:pt x="4818" y="2568"/>
                  </a:cubicBezTo>
                  <a:cubicBezTo>
                    <a:pt x="5049" y="2325"/>
                    <a:pt x="5293" y="2211"/>
                    <a:pt x="5538" y="2211"/>
                  </a:cubicBezTo>
                  <a:close/>
                  <a:moveTo>
                    <a:pt x="6128" y="0"/>
                  </a:moveTo>
                  <a:cubicBezTo>
                    <a:pt x="5538" y="0"/>
                    <a:pt x="4933" y="71"/>
                    <a:pt x="4329" y="185"/>
                  </a:cubicBezTo>
                  <a:cubicBezTo>
                    <a:pt x="976" y="1141"/>
                    <a:pt x="12" y="2568"/>
                    <a:pt x="12" y="3995"/>
                  </a:cubicBezTo>
                  <a:cubicBezTo>
                    <a:pt x="-463" y="10172"/>
                    <a:pt x="12978" y="19703"/>
                    <a:pt x="19698" y="21600"/>
                  </a:cubicBezTo>
                  <a:lnTo>
                    <a:pt x="20648" y="21600"/>
                  </a:lnTo>
                  <a:cubicBezTo>
                    <a:pt x="21137" y="21129"/>
                    <a:pt x="21137" y="20644"/>
                    <a:pt x="21137" y="20173"/>
                  </a:cubicBezTo>
                  <a:cubicBezTo>
                    <a:pt x="21137" y="19703"/>
                    <a:pt x="18259" y="5892"/>
                    <a:pt x="11049" y="1612"/>
                  </a:cubicBezTo>
                  <a:cubicBezTo>
                    <a:pt x="9610" y="542"/>
                    <a:pt x="7898" y="0"/>
                    <a:pt x="6128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5" name="Google Shape;987;p40"/>
            <p:cNvSpPr/>
            <p:nvPr/>
          </p:nvSpPr>
          <p:spPr>
            <a:xfrm flipH="1">
              <a:off x="1194080" y="150352"/>
              <a:ext cx="861793" cy="770664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704" h="21600" fill="norm" stroke="1" extrusionOk="0">
                  <a:moveTo>
                    <a:pt x="10876" y="0"/>
                  </a:moveTo>
                  <a:cubicBezTo>
                    <a:pt x="8403" y="0"/>
                    <a:pt x="6003" y="1280"/>
                    <a:pt x="4312" y="3598"/>
                  </a:cubicBezTo>
                  <a:cubicBezTo>
                    <a:pt x="2166" y="6526"/>
                    <a:pt x="1501" y="10658"/>
                    <a:pt x="2568" y="14376"/>
                  </a:cubicBezTo>
                  <a:lnTo>
                    <a:pt x="0" y="17731"/>
                  </a:lnTo>
                  <a:lnTo>
                    <a:pt x="3889" y="17355"/>
                  </a:lnTo>
                  <a:cubicBezTo>
                    <a:pt x="5658" y="20200"/>
                    <a:pt x="8273" y="21600"/>
                    <a:pt x="10882" y="21600"/>
                  </a:cubicBezTo>
                  <a:cubicBezTo>
                    <a:pt x="13728" y="21600"/>
                    <a:pt x="16567" y="19934"/>
                    <a:pt x="18292" y="16656"/>
                  </a:cubicBezTo>
                  <a:cubicBezTo>
                    <a:pt x="21600" y="10373"/>
                    <a:pt x="18810" y="1965"/>
                    <a:pt x="12871" y="282"/>
                  </a:cubicBezTo>
                  <a:cubicBezTo>
                    <a:pt x="12209" y="92"/>
                    <a:pt x="11540" y="0"/>
                    <a:pt x="10876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6" name="Google Shape;988;p40"/>
            <p:cNvSpPr/>
            <p:nvPr/>
          </p:nvSpPr>
          <p:spPr>
            <a:xfrm flipH="1">
              <a:off x="1212943" y="169169"/>
              <a:ext cx="794745" cy="7330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30" h="21600" fill="norm" stroke="1" extrusionOk="0">
                  <a:moveTo>
                    <a:pt x="10988" y="55"/>
                  </a:moveTo>
                  <a:cubicBezTo>
                    <a:pt x="11700" y="55"/>
                    <a:pt x="12414" y="136"/>
                    <a:pt x="13115" y="327"/>
                  </a:cubicBezTo>
                  <a:cubicBezTo>
                    <a:pt x="17760" y="1566"/>
                    <a:pt x="20861" y="6592"/>
                    <a:pt x="20314" y="12012"/>
                  </a:cubicBezTo>
                  <a:cubicBezTo>
                    <a:pt x="19780" y="17446"/>
                    <a:pt x="15776" y="21546"/>
                    <a:pt x="11011" y="21559"/>
                  </a:cubicBezTo>
                  <a:cubicBezTo>
                    <a:pt x="8077" y="21559"/>
                    <a:pt x="5320" y="19993"/>
                    <a:pt x="3550" y="17337"/>
                  </a:cubicBezTo>
                  <a:lnTo>
                    <a:pt x="3384" y="17078"/>
                  </a:lnTo>
                  <a:cubicBezTo>
                    <a:pt x="3372" y="17078"/>
                    <a:pt x="3372" y="17065"/>
                    <a:pt x="3360" y="17065"/>
                  </a:cubicBezTo>
                  <a:lnTo>
                    <a:pt x="3360" y="17078"/>
                  </a:lnTo>
                  <a:lnTo>
                    <a:pt x="81" y="17365"/>
                  </a:lnTo>
                  <a:lnTo>
                    <a:pt x="2255" y="14723"/>
                  </a:lnTo>
                  <a:cubicBezTo>
                    <a:pt x="2255" y="14709"/>
                    <a:pt x="2255" y="14709"/>
                    <a:pt x="2255" y="14695"/>
                  </a:cubicBezTo>
                  <a:lnTo>
                    <a:pt x="2148" y="14368"/>
                  </a:lnTo>
                  <a:cubicBezTo>
                    <a:pt x="9" y="7382"/>
                    <a:pt x="4524" y="55"/>
                    <a:pt x="10988" y="55"/>
                  </a:cubicBezTo>
                  <a:close/>
                  <a:moveTo>
                    <a:pt x="10988" y="0"/>
                  </a:moveTo>
                  <a:cubicBezTo>
                    <a:pt x="4501" y="0"/>
                    <a:pt x="-50" y="7354"/>
                    <a:pt x="2112" y="14382"/>
                  </a:cubicBezTo>
                  <a:lnTo>
                    <a:pt x="2207" y="14695"/>
                  </a:lnTo>
                  <a:lnTo>
                    <a:pt x="9" y="17378"/>
                  </a:lnTo>
                  <a:cubicBezTo>
                    <a:pt x="-3" y="17378"/>
                    <a:pt x="-3" y="17392"/>
                    <a:pt x="9" y="17405"/>
                  </a:cubicBezTo>
                  <a:cubicBezTo>
                    <a:pt x="9" y="17405"/>
                    <a:pt x="21" y="17419"/>
                    <a:pt x="21" y="17419"/>
                  </a:cubicBezTo>
                  <a:lnTo>
                    <a:pt x="3360" y="17119"/>
                  </a:lnTo>
                  <a:lnTo>
                    <a:pt x="3514" y="17365"/>
                  </a:lnTo>
                  <a:cubicBezTo>
                    <a:pt x="5297" y="20034"/>
                    <a:pt x="8065" y="21600"/>
                    <a:pt x="11011" y="21600"/>
                  </a:cubicBezTo>
                  <a:cubicBezTo>
                    <a:pt x="11020" y="21600"/>
                    <a:pt x="11029" y="21600"/>
                    <a:pt x="11037" y="21600"/>
                  </a:cubicBezTo>
                  <a:cubicBezTo>
                    <a:pt x="15410" y="21600"/>
                    <a:pt x="19211" y="18131"/>
                    <a:pt x="20184" y="13238"/>
                  </a:cubicBezTo>
                  <a:cubicBezTo>
                    <a:pt x="21550" y="6469"/>
                    <a:pt x="17059" y="0"/>
                    <a:pt x="10988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7" name="Google Shape;989;p40"/>
            <p:cNvSpPr/>
            <p:nvPr/>
          </p:nvSpPr>
          <p:spPr>
            <a:xfrm>
              <a:off x="1356703" y="317540"/>
              <a:ext cx="448927" cy="4536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9810" h="21600" fill="norm" stroke="1" extrusionOk="0">
                  <a:moveTo>
                    <a:pt x="11106" y="7587"/>
                  </a:moveTo>
                  <a:cubicBezTo>
                    <a:pt x="11359" y="7587"/>
                    <a:pt x="11613" y="7617"/>
                    <a:pt x="11864" y="7681"/>
                  </a:cubicBezTo>
                  <a:cubicBezTo>
                    <a:pt x="12150" y="7747"/>
                    <a:pt x="12415" y="7857"/>
                    <a:pt x="12701" y="7966"/>
                  </a:cubicBezTo>
                  <a:lnTo>
                    <a:pt x="11579" y="10718"/>
                  </a:lnTo>
                  <a:cubicBezTo>
                    <a:pt x="11000" y="12187"/>
                    <a:pt x="9500" y="13639"/>
                    <a:pt x="8264" y="13639"/>
                  </a:cubicBezTo>
                  <a:cubicBezTo>
                    <a:pt x="8150" y="13639"/>
                    <a:pt x="8037" y="13627"/>
                    <a:pt x="7928" y="13601"/>
                  </a:cubicBezTo>
                  <a:cubicBezTo>
                    <a:pt x="6766" y="13314"/>
                    <a:pt x="6827" y="12170"/>
                    <a:pt x="6949" y="11510"/>
                  </a:cubicBezTo>
                  <a:cubicBezTo>
                    <a:pt x="7452" y="9225"/>
                    <a:pt x="9250" y="7587"/>
                    <a:pt x="11106" y="7587"/>
                  </a:cubicBezTo>
                  <a:close/>
                  <a:moveTo>
                    <a:pt x="10666" y="0"/>
                  </a:moveTo>
                  <a:cubicBezTo>
                    <a:pt x="5756" y="0"/>
                    <a:pt x="1506" y="3714"/>
                    <a:pt x="280" y="9441"/>
                  </a:cubicBezTo>
                  <a:cubicBezTo>
                    <a:pt x="-924" y="15009"/>
                    <a:pt x="1850" y="19961"/>
                    <a:pt x="6868" y="21215"/>
                  </a:cubicBezTo>
                  <a:cubicBezTo>
                    <a:pt x="7890" y="21474"/>
                    <a:pt x="8816" y="21600"/>
                    <a:pt x="9701" y="21600"/>
                  </a:cubicBezTo>
                  <a:cubicBezTo>
                    <a:pt x="10546" y="21600"/>
                    <a:pt x="11353" y="21485"/>
                    <a:pt x="12171" y="21259"/>
                  </a:cubicBezTo>
                  <a:cubicBezTo>
                    <a:pt x="12395" y="21193"/>
                    <a:pt x="12538" y="20951"/>
                    <a:pt x="12497" y="20709"/>
                  </a:cubicBezTo>
                  <a:lnTo>
                    <a:pt x="12334" y="19344"/>
                  </a:lnTo>
                  <a:cubicBezTo>
                    <a:pt x="12313" y="19191"/>
                    <a:pt x="12252" y="19080"/>
                    <a:pt x="12130" y="18992"/>
                  </a:cubicBezTo>
                  <a:cubicBezTo>
                    <a:pt x="12053" y="18943"/>
                    <a:pt x="11954" y="18918"/>
                    <a:pt x="11857" y="18918"/>
                  </a:cubicBezTo>
                  <a:cubicBezTo>
                    <a:pt x="11825" y="18918"/>
                    <a:pt x="11793" y="18921"/>
                    <a:pt x="11763" y="18926"/>
                  </a:cubicBezTo>
                  <a:cubicBezTo>
                    <a:pt x="11090" y="19113"/>
                    <a:pt x="10406" y="19207"/>
                    <a:pt x="9723" y="19207"/>
                  </a:cubicBezTo>
                  <a:cubicBezTo>
                    <a:pt x="9040" y="19207"/>
                    <a:pt x="8357" y="19113"/>
                    <a:pt x="7683" y="18926"/>
                  </a:cubicBezTo>
                  <a:cubicBezTo>
                    <a:pt x="3788" y="17958"/>
                    <a:pt x="1789" y="14327"/>
                    <a:pt x="2748" y="9881"/>
                  </a:cubicBezTo>
                  <a:cubicBezTo>
                    <a:pt x="3732" y="5252"/>
                    <a:pt x="6900" y="2324"/>
                    <a:pt x="10618" y="2324"/>
                  </a:cubicBezTo>
                  <a:cubicBezTo>
                    <a:pt x="11212" y="2324"/>
                    <a:pt x="11820" y="2398"/>
                    <a:pt x="12436" y="2553"/>
                  </a:cubicBezTo>
                  <a:cubicBezTo>
                    <a:pt x="16209" y="3499"/>
                    <a:pt x="18004" y="6668"/>
                    <a:pt x="17106" y="10894"/>
                  </a:cubicBezTo>
                  <a:cubicBezTo>
                    <a:pt x="16699" y="12742"/>
                    <a:pt x="15903" y="14173"/>
                    <a:pt x="14863" y="14855"/>
                  </a:cubicBezTo>
                  <a:cubicBezTo>
                    <a:pt x="14579" y="15076"/>
                    <a:pt x="14233" y="15193"/>
                    <a:pt x="13883" y="15193"/>
                  </a:cubicBezTo>
                  <a:cubicBezTo>
                    <a:pt x="13781" y="15193"/>
                    <a:pt x="13679" y="15183"/>
                    <a:pt x="13578" y="15163"/>
                  </a:cubicBezTo>
                  <a:cubicBezTo>
                    <a:pt x="13435" y="15141"/>
                    <a:pt x="13313" y="15031"/>
                    <a:pt x="13272" y="14899"/>
                  </a:cubicBezTo>
                  <a:cubicBezTo>
                    <a:pt x="13150" y="14657"/>
                    <a:pt x="13068" y="13996"/>
                    <a:pt x="13782" y="12346"/>
                  </a:cubicBezTo>
                  <a:lnTo>
                    <a:pt x="15801" y="7262"/>
                  </a:lnTo>
                  <a:cubicBezTo>
                    <a:pt x="15883" y="7065"/>
                    <a:pt x="15822" y="6822"/>
                    <a:pt x="15679" y="6690"/>
                  </a:cubicBezTo>
                  <a:cubicBezTo>
                    <a:pt x="14781" y="5986"/>
                    <a:pt x="13782" y="5502"/>
                    <a:pt x="12721" y="5259"/>
                  </a:cubicBezTo>
                  <a:cubicBezTo>
                    <a:pt x="12187" y="5127"/>
                    <a:pt x="11653" y="5063"/>
                    <a:pt x="11128" y="5063"/>
                  </a:cubicBezTo>
                  <a:cubicBezTo>
                    <a:pt x="7918" y="5063"/>
                    <a:pt x="5011" y="7443"/>
                    <a:pt x="4257" y="10960"/>
                  </a:cubicBezTo>
                  <a:cubicBezTo>
                    <a:pt x="3686" y="13688"/>
                    <a:pt x="5072" y="15537"/>
                    <a:pt x="6745" y="15955"/>
                  </a:cubicBezTo>
                  <a:cubicBezTo>
                    <a:pt x="7117" y="16060"/>
                    <a:pt x="7494" y="16111"/>
                    <a:pt x="7869" y="16111"/>
                  </a:cubicBezTo>
                  <a:cubicBezTo>
                    <a:pt x="8912" y="16111"/>
                    <a:pt x="9932" y="15716"/>
                    <a:pt x="10743" y="14987"/>
                  </a:cubicBezTo>
                  <a:cubicBezTo>
                    <a:pt x="10783" y="16197"/>
                    <a:pt x="11579" y="17209"/>
                    <a:pt x="12681" y="17452"/>
                  </a:cubicBezTo>
                  <a:cubicBezTo>
                    <a:pt x="13006" y="17531"/>
                    <a:pt x="13340" y="17572"/>
                    <a:pt x="13679" y="17572"/>
                  </a:cubicBezTo>
                  <a:cubicBezTo>
                    <a:pt x="16057" y="17572"/>
                    <a:pt x="18626" y="15588"/>
                    <a:pt x="19554" y="11312"/>
                  </a:cubicBezTo>
                  <a:cubicBezTo>
                    <a:pt x="20676" y="6052"/>
                    <a:pt x="18045" y="1519"/>
                    <a:pt x="13130" y="308"/>
                  </a:cubicBezTo>
                  <a:cubicBezTo>
                    <a:pt x="12297" y="100"/>
                    <a:pt x="11473" y="0"/>
                    <a:pt x="10666" y="0"/>
                  </a:cubicBezTo>
                  <a:close/>
                </a:path>
              </a:pathLst>
            </a:cu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8" name="Google Shape;990;p40"/>
            <p:cNvSpPr/>
            <p:nvPr/>
          </p:nvSpPr>
          <p:spPr>
            <a:xfrm flipH="1">
              <a:off x="1210511" y="746470"/>
              <a:ext cx="54538" cy="5341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lnTo>
                    <a:pt x="3660" y="20182"/>
                  </a:lnTo>
                  <a:cubicBezTo>
                    <a:pt x="3660" y="20182"/>
                    <a:pt x="7760" y="21600"/>
                    <a:pt x="12364" y="21600"/>
                  </a:cubicBezTo>
                  <a:cubicBezTo>
                    <a:pt x="15607" y="21600"/>
                    <a:pt x="19103" y="20894"/>
                    <a:pt x="21600" y="18501"/>
                  </a:cubicBezTo>
                  <a:lnTo>
                    <a:pt x="17210" y="10091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29" name="Google Shape;991;p40"/>
            <p:cNvSpPr/>
            <p:nvPr/>
          </p:nvSpPr>
          <p:spPr>
            <a:xfrm flipH="1">
              <a:off x="1255807" y="746470"/>
              <a:ext cx="50839" cy="4991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17673" y="0"/>
                  </a:moveTo>
                  <a:lnTo>
                    <a:pt x="0" y="2800"/>
                  </a:lnTo>
                  <a:lnTo>
                    <a:pt x="4321" y="20599"/>
                  </a:lnTo>
                  <a:lnTo>
                    <a:pt x="21600" y="21600"/>
                  </a:lnTo>
                  <a:lnTo>
                    <a:pt x="17673" y="0"/>
                  </a:lnTo>
                  <a:close/>
                </a:path>
              </a:pathLst>
            </a:custGeom>
            <a:solidFill>
              <a:srgbClr val="FF8B7B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0" name="Google Shape;992;p40"/>
            <p:cNvSpPr/>
            <p:nvPr/>
          </p:nvSpPr>
          <p:spPr>
            <a:xfrm flipH="1">
              <a:off x="1191556" y="172449"/>
              <a:ext cx="8786" cy="826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fill="norm" stroke="1" extrusionOk="0">
                  <a:moveTo>
                    <a:pt x="0" y="0"/>
                  </a:moveTo>
                  <a:cubicBezTo>
                    <a:pt x="0" y="0"/>
                    <a:pt x="6098" y="21600"/>
                    <a:pt x="15161" y="21600"/>
                  </a:cubicBezTo>
                  <a:cubicBezTo>
                    <a:pt x="17171" y="21600"/>
                    <a:pt x="19317" y="20525"/>
                    <a:pt x="21600" y="17946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1" name="Google Shape;993;p40"/>
            <p:cNvSpPr/>
            <p:nvPr/>
          </p:nvSpPr>
          <p:spPr>
            <a:xfrm flipH="1">
              <a:off x="1076739" y="35249"/>
              <a:ext cx="211006" cy="12006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18927" h="21600" fill="norm" stroke="1" extrusionOk="0">
                  <a:moveTo>
                    <a:pt x="10655" y="0"/>
                  </a:moveTo>
                  <a:cubicBezTo>
                    <a:pt x="8538" y="0"/>
                    <a:pt x="7592" y="5801"/>
                    <a:pt x="7592" y="5801"/>
                  </a:cubicBezTo>
                  <a:cubicBezTo>
                    <a:pt x="7592" y="5801"/>
                    <a:pt x="6994" y="1319"/>
                    <a:pt x="4427" y="1319"/>
                  </a:cubicBezTo>
                  <a:cubicBezTo>
                    <a:pt x="4048" y="1319"/>
                    <a:pt x="3626" y="1418"/>
                    <a:pt x="3156" y="1643"/>
                  </a:cubicBezTo>
                  <a:cubicBezTo>
                    <a:pt x="-451" y="3305"/>
                    <a:pt x="3073" y="9542"/>
                    <a:pt x="3073" y="9542"/>
                  </a:cubicBezTo>
                  <a:cubicBezTo>
                    <a:pt x="2733" y="9114"/>
                    <a:pt x="2271" y="8899"/>
                    <a:pt x="1809" y="8899"/>
                  </a:cubicBezTo>
                  <a:cubicBezTo>
                    <a:pt x="747" y="8899"/>
                    <a:pt x="-317" y="10028"/>
                    <a:pt x="88" y="12287"/>
                  </a:cubicBezTo>
                  <a:cubicBezTo>
                    <a:pt x="485" y="14506"/>
                    <a:pt x="1697" y="14855"/>
                    <a:pt x="2424" y="14855"/>
                  </a:cubicBezTo>
                  <a:cubicBezTo>
                    <a:pt x="2758" y="14855"/>
                    <a:pt x="2991" y="14780"/>
                    <a:pt x="2991" y="14780"/>
                  </a:cubicBezTo>
                  <a:cubicBezTo>
                    <a:pt x="3875" y="17479"/>
                    <a:pt x="5305" y="18252"/>
                    <a:pt x="6652" y="18252"/>
                  </a:cubicBezTo>
                  <a:cubicBezTo>
                    <a:pt x="8460" y="18252"/>
                    <a:pt x="10121" y="16859"/>
                    <a:pt x="10121" y="16859"/>
                  </a:cubicBezTo>
                  <a:cubicBezTo>
                    <a:pt x="10370" y="19354"/>
                    <a:pt x="11986" y="21351"/>
                    <a:pt x="14184" y="21600"/>
                  </a:cubicBezTo>
                  <a:cubicBezTo>
                    <a:pt x="14184" y="21600"/>
                    <a:pt x="14191" y="21600"/>
                    <a:pt x="14205" y="21600"/>
                  </a:cubicBezTo>
                  <a:cubicBezTo>
                    <a:pt x="14382" y="21600"/>
                    <a:pt x="15644" y="21388"/>
                    <a:pt x="18288" y="15779"/>
                  </a:cubicBezTo>
                  <a:cubicBezTo>
                    <a:pt x="21149" y="9709"/>
                    <a:pt x="13479" y="8545"/>
                    <a:pt x="13479" y="8545"/>
                  </a:cubicBezTo>
                  <a:cubicBezTo>
                    <a:pt x="13479" y="8545"/>
                    <a:pt x="15469" y="4804"/>
                    <a:pt x="12235" y="977"/>
                  </a:cubicBezTo>
                  <a:cubicBezTo>
                    <a:pt x="11650" y="284"/>
                    <a:pt x="11124" y="0"/>
                    <a:pt x="1065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2" name="Google Shape;994;p40"/>
            <p:cNvSpPr/>
            <p:nvPr/>
          </p:nvSpPr>
          <p:spPr>
            <a:xfrm flipH="1">
              <a:off x="1157500" y="308547"/>
              <a:ext cx="65995" cy="3203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0477" h="21600" fill="norm" stroke="1" extrusionOk="0">
                  <a:moveTo>
                    <a:pt x="2945" y="0"/>
                  </a:moveTo>
                  <a:cubicBezTo>
                    <a:pt x="2859" y="0"/>
                    <a:pt x="2795" y="47"/>
                    <a:pt x="2739" y="140"/>
                  </a:cubicBezTo>
                  <a:cubicBezTo>
                    <a:pt x="1591" y="2635"/>
                    <a:pt x="731" y="5437"/>
                    <a:pt x="13" y="8249"/>
                  </a:cubicBezTo>
                  <a:cubicBezTo>
                    <a:pt x="-503" y="14163"/>
                    <a:pt x="14786" y="21600"/>
                    <a:pt x="18904" y="21600"/>
                  </a:cubicBezTo>
                  <a:cubicBezTo>
                    <a:pt x="19343" y="21600"/>
                    <a:pt x="19652" y="21516"/>
                    <a:pt x="19807" y="21338"/>
                  </a:cubicBezTo>
                  <a:cubicBezTo>
                    <a:pt x="20379" y="20395"/>
                    <a:pt x="21097" y="9184"/>
                    <a:pt x="19519" y="8866"/>
                  </a:cubicBezTo>
                  <a:cubicBezTo>
                    <a:pt x="7326" y="6568"/>
                    <a:pt x="3951" y="0"/>
                    <a:pt x="2945" y="0"/>
                  </a:cubicBezTo>
                  <a:close/>
                </a:path>
              </a:pathLst>
            </a:custGeom>
            <a:solidFill>
              <a:schemeClr val="accent2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3" name="Google Shape;995;p40"/>
            <p:cNvSpPr/>
            <p:nvPr/>
          </p:nvSpPr>
          <p:spPr>
            <a:xfrm flipH="1">
              <a:off x="747384" y="453884"/>
              <a:ext cx="193912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51" y="0"/>
                  </a:moveTo>
                  <a:cubicBezTo>
                    <a:pt x="5036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3" y="18091"/>
                    <a:pt x="8273" y="20057"/>
                    <a:pt x="6502" y="21600"/>
                  </a:cubicBezTo>
                  <a:cubicBezTo>
                    <a:pt x="6502" y="21600"/>
                    <a:pt x="21223" y="18824"/>
                    <a:pt x="21223" y="8062"/>
                  </a:cubicBezTo>
                  <a:cubicBezTo>
                    <a:pt x="21223" y="3626"/>
                    <a:pt x="16469" y="0"/>
                    <a:pt x="10651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  <p:sp>
          <p:nvSpPr>
            <p:cNvPr id="1934" name="Google Shape;996;p40"/>
            <p:cNvSpPr/>
            <p:nvPr/>
          </p:nvSpPr>
          <p:spPr>
            <a:xfrm flipH="1">
              <a:off x="529677" y="453884"/>
              <a:ext cx="193926" cy="258833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223" h="21600" fill="norm" stroke="1" extrusionOk="0">
                  <a:moveTo>
                    <a:pt x="10693" y="0"/>
                  </a:moveTo>
                  <a:cubicBezTo>
                    <a:pt x="10661" y="0"/>
                    <a:pt x="10631" y="0"/>
                    <a:pt x="10600" y="0"/>
                  </a:cubicBezTo>
                  <a:cubicBezTo>
                    <a:pt x="5035" y="0"/>
                    <a:pt x="433" y="3240"/>
                    <a:pt x="28" y="7484"/>
                  </a:cubicBezTo>
                  <a:cubicBezTo>
                    <a:pt x="-377" y="11726"/>
                    <a:pt x="3619" y="15468"/>
                    <a:pt x="9133" y="16046"/>
                  </a:cubicBezTo>
                  <a:cubicBezTo>
                    <a:pt x="9184" y="18091"/>
                    <a:pt x="8273" y="20057"/>
                    <a:pt x="6553" y="21600"/>
                  </a:cubicBezTo>
                  <a:cubicBezTo>
                    <a:pt x="6553" y="21600"/>
                    <a:pt x="21223" y="18824"/>
                    <a:pt x="21223" y="8062"/>
                  </a:cubicBezTo>
                  <a:cubicBezTo>
                    <a:pt x="21223" y="3611"/>
                    <a:pt x="16518" y="0"/>
                    <a:pt x="10693" y="0"/>
                  </a:cubicBezTo>
                  <a:close/>
                </a:path>
              </a:pathLst>
            </a:custGeom>
            <a:solidFill>
              <a:schemeClr val="accent3"/>
            </a:solidFill>
            <a:ln w="12700" cap="flat">
              <a:noFill/>
              <a:miter lim="400000"/>
            </a:ln>
            <a:effectLst/>
          </p:spPr>
          <p:txBody>
            <a:bodyPr wrap="square" lIns="121919" tIns="121919" rIns="121919" bIns="121919" numCol="1" anchor="ctr">
              <a:noAutofit/>
            </a:bodyPr>
            <a:lstStyle/>
            <a:p>
              <a:pPr rtl="0">
                <a:defRPr>
                  <a:solidFill>
                    <a:srgbClr val="000000"/>
                  </a:solidFill>
                </a:defRPr>
              </a:pPr>
            </a:p>
          </p:txBody>
        </p:sp>
      </p:grpSp>
      <p:graphicFrame>
        <p:nvGraphicFramePr>
          <p:cNvPr id="1936" name="الجدول"/>
          <p:cNvGraphicFramePr/>
          <p:nvPr/>
        </p:nvGraphicFramePr>
        <p:xfrm>
          <a:off x="21472146" y="13061974"/>
          <a:ext cx="20473694" cy="623155"/>
        </p:xfrm>
        <a:graphic xmlns:a="http://schemas.openxmlformats.org/drawingml/2006/main">
          <a:graphicData uri="http://schemas.openxmlformats.org/drawingml/2006/table">
            <a:tbl>
              <a:tblPr firstCol="0" firstRow="0" lastCol="0" lastRow="0" bandCol="0" bandRow="1" rtl="1">
                <a:tableStyleId>{33BA23B1-9221-436E-865A-0063620EA4FD}</a:tableStyleId>
              </a:tblPr>
              <a:tblGrid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  <a:gridCol w="1705082"/>
              </a:tblGrid>
              <a:tr h="482600"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التركيز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4" invalidUrl="" action="ppaction://hlinksldjump" tgtFrame="" tooltip="" history="1" highlightClick="0" endSnd="0"/>
                        </a:rPr>
                        <a:t>فكرة الدرس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3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5" invalidUrl="" action="ppaction://hlinksldjump" tgtFrame="" tooltip="" history="1" highlightClick="0" endSnd="0"/>
                        </a:rPr>
                        <a:t>مفهوم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ADAA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التدريس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6" invalidUrl="" action="ppaction://hlinksldjump" tgtFrame="" tooltip="" history="1" highlightClick="0" endSnd="0"/>
                        </a:rPr>
                        <a:t>استعد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solidFill>
                            <a:schemeClr val="accent2"/>
                          </a:solidFill>
                          <a:uFill>
                            <a:solidFill>
                              <a:schemeClr val="accent2"/>
                            </a:solidFill>
                          </a:uFill>
                          <a:hlinkClick r:id="rId7" invalidUrl="" action="ppaction://hlinksldjump" tgtFrame="" tooltip="" history="1" highlightClick="0" endSnd="0"/>
                        </a:rPr>
                        <a:t>أمثلة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B8DEBD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التدريب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8" invalidUrl="" action="ppaction://hlinksldjump" tgtFrame="" tooltip="" history="1" highlightClick="0" endSnd="0"/>
                        </a:rPr>
                        <a:t>تأكد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2300">
                          <a:latin typeface="+mn-lt"/>
                          <a:ea typeface="+mn-ea"/>
                          <a:cs typeface="+mn-cs"/>
                          <a:sym typeface="Helvetica"/>
                        </a:rPr>
                        <a:t>مهارات عليا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FFE1C4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sz="1800">
                          <a:solidFill>
                            <a:srgbClr val="000000"/>
                          </a:solidFill>
                        </a:defRPr>
                      </a:pPr>
                      <a:r>
                        <a:rPr b="1" sz="3200">
                          <a:solidFill>
                            <a:srgbClr val="FFFFFF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rPr>
                        <a:t>التقويم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1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9" invalidUrl="" action="ppaction://hlinksldjump" tgtFrame="" tooltip="" history="1" highlightClick="0" endSnd="0"/>
                        </a:rPr>
                        <a:t>تقويم ختامي</a:t>
                      </a:r>
                    </a:p>
                  </a:txBody>
                  <a:tcPr marL="0" marR="0" marT="0" marB="0" anchor="ctr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>
                        <a:lnSpc>
                          <a:spcPct val="150000"/>
                        </a:lnSpc>
                        <a:defRPr b="1" sz="2800">
                          <a:solidFill>
                            <a:srgbClr val="000000"/>
                          </a:solidFill>
                          <a:latin typeface="+mn-lt"/>
                          <a:ea typeface="+mn-ea"/>
                          <a:cs typeface="+mn-cs"/>
                          <a:sym typeface="Helvetica"/>
                        </a:defRPr>
                      </a:pPr>
                      <a:r>
                        <a:rPr u="sng">
                          <a:uFill>
                            <a:solidFill>
                              <a:srgbClr val="000000"/>
                            </a:solidFill>
                          </a:uFill>
                          <a:hlinkClick r:id="rId10" invalidUrl="" action="ppaction://hlinksldjump" tgtFrame="" tooltip="" history="1" highlightClick="0" endSnd="0"/>
                        </a:rPr>
                        <a:t>الواجب</a:t>
                      </a:r>
                    </a:p>
                  </a:txBody>
                  <a:tcPr marL="0" marR="0" marT="0" marB="0" anchor="b" anchorCtr="0" horzOverflow="overflow">
                    <a:lnL w="12700">
                      <a:solidFill>
                        <a:srgbClr val="000000"/>
                      </a:solidFill>
                      <a:miter lim="400000"/>
                    </a:lnL>
                    <a:lnR w="12700">
                      <a:solidFill>
                        <a:srgbClr val="000000"/>
                      </a:solidFill>
                      <a:miter lim="400000"/>
                    </a:lnR>
                    <a:lnT w="12700">
                      <a:solidFill>
                        <a:srgbClr val="000000"/>
                      </a:solidFill>
                      <a:miter lim="400000"/>
                    </a:lnT>
                    <a:lnB w="12700">
                      <a:solidFill>
                        <a:srgbClr val="000000"/>
                      </a:solidFill>
                      <a:miter lim="400000"/>
                    </a:lnB>
                    <a:solidFill>
                      <a:srgbClr val="C7C7C7"/>
                    </a:solidFill>
                  </a:tcPr>
                </a:tc>
              </a:tr>
            </a:tbl>
          </a:graphicData>
        </a:graphic>
      </p:graphicFrame>
      <p:pic>
        <p:nvPicPr>
          <p:cNvPr id="1937" name="IMG_2684.png" descr="IMG_2684.png"/>
          <p:cNvPicPr>
            <a:picLocks noChangeAspect="1"/>
          </p:cNvPicPr>
          <p:nvPr/>
        </p:nvPicPr>
        <p:blipFill>
          <a:blip r:embed="rId3">
            <a:extLst/>
          </a:blip>
          <a:srcRect l="11563" t="24667" r="8955" b="8861"/>
          <a:stretch>
            <a:fillRect/>
          </a:stretch>
        </p:blipFill>
        <p:spPr>
          <a:xfrm>
            <a:off x="3374572" y="3479186"/>
            <a:ext cx="18818163" cy="765799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957" name="تجميع"/>
          <p:cNvGrpSpPr/>
          <p:nvPr/>
        </p:nvGrpSpPr>
        <p:grpSpPr>
          <a:xfrm>
            <a:off x="0" y="3718841"/>
            <a:ext cx="1796521" cy="8922819"/>
            <a:chOff x="0" y="0"/>
            <a:chExt cx="1796520" cy="8922818"/>
          </a:xfrm>
        </p:grpSpPr>
        <p:grpSp>
          <p:nvGrpSpPr>
            <p:cNvPr id="1955" name="تجميع"/>
            <p:cNvGrpSpPr/>
            <p:nvPr/>
          </p:nvGrpSpPr>
          <p:grpSpPr>
            <a:xfrm>
              <a:off x="0" y="0"/>
              <a:ext cx="1796521" cy="8922819"/>
              <a:chOff x="0" y="0"/>
              <a:chExt cx="1796520" cy="8922818"/>
            </a:xfrm>
          </p:grpSpPr>
          <p:grpSp>
            <p:nvGrpSpPr>
              <p:cNvPr id="1953" name="تجميع"/>
              <p:cNvGrpSpPr/>
              <p:nvPr/>
            </p:nvGrpSpPr>
            <p:grpSpPr>
              <a:xfrm>
                <a:off x="264588" y="0"/>
                <a:ext cx="1267344" cy="8922819"/>
                <a:chOff x="0" y="0"/>
                <a:chExt cx="1267342" cy="8922818"/>
              </a:xfrm>
            </p:grpSpPr>
            <p:grpSp>
              <p:nvGrpSpPr>
                <p:cNvPr id="1942" name="تجميع"/>
                <p:cNvGrpSpPr/>
                <p:nvPr/>
              </p:nvGrpSpPr>
              <p:grpSpPr>
                <a:xfrm>
                  <a:off x="0" y="0"/>
                  <a:ext cx="1267343" cy="8922819"/>
                  <a:chOff x="0" y="0"/>
                  <a:chExt cx="1267342" cy="8922818"/>
                </a:xfrm>
              </p:grpSpPr>
              <p:grpSp>
                <p:nvGrpSpPr>
                  <p:cNvPr id="1940" name="تجميع"/>
                  <p:cNvGrpSpPr/>
                  <p:nvPr/>
                </p:nvGrpSpPr>
                <p:grpSpPr>
                  <a:xfrm>
                    <a:off x="0" y="115213"/>
                    <a:ext cx="1267343" cy="8807606"/>
                    <a:chOff x="0" y="0"/>
                    <a:chExt cx="1267342" cy="8807605"/>
                  </a:xfrm>
                </p:grpSpPr>
                <p:sp>
                  <p:nvSpPr>
                    <p:cNvPr id="1938" name="مستطيل مستدير الزوايا"/>
                    <p:cNvSpPr/>
                    <p:nvPr/>
                  </p:nvSpPr>
                  <p:spPr>
                    <a:xfrm>
                      <a:off x="0" y="0"/>
                      <a:ext cx="1267343" cy="941543"/>
                    </a:xfrm>
                    <a:prstGeom prst="roundRect">
                      <a:avLst>
                        <a:gd name="adj" fmla="val 42590"/>
                      </a:avLst>
                    </a:prstGeom>
                    <a:solidFill>
                      <a:schemeClr val="accent1"/>
                    </a:solidFill>
                    <a:ln w="12700" cap="flat">
                      <a:noFill/>
                      <a:miter lim="400000"/>
                    </a:ln>
                    <a:effectLst/>
                  </p:spPr>
                  <p:txBody>
                    <a:bodyPr wrap="square" lIns="121919" tIns="121919" rIns="121919" bIns="121919" numCol="1" anchor="t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  <a:latin typeface="Muna Bold"/>
                          <a:ea typeface="Muna Bold"/>
                          <a:cs typeface="Muna Bold"/>
                          <a:sym typeface="Muna Bold"/>
                        </a:defRPr>
                      </a:pPr>
                    </a:p>
                  </p:txBody>
                </p:sp>
                <p:sp>
                  <p:nvSpPr>
                    <p:cNvPr id="1939" name="مستطيل"/>
                    <p:cNvSpPr/>
                    <p:nvPr/>
                  </p:nvSpPr>
                  <p:spPr>
                    <a:xfrm>
                      <a:off x="57741" y="509236"/>
                      <a:ext cx="1148126" cy="8298370"/>
                    </a:xfrm>
                    <a:prstGeom prst="rect">
                      <a:avLst/>
                    </a:prstGeom>
                    <a:solidFill>
                      <a:srgbClr val="FFFFFF"/>
                    </a:solidFill>
                    <a:ln w="139700" cap="flat">
                      <a:solidFill>
                        <a:schemeClr val="accent1"/>
                      </a:solidFill>
                      <a:prstDash val="solid"/>
                      <a:round/>
                    </a:ln>
                    <a:effectLst>
                      <a:outerShdw sx="100000" sy="100000" kx="0" ky="0" algn="b" rotWithShape="0" blurRad="101600" dist="50800" dir="5400000">
                        <a:srgbClr val="000000">
                          <a:alpha val="35000"/>
                        </a:srgbClr>
                      </a:outerShdw>
                    </a:effectLst>
                  </p:spPr>
                  <p:txBody>
                    <a:bodyPr wrap="square" lIns="121919" tIns="121919" rIns="121919" bIns="121919" numCol="1" anchor="ctr">
                      <a:noAutofit/>
                    </a:bodyPr>
                    <a:lstStyle/>
                    <a:p>
                      <a:pPr algn="ctr" rtl="0">
                        <a:defRPr>
                          <a:solidFill>
                            <a:srgbClr val="0C1E4F"/>
                          </a:solidFill>
                        </a:defRPr>
                      </a:pPr>
                    </a:p>
                  </p:txBody>
                </p:sp>
              </p:grpSp>
              <p:sp>
                <p:nvSpPr>
                  <p:cNvPr id="1941" name="أدوات"/>
                  <p:cNvSpPr txBox="1"/>
                  <p:nvPr/>
                </p:nvSpPr>
                <p:spPr>
                  <a:xfrm>
                    <a:off x="14449" y="0"/>
                    <a:ext cx="1192359" cy="769571"/>
                  </a:xfrm>
                  <a:prstGeom prst="rect">
                    <a:avLst/>
                  </a:prstGeom>
                  <a:noFill/>
                  <a:ln w="25400" cap="flat">
                    <a:noFill/>
                    <a:miter lim="400000"/>
                  </a:ln>
                  <a:effectLst/>
                  <a:extLst>
                    <a:ext uri="{C572A759-6A51-4108-AA02-DFA0A04FC94B}">
                      <ma14:wrappingTextBoxFlag xmlns:ma14="http://schemas.microsoft.com/office/mac/drawingml/2011/main" val="1"/>
                    </a:ext>
                  </a:extLst>
                </p:spPr>
                <p:txBody>
                  <a:bodyPr wrap="square" lIns="121919" tIns="121919" rIns="121919" bIns="121919" numCol="1" anchor="t">
                    <a:noAutofit/>
                  </a:bodyPr>
                  <a:lstStyle>
                    <a:lvl1pPr algn="ctr">
                      <a:defRPr sz="3800">
                        <a:solidFill>
                          <a:srgbClr val="0C1E4F"/>
                        </a:solidFill>
                        <a:latin typeface="Waseem Regular"/>
                        <a:ea typeface="Waseem Regular"/>
                        <a:cs typeface="Waseem Regular"/>
                        <a:sym typeface="Waseem Regular"/>
                      </a:defRPr>
                    </a:lvl1pPr>
                  </a:lstStyle>
                  <a:p>
                    <a:pPr rtl="0">
                      <a:defRPr/>
                    </a:pPr>
                    <a:r>
                      <a:t>أدوات </a:t>
                    </a:r>
                  </a:p>
                </p:txBody>
              </p:sp>
            </p:grpSp>
            <p:pic>
              <p:nvPicPr>
                <p:cNvPr id="1943" name="IMG_4015.jpeg" descr="IMG_4015.jpeg">
                  <a:hlinkClick r:id="rId1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2">
                  <a:extLst/>
                </a:blip>
                <a:srcRect l="7415" t="25873" r="7415" b="25873"/>
                <a:stretch>
                  <a:fillRect/>
                </a:stretch>
              </p:blipFill>
              <p:spPr>
                <a:xfrm>
                  <a:off x="141052" y="8105046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grpSp>
              <p:nvGrpSpPr>
                <p:cNvPr id="1946" name="تجميع"/>
                <p:cNvGrpSpPr/>
                <p:nvPr/>
              </p:nvGrpSpPr>
              <p:grpSpPr>
                <a:xfrm>
                  <a:off x="122904" y="3121848"/>
                  <a:ext cx="998701" cy="2437174"/>
                  <a:chOff x="0" y="0"/>
                  <a:chExt cx="998700" cy="2437172"/>
                </a:xfrm>
              </p:grpSpPr>
              <p:pic>
                <p:nvPicPr>
                  <p:cNvPr id="1944" name="IMG_4016.jpeg" descr="IMG_4016.jpeg">
                    <a:hlinkClick r:id="rId13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4">
                    <a:extLst/>
                  </a:blip>
                  <a:srcRect l="0" t="0" r="0" b="0"/>
                  <a:stretch>
                    <a:fillRect/>
                  </a:stretch>
                </p:blipFill>
                <p:spPr>
                  <a:xfrm>
                    <a:off x="7131" y="0"/>
                    <a:ext cx="991570" cy="771221"/>
                  </a:xfrm>
                  <a:prstGeom prst="rect">
                    <a:avLst/>
                  </a:prstGeom>
                  <a:ln w="25400" cap="flat">
                    <a:solidFill>
                      <a:srgbClr val="000000"/>
                    </a:solidFill>
                    <a:prstDash val="solid"/>
                    <a:miter lim="400000"/>
                  </a:ln>
                  <a:effectLst/>
                </p:spPr>
              </p:pic>
              <p:pic>
                <p:nvPicPr>
                  <p:cNvPr id="1945" name="صورة 20" descr="صورة 20">
                    <a:hlinkClick r:id="rId15" invalidUrl="" action="" tgtFrame="" tooltip="" history="1" highlightClick="0" endSnd="0"/>
                  </p:cNvPr>
                  <p:cNvPicPr>
                    <a:picLocks noChangeAspect="0"/>
                  </p:cNvPicPr>
                  <p:nvPr/>
                </p:nvPicPr>
                <p:blipFill>
                  <a:blip r:embed="rId16">
                    <a:extLst/>
                  </a:blip>
                  <a:srcRect l="22637" t="19074" r="22637" b="19074"/>
                  <a:stretch>
                    <a:fillRect/>
                  </a:stretch>
                </p:blipFill>
                <p:spPr>
                  <a:xfrm>
                    <a:off x="0" y="1665952"/>
                    <a:ext cx="991570" cy="771221"/>
                  </a:xfrm>
                  <a:prstGeom prst="rect">
                    <a:avLst/>
                  </a:prstGeom>
                  <a:ln w="3175" cap="flat">
                    <a:solidFill>
                      <a:srgbClr val="F2F2F2"/>
                    </a:solidFill>
                    <a:prstDash val="solid"/>
                    <a:round/>
                  </a:ln>
                  <a:effectLst/>
                </p:spPr>
              </p:pic>
            </p:grpSp>
            <p:pic>
              <p:nvPicPr>
                <p:cNvPr id="1947" name="IMG_4017.jpeg" descr="IMG_4017.jpeg">
                  <a:hlinkClick r:id="rId17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18">
                  <a:extLst/>
                </a:blip>
                <a:srcRect l="12156" t="15711" r="12156" b="0"/>
                <a:stretch>
                  <a:fillRect/>
                </a:stretch>
              </p:blipFill>
              <p:spPr>
                <a:xfrm>
                  <a:off x="127378" y="5606976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8" name="IMG_4020.jpeg" descr="IMG_4020.jpeg">
                  <a:hlinkClick r:id="rId19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0">
                  <a:extLst/>
                </a:blip>
                <a:stretch>
                  <a:fillRect/>
                </a:stretch>
              </p:blipFill>
              <p:spPr>
                <a:xfrm>
                  <a:off x="138065" y="6440451"/>
                  <a:ext cx="991570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49" name="IMG_4022.jpeg" descr="IMG_4022.jpeg">
                  <a:hlinkClick r:id="rId21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2">
                  <a:extLst/>
                </a:blip>
                <a:srcRect l="14158" t="12402" r="14158" b="12402"/>
                <a:stretch>
                  <a:fillRect/>
                </a:stretch>
              </p:blipFill>
              <p:spPr>
                <a:xfrm>
                  <a:off x="135102" y="1460848"/>
                  <a:ext cx="991571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0" name="IMG_4023.png" descr="IMG_4023.png">
                  <a:hlinkClick r:id="rId23" invalidUrl="" action="" tgtFrame="" tooltip="" history="1" highlightClick="0" endSnd="0"/>
                </p:cNvPr>
                <p:cNvPicPr>
                  <a:picLocks noChangeAspect="0"/>
                </p:cNvPicPr>
                <p:nvPr/>
              </p:nvPicPr>
              <p:blipFill>
                <a:blip r:embed="rId24">
                  <a:extLst/>
                </a:blip>
                <a:srcRect l="20115" t="5493" r="20115" b="5493"/>
                <a:stretch>
                  <a:fillRect/>
                </a:stretch>
              </p:blipFill>
              <p:spPr>
                <a:xfrm>
                  <a:off x="120157" y="7276365"/>
                  <a:ext cx="991571" cy="771222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1" name="IMG_4024.jpeg" descr="IMG_4024.jpeg"/>
                <p:cNvPicPr>
                  <a:picLocks noChangeAspect="0"/>
                </p:cNvPicPr>
                <p:nvPr/>
              </p:nvPicPr>
              <p:blipFill>
                <a:blip r:embed="rId25">
                  <a:extLst/>
                </a:blip>
                <a:srcRect l="28868" t="10670" r="31388" b="37594"/>
                <a:stretch>
                  <a:fillRect/>
                </a:stretch>
              </p:blipFill>
              <p:spPr>
                <a:xfrm>
                  <a:off x="130207" y="2291600"/>
                  <a:ext cx="1002588" cy="771221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  <p:pic>
              <p:nvPicPr>
                <p:cNvPr id="1952" name="IMG_2303.jpeg" descr="IMG_2303.jpeg">
                  <a:hlinkClick r:id="rId26" invalidUrl="" action="" tgtFrame="" tooltip="" history="1" highlightClick="0" endSnd="0"/>
                </p:cNvPr>
                <p:cNvPicPr>
                  <a:picLocks noChangeAspect="1"/>
                </p:cNvPicPr>
                <p:nvPr/>
              </p:nvPicPr>
              <p:blipFill>
                <a:blip r:embed="rId27">
                  <a:extLst/>
                </a:blip>
                <a:srcRect l="0" t="16571" r="6899" b="33583"/>
                <a:stretch>
                  <a:fillRect/>
                </a:stretch>
              </p:blipFill>
              <p:spPr>
                <a:xfrm>
                  <a:off x="130400" y="707731"/>
                  <a:ext cx="1004260" cy="717808"/>
                </a:xfrm>
                <a:prstGeom prst="rect">
                  <a:avLst/>
                </a:prstGeom>
                <a:ln w="25400" cap="flat">
                  <a:solidFill>
                    <a:srgbClr val="000000"/>
                  </a:solidFill>
                  <a:prstDash val="solid"/>
                  <a:miter lim="400000"/>
                </a:ln>
                <a:effectLst/>
              </p:spPr>
            </p:pic>
          </p:grpSp>
          <p:sp>
            <p:nvSpPr>
              <p:cNvPr id="1954" name="نشاط"/>
              <p:cNvSpPr txBox="1"/>
              <p:nvPr/>
            </p:nvSpPr>
            <p:spPr>
              <a:xfrm>
                <a:off x="0" y="8039623"/>
                <a:ext cx="1796521" cy="557898"/>
              </a:xfrm>
              <a:prstGeom prst="rect">
                <a:avLst/>
              </a:prstGeom>
              <a:noFill/>
              <a:ln w="254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121919" tIns="121919" rIns="121919" bIns="121919" numCol="1" anchor="t">
                <a:noAutofit/>
              </a:bodyPr>
              <a:lstStyle>
                <a:lvl1pPr algn="ctr" rtl="0">
                  <a:lnSpc>
                    <a:spcPct val="150000"/>
                  </a:lnSpc>
                  <a:defRPr b="1" sz="230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  <a:sym typeface="Helvetica"/>
                  </a:defRPr>
                </a:lvl1pPr>
              </a:lstStyle>
              <a:p>
                <a:pPr/>
                <a:r>
                  <a:t>نشاط</a:t>
                </a:r>
              </a:p>
            </p:txBody>
          </p:sp>
        </p:grpSp>
        <p:pic>
          <p:nvPicPr>
            <p:cNvPr id="1956" name="Picture 2" descr="Picture 2">
              <a:hlinkClick r:id="rId28" invalidUrl="" action="" tgtFrame="" tooltip="" history="1" highlightClick="0" endSnd="0"/>
            </p:cNvPr>
            <p:cNvPicPr>
              <a:picLocks noChangeAspect="0"/>
            </p:cNvPicPr>
            <p:nvPr/>
          </p:nvPicPr>
          <p:blipFill>
            <a:blip r:embed="rId29">
              <a:extLst/>
            </a:blip>
            <a:srcRect l="58126" t="54888" r="13142" b="9649"/>
            <a:stretch>
              <a:fillRect/>
            </a:stretch>
          </p:blipFill>
          <p:spPr>
            <a:xfrm>
              <a:off x="373939" y="3956387"/>
              <a:ext cx="1036918" cy="806492"/>
            </a:xfrm>
            <a:prstGeom prst="rect">
              <a:avLst/>
            </a:prstGeom>
            <a:ln w="25400" cap="flat">
              <a:solidFill>
                <a:srgbClr val="000000"/>
              </a:solidFill>
              <a:prstDash val="solid"/>
              <a:miter lim="400000"/>
            </a:ln>
            <a:effectLst/>
          </p:spPr>
        </p:pic>
      </p:grpSp>
    </p:spTree>
  </p:cSld>
  <p:clrMapOvr>
    <a:masterClrMapping/>
  </p:clrMapOvr>
  <p:transition xmlns:p14="http://schemas.microsoft.com/office/powerpoint/2010/main" spd="slow" advClick="1"/>
</p:sld>
</file>

<file path=ppt/theme/theme1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FFFFFF"/>
      </a:dk1>
      <a:lt1>
        <a:srgbClr val="FF4094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Magazine Social Media by Slidesgo">
  <a:themeElements>
    <a:clrScheme name="Magazine Social Media by Slidesgo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FFAB40"/>
      </a:accent1>
      <a:accent2>
        <a:srgbClr val="263238"/>
      </a:accent2>
      <a:accent3>
        <a:srgbClr val="FF4094"/>
      </a:accent3>
      <a:accent4>
        <a:srgbClr val="FCD4E6"/>
      </a:accent4>
      <a:accent5>
        <a:srgbClr val="8F6024"/>
      </a:accent5>
      <a:accent6>
        <a:srgbClr val="8F2453"/>
      </a:accent6>
      <a:hlink>
        <a:srgbClr val="0000FF"/>
      </a:hlink>
      <a:folHlink>
        <a:srgbClr val="FF00FF"/>
      </a:folHlink>
    </a:clrScheme>
    <a:fontScheme name="Magazine Social Media by Slidesgo">
      <a:majorFont>
        <a:latin typeface="Arial"/>
        <a:ea typeface="Arial"/>
        <a:cs typeface="Arial"/>
      </a:majorFont>
      <a:minorFont>
        <a:latin typeface="Helvetica"/>
        <a:ea typeface="Helvetica"/>
        <a:cs typeface="Helvetica"/>
      </a:minorFont>
    </a:fontScheme>
    <a:fmtScheme name="Magazine Social Media by Slidesg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5000"/>
              </a:srgbClr>
            </a:outerShdw>
          </a:effectLst>
        </a:effectStyle>
        <a:effectStyle>
          <a:effectLst>
            <a:outerShdw sx="100000" sy="100000" kx="0" ky="0" algn="b" rotWithShape="0" blurRad="101600" dist="50800" dir="540000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121919" tIns="121919" rIns="121919" bIns="121919" numCol="1" spcCol="38100" rtlCol="0" anchor="ctr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63500" cap="flat">
          <a:solidFill>
            <a:schemeClr val="accent1"/>
          </a:solidFill>
          <a:prstDash val="solid"/>
          <a:round/>
        </a:ln>
        <a:effectLst>
          <a:outerShdw sx="100000" sy="100000" kx="0" ky="0" algn="b" rotWithShape="0" blurRad="101600" dist="50800" dir="540000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25400" cap="flat">
          <a:noFill/>
          <a:miter lim="400000"/>
        </a:ln>
        <a:effectLst/>
        <a:sp3d/>
      </a:spPr>
      <a:bodyPr rot="0" spcFirstLastPara="1" vertOverflow="overflow" horzOverflow="overflow" vert="horz" wrap="square" lIns="121919" tIns="121919" rIns="121919" bIns="121919" numCol="1" spcCol="38100" rtlCol="0" anchor="t" upright="0">
        <a:spAutoFit/>
      </a:bodyPr>
      <a:lstStyle>
        <a:defPPr marL="0" marR="0" indent="0" algn="l" defTabSz="2438400" rtl="1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3600" u="none" kumimoji="0" normalizeH="0">
            <a:ln>
              <a:noFill/>
            </a:ln>
            <a:solidFill>
              <a:schemeClr val="accent3"/>
            </a:solidFill>
            <a:effectLst/>
            <a:uFillTx/>
            <a:latin typeface="+mj-lt"/>
            <a:ea typeface="+mj-ea"/>
            <a:cs typeface="+mj-cs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