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4597.jpeg" descr="IMG_459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84150"/>
            <a:ext cx="20574000" cy="133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4606.jpeg" descr="IMG_460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8332">
            <a:off x="2624445" y="127000"/>
            <a:ext cx="1938911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4618.jpeg" descr="IMG_46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2757" y="0"/>
            <a:ext cx="1933848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4619.jpeg" descr="IMG_46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614" y="127000"/>
            <a:ext cx="1920477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4607.jpeg" descr="IMG_46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8652" y="791227"/>
            <a:ext cx="18261151" cy="12929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4609.jpeg" descr="IMG_46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4616" y="1112829"/>
            <a:ext cx="17495730" cy="12257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G_4599.jpeg" descr="IMG_45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6788" y="0"/>
            <a:ext cx="18470425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4610.jpeg" descr="IMG_461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9573" y="307622"/>
            <a:ext cx="20144987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4603.jpeg" descr="IMG_46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1489" y="0"/>
            <a:ext cx="18021023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G_4611.jpeg" descr="IMG_461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1651" y="127000"/>
            <a:ext cx="1925469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G_4604.jpeg" descr="IMG_46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7427" y="0"/>
            <a:ext cx="18109146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4613.jpeg" descr="IMG_461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1416" y="127000"/>
            <a:ext cx="189751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4616.jpeg" descr="IMG_46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4651" y="0"/>
            <a:ext cx="1925469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4617.jpeg" descr="IMG_46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7445" y="0"/>
            <a:ext cx="1938911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4618.jpeg" descr="IMG_46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2757" y="0"/>
            <a:ext cx="1933848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