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4" r:id="rId14"/>
    <p:sldId id="271" r:id="rId15"/>
    <p:sldId id="272" r:id="rId16"/>
    <p:sldId id="275" r:id="rId17"/>
    <p:sldId id="273" r:id="rId18"/>
    <p:sldId id="26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3399"/>
    <a:srgbClr val="B2B2B2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نمط ذو سمات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55" d="100"/>
          <a:sy n="55" d="100"/>
        </p:scale>
        <p:origin x="-112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6D6F-F722-4B2A-95DE-BD4BFEA34438}" type="datetimeFigureOut">
              <a:rPr lang="ar-SA" smtClean="0"/>
              <a:pPr/>
              <a:t>24/12/1435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7153-E865-46C5-AB0A-1A93267D857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 descr="ؤ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51520"/>
            <a:ext cx="9144000" cy="928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jb13273277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6" descr="15159_imgca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340768"/>
            <a:ext cx="3810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9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219" y="260648"/>
            <a:ext cx="3496221" cy="5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4224685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80728"/>
            <a:ext cx="8136904" cy="14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564904"/>
            <a:ext cx="3629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636912"/>
            <a:ext cx="43239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013" y="548680"/>
            <a:ext cx="1895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6192688" cy="16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1866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7014"/>
            <a:ext cx="1865362" cy="6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omain-10b833488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مستطيل 4"/>
          <p:cNvSpPr/>
          <p:nvPr/>
        </p:nvSpPr>
        <p:spPr>
          <a:xfrm>
            <a:off x="971600" y="2420888"/>
            <a:ext cx="7416824" cy="374441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4168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6165538-triangle-shapes-celebration-colorful-confetti-seamless-tiling-background-glowing-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44624"/>
            <a:ext cx="67532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2348880"/>
            <a:ext cx="7277100" cy="440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EDS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2664296" cy="424772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644008" y="1196752"/>
            <a:ext cx="3096344" cy="42484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  <a:cs typeface="AGA Aladdin Regular" pitchFamily="2" charset="-78"/>
              </a:rPr>
              <a:t>الواجب</a:t>
            </a:r>
            <a:endParaRPr lang="ar-SA" sz="5400" dirty="0">
              <a:solidFill>
                <a:srgbClr val="002060"/>
              </a:solidFill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2_1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4888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images7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olorful-alphabet_~k1032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3895">
            <a:off x="1300163" y="2564904"/>
            <a:ext cx="6543675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71317478ef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73312"/>
            <a:ext cx="3600400" cy="254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3600400" cy="25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71075_imgcach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38671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1403648" y="5589240"/>
            <a:ext cx="7344816" cy="9361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rgbClr val="000000"/>
                </a:solidFill>
                <a:cs typeface="AGA Rasheeq Bold" pitchFamily="2" charset="-78"/>
              </a:rPr>
              <a:t>1- لماذا يجب على عبد الله قياس القماش بهذه </a:t>
            </a:r>
            <a:r>
              <a:rPr lang="ar-SA" sz="2400" dirty="0" err="1" smtClean="0">
                <a:solidFill>
                  <a:srgbClr val="000000"/>
                </a:solidFill>
                <a:cs typeface="AGA Rasheeq Bold" pitchFamily="2" charset="-78"/>
              </a:rPr>
              <a:t>الطريقة ؟</a:t>
            </a:r>
            <a:endParaRPr lang="ar-SA" sz="2400" dirty="0" smtClean="0">
              <a:solidFill>
                <a:srgbClr val="000000"/>
              </a:solidFill>
              <a:cs typeface="AGA Rasheeq Bold" pitchFamily="2" charset="-78"/>
            </a:endParaRPr>
          </a:p>
          <a:p>
            <a:r>
              <a:rPr lang="ar-SA" sz="2400" dirty="0" smtClean="0">
                <a:solidFill>
                  <a:srgbClr val="000000"/>
                </a:solidFill>
                <a:cs typeface="AGA Rasheeq Bold" pitchFamily="2" charset="-78"/>
              </a:rPr>
              <a:t>2- صف كيف ان قياس </a:t>
            </a:r>
            <a:r>
              <a:rPr lang="en-US" sz="2400" dirty="0" smtClean="0">
                <a:solidFill>
                  <a:srgbClr val="000000"/>
                </a:solidFill>
                <a:cs typeface="AGA Rasheeq Bold" pitchFamily="2" charset="-78"/>
              </a:rPr>
              <a:t>100cm </a:t>
            </a:r>
            <a:r>
              <a:rPr lang="ar-SA" sz="2400" dirty="0" smtClean="0">
                <a:solidFill>
                  <a:srgbClr val="000000"/>
                </a:solidFill>
                <a:cs typeface="AGA Rasheeq Bold" pitchFamily="2" charset="-78"/>
              </a:rPr>
              <a:t> ثم </a:t>
            </a:r>
            <a:r>
              <a:rPr lang="en-US" sz="2400" dirty="0" smtClean="0">
                <a:solidFill>
                  <a:srgbClr val="000000"/>
                </a:solidFill>
                <a:cs typeface="AGA Rasheeq Bold" pitchFamily="2" charset="-78"/>
              </a:rPr>
              <a:t>25cm</a:t>
            </a:r>
            <a:r>
              <a:rPr lang="ar-SA" sz="2400" dirty="0" smtClean="0">
                <a:solidFill>
                  <a:srgbClr val="000000"/>
                </a:solidFill>
                <a:cs typeface="AGA Rasheeq Bold" pitchFamily="2" charset="-78"/>
              </a:rPr>
              <a:t> يعطي طول</a:t>
            </a:r>
            <a:r>
              <a:rPr lang="en-US" sz="2400" dirty="0" smtClean="0">
                <a:solidFill>
                  <a:srgbClr val="000000"/>
                </a:solidFill>
                <a:cs typeface="AGA Rasheeq Bold" pitchFamily="2" charset="-78"/>
              </a:rPr>
              <a:t> 125cm </a:t>
            </a:r>
            <a:r>
              <a:rPr lang="ar-SA" sz="2400" dirty="0" err="1" smtClean="0">
                <a:solidFill>
                  <a:srgbClr val="000000"/>
                </a:solidFill>
                <a:cs typeface="AGA Rasheeq Bold" pitchFamily="2" charset="-78"/>
              </a:rPr>
              <a:t>؟</a:t>
            </a:r>
            <a:endParaRPr lang="ar-SA" sz="2400" dirty="0">
              <a:solidFill>
                <a:srgbClr val="000000"/>
              </a:solidFill>
              <a:cs typeface="AGA Rasheeq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2656"/>
            <a:ext cx="80295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564904"/>
            <a:ext cx="8039100" cy="40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57341alsh3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7920880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إطار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" name="صورة 4" descr="ايل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2928" y="-508620"/>
            <a:ext cx="1115616" cy="7610028"/>
          </a:xfrm>
          <a:prstGeom prst="rect">
            <a:avLst/>
          </a:prstGeom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المعطيات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P,Q,R,S </a:t>
            </a:r>
            <a:r>
              <a:rPr kumimoji="0" lang="ar-E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تقع على استقامة واحدة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511" y="476672"/>
            <a:ext cx="6219825" cy="6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1628801"/>
            <a:ext cx="712879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alnoor-0a027f1d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196" y="260648"/>
            <a:ext cx="16383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052736"/>
            <a:ext cx="392350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16478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544857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675456"/>
            <a:ext cx="1512168" cy="9505056"/>
          </a:xfrm>
          <a:prstGeom prst="rect">
            <a:avLst/>
          </a:prstGeom>
        </p:spPr>
      </p:pic>
      <p:cxnSp>
        <p:nvCxnSpPr>
          <p:cNvPr id="21" name="رابط مستقيم 20"/>
          <p:cNvCxnSpPr/>
          <p:nvPr/>
        </p:nvCxnSpPr>
        <p:spPr>
          <a:xfrm>
            <a:off x="0" y="44624"/>
            <a:ext cx="9108504" cy="0"/>
          </a:xfrm>
          <a:prstGeom prst="line">
            <a:avLst/>
          </a:prstGeom>
          <a:ln w="76200"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35496" y="6768752"/>
            <a:ext cx="8964488" cy="44624"/>
          </a:xfrm>
          <a:prstGeom prst="line">
            <a:avLst/>
          </a:prstGeom>
          <a:ln w="76200">
            <a:solidFill>
              <a:srgbClr val="FF3399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 flipH="1" flipV="1">
            <a:off x="5679504" y="3429000"/>
            <a:ext cx="6858000" cy="0"/>
          </a:xfrm>
          <a:prstGeom prst="line">
            <a:avLst/>
          </a:prstGeom>
          <a:ln w="76200">
            <a:solidFill>
              <a:srgbClr val="FF3399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698" y="332656"/>
            <a:ext cx="2699742" cy="5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25382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196752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420888"/>
            <a:ext cx="72008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36512" y="4392488"/>
            <a:ext cx="2447256" cy="2465512"/>
          </a:xfrm>
          <a:prstGeom prst="roundRect">
            <a:avLst>
              <a:gd name="adj" fmla="val 8916"/>
            </a:avLst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إطار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32556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268760"/>
            <a:ext cx="8029575" cy="28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مخصص 5">
      <a:dk1>
        <a:srgbClr val="FF0066"/>
      </a:dk1>
      <a:lt1>
        <a:srgbClr val="FF3399"/>
      </a:lt1>
      <a:dk2>
        <a:srgbClr val="FF33CC"/>
      </a:dk2>
      <a:lt2>
        <a:srgbClr val="FF00FF"/>
      </a:lt2>
      <a:accent1>
        <a:srgbClr val="FF0066"/>
      </a:accent1>
      <a:accent2>
        <a:srgbClr val="FF3399"/>
      </a:accent2>
      <a:accent3>
        <a:srgbClr val="FF33CC"/>
      </a:accent3>
      <a:accent4>
        <a:srgbClr val="FF00FF"/>
      </a:accent4>
      <a:accent5>
        <a:srgbClr val="FF0066"/>
      </a:accent5>
      <a:accent6>
        <a:srgbClr val="FF3399"/>
      </a:accent6>
      <a:hlink>
        <a:srgbClr val="FF33CC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30</Words>
  <Application>Microsoft Office PowerPoint</Application>
  <PresentationFormat>عرض على الشاشة (3:4)‏</PresentationFormat>
  <Paragraphs>4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fahad</cp:lastModifiedBy>
  <cp:revision>20</cp:revision>
  <dcterms:created xsi:type="dcterms:W3CDTF">2010-09-04T19:44:40Z</dcterms:created>
  <dcterms:modified xsi:type="dcterms:W3CDTF">2014-10-18T01:56:46Z</dcterms:modified>
</cp:coreProperties>
</file>