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74" r:id="rId3"/>
    <p:sldId id="259" r:id="rId4"/>
    <p:sldId id="275" r:id="rId5"/>
    <p:sldId id="276" r:id="rId6"/>
    <p:sldId id="277" r:id="rId7"/>
    <p:sldId id="280" r:id="rId8"/>
    <p:sldId id="281" r:id="rId9"/>
    <p:sldId id="282" r:id="rId10"/>
    <p:sldId id="283" r:id="rId11"/>
    <p:sldId id="284" r:id="rId12"/>
    <p:sldId id="285" r:id="rId13"/>
    <p:sldId id="279" r:id="rId14"/>
    <p:sldId id="278" r:id="rId15"/>
    <p:sldId id="291" r:id="rId16"/>
    <p:sldId id="286" r:id="rId17"/>
    <p:sldId id="287" r:id="rId18"/>
    <p:sldId id="288" r:id="rId19"/>
    <p:sldId id="289" r:id="rId20"/>
    <p:sldId id="290" r:id="rId2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41C4F3-B625-4BD6-9456-8B5E7DE6F1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6120E17-9560-4A57-A0BF-FDE058CC44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6696215-017C-4D30-965E-E8C6570E2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0932-E867-486B-B04F-5FD0DFDA6096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121A28-8F8F-463E-A10C-124C913B7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B60B224-C055-43C6-9AD2-1238722DC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0D69-0EA8-4E4E-86B5-472D57915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7750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9C4503C-15DB-4E2F-BED3-D99B1ADD2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9BECD5F-CDE1-46DC-9C0C-4C5B47ABE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B42DFB-E1C4-413F-B9E1-D1004F1F3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0932-E867-486B-B04F-5FD0DFDA6096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C87FAD5-690B-49C5-8577-7D0434862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93FA9A5-B6F8-4AEB-B63C-8DDD4AACA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0D69-0EA8-4E4E-86B5-472D57915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5806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A00E177-1DDE-4E6D-AD5A-EFAF275275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60F4BC5-94E6-4956-9B08-BAFF4672EC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0F93FB0-A3DB-4979-9253-1CC817EE5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0932-E867-486B-B04F-5FD0DFDA6096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261D2D8-D211-42B1-A726-93BD93BCF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3AB3C67-E7E8-4611-85CF-A557A7B4C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0D69-0EA8-4E4E-86B5-472D57915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9245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1C869AC-A725-445A-A3DF-8C04643C72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F00FDB5-6457-4CF3-A15A-B049528F4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16E196-F45A-406F-85BC-090BB6A95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D69A193-C807-40BF-97C4-A40D88A24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162AE8C-2093-4582-A316-E023F23D4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2873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99A5E1F-F9EB-4844-BBC2-8B6C39A6F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48D984B-5C13-4EF3-9BBB-73FFB8B69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D2FB02-7C6F-438B-B6A0-67185A178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5F1D3AE-F791-4DD6-86EB-C4300B16A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4759F47-E5CB-480F-B46C-EB25D5AB5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07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7C19410-F5A9-477E-907F-520E4E7C5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5F31861-2998-4742-86E1-BF1DB085AE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25F467B-5A5C-4004-9FB3-2D58B1E8D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D29B9D8-9D38-49F9-A8AE-6A8EB9C40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B50C3AB-A75D-4CB2-BBDA-AD95C6ABC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60810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01F059-C5BD-429A-8C4D-BF803F5C4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E0FD3D2-450B-4DA3-9C2B-2A21482A9E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5195CCF-6FE9-4211-B43E-533C14E1C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11F19B9-86BF-4D1F-AA35-A49DDF7B1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EA4A6F4-CE4D-49C9-BE97-DD8CA9A4F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522FC4B-0C8A-48EE-BA43-EAC1FA9D0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6227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74B8DB-E2AE-431C-B6CB-B3787878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A7339EB-DD1E-492A-8964-24AB15E6B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2C31DBB-2010-4701-9F07-0EC5A7E9E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5FE3640-B4D5-4CCD-9808-1CE312E4C3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FCD5B25-42A6-459C-A7DC-B89813A5B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4D72EB9-5D20-41CB-9EE1-E802CAA1E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B6D908A-E92F-4E88-8519-BA2231208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812DAAF-AD8E-4EDF-B2B8-14A366D52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0808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23659DC-0FAD-4735-9BBF-4EBCAD4DC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EF81871-F4DF-4A8F-A09A-0B4A12B6C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9847EFB-BD71-423B-9ECC-6F0707ABD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D19DDFE-1807-49F5-B553-0D3EF2E28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69870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A9C616C-137D-4A0B-A5D6-727C4554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0B457F-2304-4EA7-AFBA-C93E8384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07A860-3556-442E-82EA-13261A04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7980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A9C616C-137D-4A0B-A5D6-727C4554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0B457F-2304-4EA7-AFBA-C93E8384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07A860-3556-442E-82EA-13261A04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9045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1FA4EC9-315E-4E13-B22F-978A5A342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331F9F0-A92F-443D-9FF1-952DCE2FF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4D12C41-106F-44AF-9151-058F896EF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0932-E867-486B-B04F-5FD0DFDA6096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351C78C-5B20-48B2-8F49-6033BACE5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1FFF877-CD0F-4977-B041-AA9DFB0D0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0D69-0EA8-4E4E-86B5-472D57915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32119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A9C616C-137D-4A0B-A5D6-727C4554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0B457F-2304-4EA7-AFBA-C93E8384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07A860-3556-442E-82EA-13261A04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62668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A9C616C-137D-4A0B-A5D6-727C4554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0B457F-2304-4EA7-AFBA-C93E8384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07A860-3556-442E-82EA-13261A04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48306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A9C616C-137D-4A0B-A5D6-727C4554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0B457F-2304-4EA7-AFBA-C93E8384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07A860-3556-442E-82EA-13261A04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1803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A9C616C-137D-4A0B-A5D6-727C4554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0B457F-2304-4EA7-AFBA-C93E8384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07A860-3556-442E-82EA-13261A04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54293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A9C616C-137D-4A0B-A5D6-727C4554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0B457F-2304-4EA7-AFBA-C93E8384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07A860-3556-442E-82EA-13261A04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77344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A9C616C-137D-4A0B-A5D6-727C4554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0B457F-2304-4EA7-AFBA-C93E8384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07A860-3556-442E-82EA-13261A04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35223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A9C616C-137D-4A0B-A5D6-727C4554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0B457F-2304-4EA7-AFBA-C93E8384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07A860-3556-442E-82EA-13261A04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18544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A9C616C-137D-4A0B-A5D6-727C4554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0B457F-2304-4EA7-AFBA-C93E8384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07A860-3556-442E-82EA-13261A04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11824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A9C616C-137D-4A0B-A5D6-727C4554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0B457F-2304-4EA7-AFBA-C93E8384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07A860-3556-442E-82EA-13261A04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45006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A9C616C-137D-4A0B-A5D6-727C4554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0B457F-2304-4EA7-AFBA-C93E8384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07A860-3556-442E-82EA-13261A04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2749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D85FE4-1090-4636-932E-DF3A7680F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F3D2AEB-5A67-4180-8452-455EF9DCF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3C8CDEC-69A3-4A3E-9C36-61F5BB05F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0932-E867-486B-B04F-5FD0DFDA6096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3555C0E-4DD9-430E-9BAE-777946165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D997248-33E0-4D43-A55C-79166A44C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0D69-0EA8-4E4E-86B5-472D57915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60048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A9C616C-137D-4A0B-A5D6-727C4554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0B457F-2304-4EA7-AFBA-C93E8384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07A860-3556-442E-82EA-13261A04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05907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5B8851-9CA4-460F-A3DA-44C7BE330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9037C33-9B9B-4D1C-8C1B-252743E32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CC1F59A-0F98-4BD2-9FAC-FEB2BA06F7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4CCB82D-C8E2-4C33-98F5-7E6263F68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6E640CF-61AD-4763-97BA-C4C3640E7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83AC128-AC23-4CB2-A97D-7743EEFF6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27176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A78B6EF-12DB-4BA1-BCB9-7B1442263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F6F7FDB-3F68-47C0-AF12-2AEED6F03A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10C355C-73AE-47E8-A596-718DEB58C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C584D0B-D78F-423F-B8BA-E30025F5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B95223B-E42A-45D2-89C6-A2B7FC85C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9EB4816-B221-4EC2-8BCF-684985F8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04637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F7AE9EB-782D-41A5-AE02-F40DA982C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A6606E-565E-4DC7-AC12-6FD7481D8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4B1F0C-2E8D-4834-87FF-284F98382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ABBEC0C-0E62-459D-B244-F18B56DD5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7E39637-DAF6-4F5F-8E97-3C613354D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2605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B6542B6-B866-4A03-BD72-655E87AB34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733C2AF-BFAB-466E-8963-4B22CED268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5D0511-54E2-4E60-A03B-0082C9217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740406-8779-45EB-83E5-4E054B375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650D466-5A2E-47D4-AB48-B1913FEA4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532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4AF2AA-7EB0-43DB-A4B6-378E13851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EBD599A-DF53-42C8-BB5C-3182962534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BC39766-DA42-48D6-A7CD-9BDB76D9AD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DC7F23F-1C8E-41B8-9DC2-D4A37B73B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0932-E867-486B-B04F-5FD0DFDA6096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DC338A2-C40A-4BF8-B906-64EC96CA9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7AA845E-3B62-4D70-BD5B-5C1202C77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0D69-0EA8-4E4E-86B5-472D57915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5958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5B0965-A7CA-4738-A25C-B658C7B64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C4B46DC-83FB-42DB-AA5C-739EC1AD1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3C2184D-4499-4BD7-B981-A032A4112C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D6D6AD7-3C86-405F-869B-0C33BAC702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16B96A9-48A1-4333-BD17-DE04B7890C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F4F3636-015B-4158-AEF8-173E87E31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0932-E867-486B-B04F-5FD0DFDA6096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A816088-E699-4880-89C7-0561D93FD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E24BAE8-C3F2-4F46-914F-D4446F245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0D69-0EA8-4E4E-86B5-472D57915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5829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0CCBFA-FA51-4F4A-9F01-0183C2C25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E51BB67-F317-47E9-A959-0371EDCC4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0932-E867-486B-B04F-5FD0DFDA6096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A795422-720C-4985-9B6A-259E5010E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9121ACC-62B4-434E-A51E-1F464AC50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0D69-0EA8-4E4E-86B5-472D57915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7966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ADF8346-9517-475B-832F-7B58150BE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0932-E867-486B-B04F-5FD0DFDA6096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D754EFF-7DFA-45A3-9A5F-734B7FC2A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444A362-425F-481C-888E-DAC9540DA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0D69-0EA8-4E4E-86B5-472D57915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5222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72B391-93DB-4E84-9174-0C23960C5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2CA3EB0-050F-4EAB-8CC3-78B869EC9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BD574B6-27F6-41BD-B3EB-E3ECF8B1D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7A6E1D8-2283-418C-B935-968E34F8B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0932-E867-486B-B04F-5FD0DFDA6096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DDBCA2B-1ADD-46AA-A140-2E661FFD3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936157F-F588-4B8A-AB00-68D5C902C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0D69-0EA8-4E4E-86B5-472D57915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321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4B3C0AF-D640-473D-B1C8-006D586D9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9E94D02-4538-4937-AB15-88D9A43A91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FC3E0AC-3E67-4D28-9C8F-CC191723E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445CD35-4A0C-4FB0-A0F3-247F2B170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0932-E867-486B-B04F-5FD0DFDA6096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F632C63-A702-4608-8A06-2E33A8CFA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5E7DA29-041E-41C0-AA09-A81492349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0D69-0EA8-4E4E-86B5-472D57915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7548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image" Target="../media/image1.jpg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1129EEF-8ECD-4B51-BD0A-14A515F68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E835DB9-6C37-4337-8377-3A9641C02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A6ED39-E0A3-4FC3-8ADE-B68E2E5423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50932-E867-486B-B04F-5FD0DFDA6096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D26F45-50F8-4DE5-880D-06440733ED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10906DF-A624-4268-9FB1-D8C7615796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60D69-0EA8-4E4E-86B5-472D57915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1837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5">
            <a:alphaModFix amt="12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6D4DAE9-C556-496B-B87B-C6DBC6659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7C7BA3C-EC4E-41FD-A5EE-CC8BFE3D1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1A1D1D-08D9-434C-B626-DA0C4B0A10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45806-205C-4461-87F4-51BA893AD2EA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6869623-C811-471A-86E8-ACD5F4740E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33FFE6D-F2F3-4C66-AC1A-47A9122FD2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46116-A996-4DFA-A130-A961F84FCD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5209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متى تنتهي عروضات اليوم الوطني 92 في السعودية | إثراء نت">
            <a:extLst>
              <a:ext uri="{FF2B5EF4-FFF2-40B4-BE49-F238E27FC236}">
                <a16:creationId xmlns:a16="http://schemas.microsoft.com/office/drawing/2014/main" id="{114E63C3-B432-44C6-AD7B-7B861D2107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29" t="70889" r="16825"/>
          <a:stretch/>
        </p:blipFill>
        <p:spPr bwMode="auto">
          <a:xfrm>
            <a:off x="1059051" y="3769963"/>
            <a:ext cx="5036949" cy="1996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3DCCF94F-00C2-41C2-9CDB-EFFD5AC5DC15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59F1D1B2-81D4-423B-A082-A93A89366127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248E25A8-248F-4F85-9D4F-9F99D3901E9B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3DC6235A-BEA6-46AD-8F35-1810485DE58C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169F23E-9888-4008-94F9-661ECD4FFC9B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593EF14-4D74-4A35-965C-9CD9633F7F02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D0D9B6A8-B3E8-4131-8C59-D5DEEA99EBF2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4C067DA-237C-4920-BBCB-CAB3012D5352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53C70666-1483-47C0-8B1B-08D7D528FA31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4CCF543C-62FD-4AFA-851E-381B19E56D2D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2FB63FF2-59CF-45F5-BA0D-FD16CA44C6F1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E83C1167-0E6B-4D26-AD7D-4BF7CCA769D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E89FEBBD-C45F-49AB-B029-829A4171F5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756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6" name="جدول 7">
            <a:extLst>
              <a:ext uri="{FF2B5EF4-FFF2-40B4-BE49-F238E27FC236}">
                <a16:creationId xmlns:a16="http://schemas.microsoft.com/office/drawing/2014/main" id="{320BEFE6-9412-4746-A14B-3E91C3E406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167441"/>
              </p:ext>
            </p:extLst>
          </p:nvPr>
        </p:nvGraphicFramePr>
        <p:xfrm>
          <a:off x="463793" y="2219774"/>
          <a:ext cx="11477356" cy="415597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738678">
                  <a:extLst>
                    <a:ext uri="{9D8B030D-6E8A-4147-A177-3AD203B41FA5}">
                      <a16:colId xmlns:a16="http://schemas.microsoft.com/office/drawing/2014/main" val="3822352113"/>
                    </a:ext>
                  </a:extLst>
                </a:gridCol>
                <a:gridCol w="5738678">
                  <a:extLst>
                    <a:ext uri="{9D8B030D-6E8A-4147-A177-3AD203B41FA5}">
                      <a16:colId xmlns:a16="http://schemas.microsoft.com/office/drawing/2014/main" val="3887776045"/>
                    </a:ext>
                  </a:extLst>
                </a:gridCol>
              </a:tblGrid>
              <a:tr h="688311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85143"/>
                  </a:ext>
                </a:extLst>
              </a:tr>
              <a:tr h="3467662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071626"/>
                  </a:ext>
                </a:extLst>
              </a:tr>
            </a:tbl>
          </a:graphicData>
        </a:graphic>
      </p:graphicFrame>
      <p:pic>
        <p:nvPicPr>
          <p:cNvPr id="17" name="صورة 16">
            <a:extLst>
              <a:ext uri="{FF2B5EF4-FFF2-40B4-BE49-F238E27FC236}">
                <a16:creationId xmlns:a16="http://schemas.microsoft.com/office/drawing/2014/main" id="{3434903A-94B9-44BA-A16D-8EF64D2673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4215" y="1272759"/>
            <a:ext cx="8485475" cy="898208"/>
          </a:xfrm>
          <a:prstGeom prst="rect">
            <a:avLst/>
          </a:prstGeom>
        </p:spPr>
      </p:pic>
      <p:sp>
        <p:nvSpPr>
          <p:cNvPr id="18" name="مستطيل 17">
            <a:extLst>
              <a:ext uri="{FF2B5EF4-FFF2-40B4-BE49-F238E27FC236}">
                <a16:creationId xmlns:a16="http://schemas.microsoft.com/office/drawing/2014/main" id="{636FD1B3-C6AF-49E2-96E1-E26D162E312A}"/>
              </a:ext>
            </a:extLst>
          </p:cNvPr>
          <p:cNvSpPr/>
          <p:nvPr/>
        </p:nvSpPr>
        <p:spPr>
          <a:xfrm>
            <a:off x="1747382" y="1497311"/>
            <a:ext cx="1940698" cy="449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8761E7C3-33C0-48FB-9235-4E4D651B9225}"/>
              </a:ext>
            </a:extLst>
          </p:cNvPr>
          <p:cNvSpPr/>
          <p:nvPr/>
        </p:nvSpPr>
        <p:spPr>
          <a:xfrm>
            <a:off x="9314376" y="1191833"/>
            <a:ext cx="3066693" cy="664575"/>
          </a:xfrm>
          <a:prstGeom prst="roundRect">
            <a:avLst/>
          </a:prstGeom>
          <a:noFill/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PT Bold Broken" panose="02010400000000000000" pitchFamily="2" charset="-78"/>
              </a:rPr>
              <a:t>تحقق من فهمك </a:t>
            </a:r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 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3B51D552-C225-4222-BF0B-BA9BA6D4C3B7}"/>
              </a:ext>
            </a:extLst>
          </p:cNvPr>
          <p:cNvSpPr/>
          <p:nvPr/>
        </p:nvSpPr>
        <p:spPr>
          <a:xfrm>
            <a:off x="3563279" y="475191"/>
            <a:ext cx="4538974" cy="534645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</a:p>
        </p:txBody>
      </p:sp>
      <p:pic>
        <p:nvPicPr>
          <p:cNvPr id="21" name="صورة 20">
            <a:extLst>
              <a:ext uri="{FF2B5EF4-FFF2-40B4-BE49-F238E27FC236}">
                <a16:creationId xmlns:a16="http://schemas.microsoft.com/office/drawing/2014/main" id="{4D703705-1603-4B94-862B-B0C8175B58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969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C4F183F6-BF7C-4072-86F0-548AB6DDFACB}"/>
              </a:ext>
            </a:extLst>
          </p:cNvPr>
          <p:cNvSpPr txBox="1"/>
          <p:nvPr/>
        </p:nvSpPr>
        <p:spPr>
          <a:xfrm>
            <a:off x="10292218" y="573982"/>
            <a:ext cx="16960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rgbClr val="17631B"/>
                </a:solidFill>
                <a:cs typeface="PT Simple Bold Ruled" panose="02010400000000000000" pitchFamily="2" charset="-78"/>
              </a:rPr>
              <a:t>تأكــــد :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225EE35-7EBA-4EC7-8C85-8071267F41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197" y="1293067"/>
            <a:ext cx="9342327" cy="5129992"/>
          </a:xfrm>
          <a:prstGeom prst="rect">
            <a:avLst/>
          </a:prstGeom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6F2C6240-E9CA-4CE5-81AD-FCDE22B693D2}"/>
              </a:ext>
            </a:extLst>
          </p:cNvPr>
          <p:cNvSpPr/>
          <p:nvPr/>
        </p:nvSpPr>
        <p:spPr>
          <a:xfrm>
            <a:off x="3563279" y="475191"/>
            <a:ext cx="4538974" cy="534645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B15F690C-D629-4354-8D7A-B595E69C60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615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6" name="جدول 7">
            <a:extLst>
              <a:ext uri="{FF2B5EF4-FFF2-40B4-BE49-F238E27FC236}">
                <a16:creationId xmlns:a16="http://schemas.microsoft.com/office/drawing/2014/main" id="{B2B36F52-2F4F-4559-97B4-C53A4FC0CCBB}"/>
              </a:ext>
            </a:extLst>
          </p:cNvPr>
          <p:cNvGraphicFramePr>
            <a:graphicFrameLocks noGrp="1"/>
          </p:cNvGraphicFramePr>
          <p:nvPr/>
        </p:nvGraphicFramePr>
        <p:xfrm>
          <a:off x="463793" y="2219774"/>
          <a:ext cx="11477356" cy="415597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738678">
                  <a:extLst>
                    <a:ext uri="{9D8B030D-6E8A-4147-A177-3AD203B41FA5}">
                      <a16:colId xmlns:a16="http://schemas.microsoft.com/office/drawing/2014/main" val="3822352113"/>
                    </a:ext>
                  </a:extLst>
                </a:gridCol>
                <a:gridCol w="5738678">
                  <a:extLst>
                    <a:ext uri="{9D8B030D-6E8A-4147-A177-3AD203B41FA5}">
                      <a16:colId xmlns:a16="http://schemas.microsoft.com/office/drawing/2014/main" val="3887776045"/>
                    </a:ext>
                  </a:extLst>
                </a:gridCol>
              </a:tblGrid>
              <a:tr h="688311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85143"/>
                  </a:ext>
                </a:extLst>
              </a:tr>
              <a:tr h="3467662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071626"/>
                  </a:ext>
                </a:extLst>
              </a:tr>
            </a:tbl>
          </a:graphicData>
        </a:graphic>
      </p:graphicFrame>
      <p:sp>
        <p:nvSpPr>
          <p:cNvPr id="19" name="مربع نص 18">
            <a:extLst>
              <a:ext uri="{FF2B5EF4-FFF2-40B4-BE49-F238E27FC236}">
                <a16:creationId xmlns:a16="http://schemas.microsoft.com/office/drawing/2014/main" id="{8055F329-0081-4088-A1E2-7B7F84D6A72D}"/>
              </a:ext>
            </a:extLst>
          </p:cNvPr>
          <p:cNvSpPr txBox="1"/>
          <p:nvPr/>
        </p:nvSpPr>
        <p:spPr>
          <a:xfrm>
            <a:off x="10245084" y="1024305"/>
            <a:ext cx="16960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rgbClr val="17631B"/>
                </a:solidFill>
                <a:cs typeface="PT Simple Bold Ruled" panose="02010400000000000000" pitchFamily="2" charset="-78"/>
              </a:rPr>
              <a:t>تأكــــد : </a:t>
            </a:r>
          </a:p>
        </p:txBody>
      </p:sp>
      <p:pic>
        <p:nvPicPr>
          <p:cNvPr id="20" name="صورة 19">
            <a:extLst>
              <a:ext uri="{FF2B5EF4-FFF2-40B4-BE49-F238E27FC236}">
                <a16:creationId xmlns:a16="http://schemas.microsoft.com/office/drawing/2014/main" id="{A486CD82-3287-4D89-8E8E-DCD9951A41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t="48668"/>
          <a:stretch/>
        </p:blipFill>
        <p:spPr>
          <a:xfrm>
            <a:off x="4923342" y="1407504"/>
            <a:ext cx="5489255" cy="584775"/>
          </a:xfrm>
          <a:prstGeom prst="rect">
            <a:avLst/>
          </a:prstGeom>
        </p:spPr>
      </p:pic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6482C0D4-9030-4884-9BDA-95B1FCC284D2}"/>
              </a:ext>
            </a:extLst>
          </p:cNvPr>
          <p:cNvSpPr/>
          <p:nvPr/>
        </p:nvSpPr>
        <p:spPr>
          <a:xfrm>
            <a:off x="3563279" y="460442"/>
            <a:ext cx="4538974" cy="534645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</a:p>
        </p:txBody>
      </p:sp>
      <p:pic>
        <p:nvPicPr>
          <p:cNvPr id="22" name="صورة 21">
            <a:extLst>
              <a:ext uri="{FF2B5EF4-FFF2-40B4-BE49-F238E27FC236}">
                <a16:creationId xmlns:a16="http://schemas.microsoft.com/office/drawing/2014/main" id="{80F1420B-0B57-46DF-BD14-4CE2BFFCC6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207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DC01CF29-8297-4B47-8D1B-4100089D60B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03058" y="1437081"/>
            <a:ext cx="7753715" cy="4482646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A508DB17-C286-4565-A507-BD96DCEECB0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262B45"/>
              </a:clrFrom>
              <a:clrTo>
                <a:srgbClr val="262B45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09367" y="1755903"/>
            <a:ext cx="2016045" cy="4482646"/>
          </a:xfrm>
          <a:prstGeom prst="rect">
            <a:avLst/>
          </a:prstGeom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28314A65-96F7-4E5F-A676-D6D9203526F2}"/>
              </a:ext>
            </a:extLst>
          </p:cNvPr>
          <p:cNvSpPr/>
          <p:nvPr/>
        </p:nvSpPr>
        <p:spPr>
          <a:xfrm>
            <a:off x="4374440" y="541198"/>
            <a:ext cx="4538974" cy="534645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</a:p>
        </p:txBody>
      </p:sp>
      <p:pic>
        <p:nvPicPr>
          <p:cNvPr id="20" name="صورة 19">
            <a:extLst>
              <a:ext uri="{FF2B5EF4-FFF2-40B4-BE49-F238E27FC236}">
                <a16:creationId xmlns:a16="http://schemas.microsoft.com/office/drawing/2014/main" id="{F06EB9A4-E719-498A-A03E-B1ED156616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685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52B3FAFA-3FF1-499A-91CA-8531D5A28582}"/>
              </a:ext>
            </a:extLst>
          </p:cNvPr>
          <p:cNvSpPr/>
          <p:nvPr/>
        </p:nvSpPr>
        <p:spPr>
          <a:xfrm>
            <a:off x="3585179" y="503828"/>
            <a:ext cx="4538974" cy="534645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</a:p>
        </p:txBody>
      </p:sp>
      <p:graphicFrame>
        <p:nvGraphicFramePr>
          <p:cNvPr id="18" name="جدول 5">
            <a:extLst>
              <a:ext uri="{FF2B5EF4-FFF2-40B4-BE49-F238E27FC236}">
                <a16:creationId xmlns:a16="http://schemas.microsoft.com/office/drawing/2014/main" id="{73B0D03F-CBDC-4EAC-BC97-26E9010668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11901"/>
              </p:ext>
            </p:extLst>
          </p:nvPr>
        </p:nvGraphicFramePr>
        <p:xfrm>
          <a:off x="1744239" y="2189969"/>
          <a:ext cx="8547980" cy="42139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273990">
                  <a:extLst>
                    <a:ext uri="{9D8B030D-6E8A-4147-A177-3AD203B41FA5}">
                      <a16:colId xmlns:a16="http://schemas.microsoft.com/office/drawing/2014/main" val="4155427259"/>
                    </a:ext>
                  </a:extLst>
                </a:gridCol>
                <a:gridCol w="4273990">
                  <a:extLst>
                    <a:ext uri="{9D8B030D-6E8A-4147-A177-3AD203B41FA5}">
                      <a16:colId xmlns:a16="http://schemas.microsoft.com/office/drawing/2014/main" val="1896742404"/>
                    </a:ext>
                  </a:extLst>
                </a:gridCol>
              </a:tblGrid>
              <a:tr h="7524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346151"/>
                  </a:ext>
                </a:extLst>
              </a:tr>
              <a:tr h="34614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382026"/>
                  </a:ext>
                </a:extLst>
              </a:tr>
            </a:tbl>
          </a:graphicData>
        </a:graphic>
      </p:graphicFrame>
      <p:pic>
        <p:nvPicPr>
          <p:cNvPr id="19" name="صورة 18">
            <a:extLst>
              <a:ext uri="{FF2B5EF4-FFF2-40B4-BE49-F238E27FC236}">
                <a16:creationId xmlns:a16="http://schemas.microsoft.com/office/drawing/2014/main" id="{83E19AFA-A602-4C68-9F4B-C468CC780D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000" t="32016"/>
          <a:stretch/>
        </p:blipFill>
        <p:spPr>
          <a:xfrm>
            <a:off x="7568687" y="1213762"/>
            <a:ext cx="4476772" cy="894906"/>
          </a:xfrm>
          <a:prstGeom prst="rect">
            <a:avLst/>
          </a:prstGeom>
        </p:spPr>
      </p:pic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9D3EF05C-F754-47A1-9994-37D58D53A7E3}"/>
              </a:ext>
            </a:extLst>
          </p:cNvPr>
          <p:cNvSpPr/>
          <p:nvPr/>
        </p:nvSpPr>
        <p:spPr>
          <a:xfrm>
            <a:off x="9358621" y="706185"/>
            <a:ext cx="3066693" cy="664575"/>
          </a:xfrm>
          <a:prstGeom prst="roundRect">
            <a:avLst/>
          </a:prstGeom>
          <a:noFill/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PT Bold Broken" panose="02010400000000000000" pitchFamily="2" charset="-78"/>
              </a:rPr>
              <a:t>تحقق من فهمك </a:t>
            </a:r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 </a:t>
            </a:r>
          </a:p>
        </p:txBody>
      </p:sp>
      <p:pic>
        <p:nvPicPr>
          <p:cNvPr id="22" name="صورة 21">
            <a:extLst>
              <a:ext uri="{FF2B5EF4-FFF2-40B4-BE49-F238E27FC236}">
                <a16:creationId xmlns:a16="http://schemas.microsoft.com/office/drawing/2014/main" id="{F92577AD-F486-4B47-BE54-C59874A75A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013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52B3FAFA-3FF1-499A-91CA-8531D5A28582}"/>
              </a:ext>
            </a:extLst>
          </p:cNvPr>
          <p:cNvSpPr/>
          <p:nvPr/>
        </p:nvSpPr>
        <p:spPr>
          <a:xfrm>
            <a:off x="3932984" y="489790"/>
            <a:ext cx="4538974" cy="534645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83E19AFA-A602-4C68-9F4B-C468CC780D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016" r="53325" b="19041"/>
          <a:stretch/>
        </p:blipFill>
        <p:spPr>
          <a:xfrm>
            <a:off x="7834811" y="1488080"/>
            <a:ext cx="4179040" cy="644257"/>
          </a:xfrm>
          <a:prstGeom prst="rect">
            <a:avLst/>
          </a:prstGeom>
        </p:spPr>
      </p:pic>
      <p:graphicFrame>
        <p:nvGraphicFramePr>
          <p:cNvPr id="21" name="جدول 5">
            <a:extLst>
              <a:ext uri="{FF2B5EF4-FFF2-40B4-BE49-F238E27FC236}">
                <a16:creationId xmlns:a16="http://schemas.microsoft.com/office/drawing/2014/main" id="{79375F44-7123-4FDA-916D-33C60C0A41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673457"/>
              </p:ext>
            </p:extLst>
          </p:nvPr>
        </p:nvGraphicFramePr>
        <p:xfrm>
          <a:off x="1744239" y="2189969"/>
          <a:ext cx="8547980" cy="42139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273990">
                  <a:extLst>
                    <a:ext uri="{9D8B030D-6E8A-4147-A177-3AD203B41FA5}">
                      <a16:colId xmlns:a16="http://schemas.microsoft.com/office/drawing/2014/main" val="4155427259"/>
                    </a:ext>
                  </a:extLst>
                </a:gridCol>
                <a:gridCol w="4273990">
                  <a:extLst>
                    <a:ext uri="{9D8B030D-6E8A-4147-A177-3AD203B41FA5}">
                      <a16:colId xmlns:a16="http://schemas.microsoft.com/office/drawing/2014/main" val="1896742404"/>
                    </a:ext>
                  </a:extLst>
                </a:gridCol>
              </a:tblGrid>
              <a:tr h="7524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346151"/>
                  </a:ext>
                </a:extLst>
              </a:tr>
              <a:tr h="34614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382026"/>
                  </a:ext>
                </a:extLst>
              </a:tr>
            </a:tbl>
          </a:graphicData>
        </a:graphic>
      </p:graphicFrame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06671924-7015-4814-A283-0CA7911B9F98}"/>
              </a:ext>
            </a:extLst>
          </p:cNvPr>
          <p:cNvSpPr/>
          <p:nvPr/>
        </p:nvSpPr>
        <p:spPr>
          <a:xfrm>
            <a:off x="9358621" y="706185"/>
            <a:ext cx="3066693" cy="664575"/>
          </a:xfrm>
          <a:prstGeom prst="roundRect">
            <a:avLst/>
          </a:prstGeom>
          <a:noFill/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PT Bold Broken" panose="02010400000000000000" pitchFamily="2" charset="-78"/>
              </a:rPr>
              <a:t>تحقق من فهمك </a:t>
            </a:r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 </a:t>
            </a:r>
          </a:p>
        </p:txBody>
      </p:sp>
      <p:pic>
        <p:nvPicPr>
          <p:cNvPr id="23" name="صورة 22">
            <a:extLst>
              <a:ext uri="{FF2B5EF4-FFF2-40B4-BE49-F238E27FC236}">
                <a16:creationId xmlns:a16="http://schemas.microsoft.com/office/drawing/2014/main" id="{04920298-D2AE-4773-8F33-24DC3CDB16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787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3869A1A2-F2F7-408C-BAEB-1E41BFBACAB5}"/>
              </a:ext>
            </a:extLst>
          </p:cNvPr>
          <p:cNvSpPr/>
          <p:nvPr/>
        </p:nvSpPr>
        <p:spPr>
          <a:xfrm>
            <a:off x="4374440" y="541198"/>
            <a:ext cx="4538974" cy="534645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FF1E3523-4E3B-4B76-AB96-3270E9638F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9628" y="1229286"/>
            <a:ext cx="3596462" cy="1413218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77940E5D-3553-4D96-93EA-E963FA647EC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77377" y="1716722"/>
            <a:ext cx="5215287" cy="587991"/>
          </a:xfrm>
          <a:prstGeom prst="rect">
            <a:avLst/>
          </a:prstGeom>
        </p:spPr>
      </p:pic>
      <p:graphicFrame>
        <p:nvGraphicFramePr>
          <p:cNvPr id="19" name="جدول 5">
            <a:extLst>
              <a:ext uri="{FF2B5EF4-FFF2-40B4-BE49-F238E27FC236}">
                <a16:creationId xmlns:a16="http://schemas.microsoft.com/office/drawing/2014/main" id="{019D4B44-A496-4B25-8DED-293B14906F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961479"/>
              </p:ext>
            </p:extLst>
          </p:nvPr>
        </p:nvGraphicFramePr>
        <p:xfrm>
          <a:off x="2639961" y="2945592"/>
          <a:ext cx="7652258" cy="34583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826129">
                  <a:extLst>
                    <a:ext uri="{9D8B030D-6E8A-4147-A177-3AD203B41FA5}">
                      <a16:colId xmlns:a16="http://schemas.microsoft.com/office/drawing/2014/main" val="4155427259"/>
                    </a:ext>
                  </a:extLst>
                </a:gridCol>
                <a:gridCol w="3826129">
                  <a:extLst>
                    <a:ext uri="{9D8B030D-6E8A-4147-A177-3AD203B41FA5}">
                      <a16:colId xmlns:a16="http://schemas.microsoft.com/office/drawing/2014/main" val="1896742404"/>
                    </a:ext>
                  </a:extLst>
                </a:gridCol>
              </a:tblGrid>
              <a:tr h="617563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346151"/>
                  </a:ext>
                </a:extLst>
              </a:tr>
              <a:tr h="2840773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382026"/>
                  </a:ext>
                </a:extLst>
              </a:tr>
            </a:tbl>
          </a:graphicData>
        </a:graphic>
      </p:graphicFrame>
      <p:sp>
        <p:nvSpPr>
          <p:cNvPr id="20" name="مربع نص 19">
            <a:extLst>
              <a:ext uri="{FF2B5EF4-FFF2-40B4-BE49-F238E27FC236}">
                <a16:creationId xmlns:a16="http://schemas.microsoft.com/office/drawing/2014/main" id="{BE7FA03F-9D66-4E1A-B8F1-121CC2EFD86C}"/>
              </a:ext>
            </a:extLst>
          </p:cNvPr>
          <p:cNvSpPr txBox="1"/>
          <p:nvPr/>
        </p:nvSpPr>
        <p:spPr>
          <a:xfrm>
            <a:off x="10245084" y="1024305"/>
            <a:ext cx="16960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rgbClr val="17631B"/>
                </a:solidFill>
                <a:cs typeface="PT Simple Bold Ruled" panose="02010400000000000000" pitchFamily="2" charset="-78"/>
              </a:rPr>
              <a:t>تأكــــد : </a:t>
            </a:r>
          </a:p>
        </p:txBody>
      </p:sp>
      <p:pic>
        <p:nvPicPr>
          <p:cNvPr id="22" name="صورة 21">
            <a:extLst>
              <a:ext uri="{FF2B5EF4-FFF2-40B4-BE49-F238E27FC236}">
                <a16:creationId xmlns:a16="http://schemas.microsoft.com/office/drawing/2014/main" id="{293A276A-AF32-4F93-8DC3-56547ACDEF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236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19593D92-98B6-4C3A-BAD3-ABE71BB9C482}"/>
              </a:ext>
            </a:extLst>
          </p:cNvPr>
          <p:cNvSpPr/>
          <p:nvPr/>
        </p:nvSpPr>
        <p:spPr>
          <a:xfrm>
            <a:off x="4374440" y="541198"/>
            <a:ext cx="4538974" cy="534645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050F86-B558-4262-BE3D-CDCEDF2465BE}"/>
              </a:ext>
            </a:extLst>
          </p:cNvPr>
          <p:cNvSpPr txBox="1"/>
          <p:nvPr/>
        </p:nvSpPr>
        <p:spPr>
          <a:xfrm>
            <a:off x="10245084" y="1024305"/>
            <a:ext cx="16960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rgbClr val="17631B"/>
                </a:solidFill>
                <a:cs typeface="PT Simple Bold Ruled" panose="02010400000000000000" pitchFamily="2" charset="-78"/>
              </a:rPr>
              <a:t>تدرب : 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19BEB9C1-9BED-43DF-B9B9-BB009C5326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380"/>
          <a:stretch/>
        </p:blipFill>
        <p:spPr>
          <a:xfrm>
            <a:off x="7830612" y="1641094"/>
            <a:ext cx="3843742" cy="584774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4FFC6040-B2F0-4355-9B18-E2683376AF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8947"/>
          <a:stretch/>
        </p:blipFill>
        <p:spPr>
          <a:xfrm>
            <a:off x="5043338" y="1316416"/>
            <a:ext cx="2787274" cy="1235947"/>
          </a:xfrm>
          <a:prstGeom prst="rect">
            <a:avLst/>
          </a:prstGeom>
        </p:spPr>
      </p:pic>
      <p:graphicFrame>
        <p:nvGraphicFramePr>
          <p:cNvPr id="20" name="جدول 5">
            <a:extLst>
              <a:ext uri="{FF2B5EF4-FFF2-40B4-BE49-F238E27FC236}">
                <a16:creationId xmlns:a16="http://schemas.microsoft.com/office/drawing/2014/main" id="{6BFF79BC-9AD2-49A1-A484-C02F3F25BC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345886"/>
              </p:ext>
            </p:extLst>
          </p:nvPr>
        </p:nvGraphicFramePr>
        <p:xfrm>
          <a:off x="2639961" y="2945592"/>
          <a:ext cx="7652258" cy="34583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826129">
                  <a:extLst>
                    <a:ext uri="{9D8B030D-6E8A-4147-A177-3AD203B41FA5}">
                      <a16:colId xmlns:a16="http://schemas.microsoft.com/office/drawing/2014/main" val="4155427259"/>
                    </a:ext>
                  </a:extLst>
                </a:gridCol>
                <a:gridCol w="3826129">
                  <a:extLst>
                    <a:ext uri="{9D8B030D-6E8A-4147-A177-3AD203B41FA5}">
                      <a16:colId xmlns:a16="http://schemas.microsoft.com/office/drawing/2014/main" val="1896742404"/>
                    </a:ext>
                  </a:extLst>
                </a:gridCol>
              </a:tblGrid>
              <a:tr h="617563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346151"/>
                  </a:ext>
                </a:extLst>
              </a:tr>
              <a:tr h="2840773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382026"/>
                  </a:ext>
                </a:extLst>
              </a:tr>
            </a:tbl>
          </a:graphicData>
        </a:graphic>
      </p:graphicFrame>
      <p:pic>
        <p:nvPicPr>
          <p:cNvPr id="21" name="صورة 20">
            <a:extLst>
              <a:ext uri="{FF2B5EF4-FFF2-40B4-BE49-F238E27FC236}">
                <a16:creationId xmlns:a16="http://schemas.microsoft.com/office/drawing/2014/main" id="{1280DFB3-A880-478F-96BB-9247525202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4769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81751F3C-CD5A-4AD2-A27D-723D712F2AE8}"/>
              </a:ext>
            </a:extLst>
          </p:cNvPr>
          <p:cNvSpPr/>
          <p:nvPr/>
        </p:nvSpPr>
        <p:spPr>
          <a:xfrm>
            <a:off x="4374440" y="541198"/>
            <a:ext cx="4538974" cy="534645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F59DD7-E3B5-4BCC-B793-3B2F92992986}"/>
              </a:ext>
            </a:extLst>
          </p:cNvPr>
          <p:cNvSpPr txBox="1"/>
          <p:nvPr/>
        </p:nvSpPr>
        <p:spPr>
          <a:xfrm>
            <a:off x="10245084" y="1024305"/>
            <a:ext cx="16960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rgbClr val="17631B"/>
                </a:solidFill>
                <a:cs typeface="PT Simple Bold Ruled" panose="02010400000000000000" pitchFamily="2" charset="-78"/>
              </a:rPr>
              <a:t>تدرب : 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E9DF4E48-466B-4184-83E6-89D30628791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00413" y="1609080"/>
            <a:ext cx="5793643" cy="2940284"/>
          </a:xfrm>
          <a:prstGeom prst="rect">
            <a:avLst/>
          </a:prstGeom>
        </p:spPr>
      </p:pic>
      <p:cxnSp>
        <p:nvCxnSpPr>
          <p:cNvPr id="19" name="رابط مستقيم 18">
            <a:extLst>
              <a:ext uri="{FF2B5EF4-FFF2-40B4-BE49-F238E27FC236}">
                <a16:creationId xmlns:a16="http://schemas.microsoft.com/office/drawing/2014/main" id="{B1A4618E-33FD-47AE-A932-6DB14F9C090F}"/>
              </a:ext>
            </a:extLst>
          </p:cNvPr>
          <p:cNvCxnSpPr>
            <a:cxnSpLocks/>
          </p:cNvCxnSpPr>
          <p:nvPr/>
        </p:nvCxnSpPr>
        <p:spPr>
          <a:xfrm>
            <a:off x="6096000" y="1449612"/>
            <a:ext cx="0" cy="487744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صورة 19">
            <a:extLst>
              <a:ext uri="{FF2B5EF4-FFF2-40B4-BE49-F238E27FC236}">
                <a16:creationId xmlns:a16="http://schemas.microsoft.com/office/drawing/2014/main" id="{D3620801-60AC-430A-BD3C-2D653CE56C2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4687" y="1444020"/>
            <a:ext cx="5359996" cy="2862510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A424A153-7589-4AF1-8A04-DC82ED57E6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4093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B5D6D2C-471A-4322-8047-A0DA07179A17}"/>
              </a:ext>
            </a:extLst>
          </p:cNvPr>
          <p:cNvSpPr/>
          <p:nvPr/>
        </p:nvSpPr>
        <p:spPr>
          <a:xfrm>
            <a:off x="4374440" y="541198"/>
            <a:ext cx="4538974" cy="534645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</a:p>
        </p:txBody>
      </p:sp>
    </p:spTree>
    <p:extLst>
      <p:ext uri="{BB962C8B-B14F-4D97-AF65-F5344CB8AC3E}">
        <p14:creationId xmlns:p14="http://schemas.microsoft.com/office/powerpoint/2010/main" val="2522969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B374AAA5-AF2F-41E2-9D57-3DA00F9C5A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  <p:sp>
        <p:nvSpPr>
          <p:cNvPr id="41" name="مستطيل: زوايا مستديرة 40">
            <a:extLst>
              <a:ext uri="{FF2B5EF4-FFF2-40B4-BE49-F238E27FC236}">
                <a16:creationId xmlns:a16="http://schemas.microsoft.com/office/drawing/2014/main" id="{A913796D-8A9B-4D63-9381-BC28E55BCE1B}"/>
              </a:ext>
            </a:extLst>
          </p:cNvPr>
          <p:cNvSpPr/>
          <p:nvPr/>
        </p:nvSpPr>
        <p:spPr>
          <a:xfrm>
            <a:off x="8249265" y="3704825"/>
            <a:ext cx="2713703" cy="584774"/>
          </a:xfrm>
          <a:prstGeom prst="roundRect">
            <a:avLst/>
          </a:prstGeom>
          <a:solidFill>
            <a:srgbClr val="318C98"/>
          </a:solidFill>
          <a:ln w="12700" cap="flat" cmpd="sng" algn="ctr">
            <a:solidFill>
              <a:srgbClr val="318C98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noProof="0" dirty="0">
              <a:ln>
                <a:noFill/>
              </a:ln>
              <a:solidFill>
                <a:srgbClr val="E3DED1">
                  <a:lumMod val="1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2" name="مستطيل: زوايا مستديرة 41">
            <a:extLst>
              <a:ext uri="{FF2B5EF4-FFF2-40B4-BE49-F238E27FC236}">
                <a16:creationId xmlns:a16="http://schemas.microsoft.com/office/drawing/2014/main" id="{8ECF62CF-3599-4745-AC56-E1A93B73F938}"/>
              </a:ext>
            </a:extLst>
          </p:cNvPr>
          <p:cNvSpPr/>
          <p:nvPr/>
        </p:nvSpPr>
        <p:spPr>
          <a:xfrm>
            <a:off x="11033614" y="3700024"/>
            <a:ext cx="519289" cy="584774"/>
          </a:xfrm>
          <a:prstGeom prst="roundRect">
            <a:avLst/>
          </a:prstGeom>
          <a:solidFill>
            <a:srgbClr val="318C98"/>
          </a:solidFill>
          <a:ln w="12700" cap="flat" cmpd="sng" algn="ctr">
            <a:solidFill>
              <a:srgbClr val="318C98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3" name="مربع نص 42">
            <a:extLst>
              <a:ext uri="{FF2B5EF4-FFF2-40B4-BE49-F238E27FC236}">
                <a16:creationId xmlns:a16="http://schemas.microsoft.com/office/drawing/2014/main" id="{9EE9BC9B-E7A0-4DB4-8703-EEE810DE3B93}"/>
              </a:ext>
            </a:extLst>
          </p:cNvPr>
          <p:cNvSpPr txBox="1"/>
          <p:nvPr/>
        </p:nvSpPr>
        <p:spPr>
          <a:xfrm>
            <a:off x="11125105" y="3700847"/>
            <a:ext cx="38682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prstClr val="white"/>
                </a:solidFill>
                <a:cs typeface="PT Bold Heading" panose="02010400000000000000" pitchFamily="2" charset="-78"/>
              </a:rPr>
              <a:t>ب</a:t>
            </a:r>
          </a:p>
        </p:txBody>
      </p:sp>
      <p:sp>
        <p:nvSpPr>
          <p:cNvPr id="44" name="مربع نص 43">
            <a:extLst>
              <a:ext uri="{FF2B5EF4-FFF2-40B4-BE49-F238E27FC236}">
                <a16:creationId xmlns:a16="http://schemas.microsoft.com/office/drawing/2014/main" id="{5CFCC77C-24F0-4344-ACF9-41958C7304D6}"/>
              </a:ext>
            </a:extLst>
          </p:cNvPr>
          <p:cNvSpPr txBox="1"/>
          <p:nvPr/>
        </p:nvSpPr>
        <p:spPr>
          <a:xfrm>
            <a:off x="7639664" y="3730801"/>
            <a:ext cx="325579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bg1"/>
                </a:solidFill>
                <a:cs typeface="PT Bold Heading" panose="02010400000000000000" pitchFamily="2" charset="-78"/>
              </a:rPr>
              <a:t>القيمة الثانية أكبر</a:t>
            </a:r>
          </a:p>
        </p:txBody>
      </p:sp>
      <p:sp>
        <p:nvSpPr>
          <p:cNvPr id="45" name="مستطيل: زوايا مستديرة 44">
            <a:extLst>
              <a:ext uri="{FF2B5EF4-FFF2-40B4-BE49-F238E27FC236}">
                <a16:creationId xmlns:a16="http://schemas.microsoft.com/office/drawing/2014/main" id="{90B47FAC-A4E2-4109-AF4B-B13906EFAAB6}"/>
              </a:ext>
            </a:extLst>
          </p:cNvPr>
          <p:cNvSpPr/>
          <p:nvPr/>
        </p:nvSpPr>
        <p:spPr>
          <a:xfrm>
            <a:off x="8232332" y="2928192"/>
            <a:ext cx="2713703" cy="584774"/>
          </a:xfrm>
          <a:prstGeom prst="roundRect">
            <a:avLst/>
          </a:prstGeom>
          <a:solidFill>
            <a:srgbClr val="318C98"/>
          </a:solidFill>
          <a:ln w="12700" cap="flat" cmpd="sng" algn="ctr">
            <a:solidFill>
              <a:srgbClr val="318C98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noProof="0" dirty="0">
              <a:ln>
                <a:noFill/>
              </a:ln>
              <a:solidFill>
                <a:srgbClr val="E3DED1">
                  <a:lumMod val="1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6" name="مستطيل: زوايا مستديرة 45">
            <a:extLst>
              <a:ext uri="{FF2B5EF4-FFF2-40B4-BE49-F238E27FC236}">
                <a16:creationId xmlns:a16="http://schemas.microsoft.com/office/drawing/2014/main" id="{6C26EE94-33F0-402B-9D9C-2D1E934300F7}"/>
              </a:ext>
            </a:extLst>
          </p:cNvPr>
          <p:cNvSpPr/>
          <p:nvPr/>
        </p:nvSpPr>
        <p:spPr>
          <a:xfrm>
            <a:off x="11016682" y="2928192"/>
            <a:ext cx="519289" cy="584774"/>
          </a:xfrm>
          <a:prstGeom prst="roundRect">
            <a:avLst/>
          </a:prstGeom>
          <a:solidFill>
            <a:srgbClr val="318C98"/>
          </a:solidFill>
          <a:ln w="12700" cap="flat" cmpd="sng" algn="ctr">
            <a:solidFill>
              <a:srgbClr val="318C98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noProof="0">
              <a:ln>
                <a:noFill/>
              </a:ln>
              <a:solidFill>
                <a:srgbClr val="E3DED1">
                  <a:lumMod val="1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7" name="مربع نص 46">
            <a:extLst>
              <a:ext uri="{FF2B5EF4-FFF2-40B4-BE49-F238E27FC236}">
                <a16:creationId xmlns:a16="http://schemas.microsoft.com/office/drawing/2014/main" id="{82CBC731-BDFB-4D3A-8F49-553AE2F3B473}"/>
              </a:ext>
            </a:extLst>
          </p:cNvPr>
          <p:cNvSpPr txBox="1"/>
          <p:nvPr/>
        </p:nvSpPr>
        <p:spPr>
          <a:xfrm>
            <a:off x="11075537" y="3014347"/>
            <a:ext cx="33921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prstClr val="white"/>
                </a:solidFill>
                <a:cs typeface="PT Bold Heading" panose="02010400000000000000" pitchFamily="2" charset="-78"/>
              </a:rPr>
              <a:t>أ</a:t>
            </a:r>
          </a:p>
        </p:txBody>
      </p:sp>
      <p:sp>
        <p:nvSpPr>
          <p:cNvPr id="48" name="مربع نص 47">
            <a:extLst>
              <a:ext uri="{FF2B5EF4-FFF2-40B4-BE49-F238E27FC236}">
                <a16:creationId xmlns:a16="http://schemas.microsoft.com/office/drawing/2014/main" id="{1E73E75E-3959-4F3B-B362-89EECB09DDFC}"/>
              </a:ext>
            </a:extLst>
          </p:cNvPr>
          <p:cNvSpPr txBox="1"/>
          <p:nvPr/>
        </p:nvSpPr>
        <p:spPr>
          <a:xfrm>
            <a:off x="8249266" y="2986123"/>
            <a:ext cx="26461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bg1"/>
                </a:solidFill>
                <a:cs typeface="PT Bold Heading" panose="02010400000000000000" pitchFamily="2" charset="-78"/>
              </a:rPr>
              <a:t>القيمة الأولى أكبر</a:t>
            </a:r>
          </a:p>
        </p:txBody>
      </p:sp>
      <p:grpSp>
        <p:nvGrpSpPr>
          <p:cNvPr id="49" name="مجموعة 48">
            <a:extLst>
              <a:ext uri="{FF2B5EF4-FFF2-40B4-BE49-F238E27FC236}">
                <a16:creationId xmlns:a16="http://schemas.microsoft.com/office/drawing/2014/main" id="{DD742505-BFAD-47F0-A865-B5A7008AABF2}"/>
              </a:ext>
            </a:extLst>
          </p:cNvPr>
          <p:cNvGrpSpPr/>
          <p:nvPr/>
        </p:nvGrpSpPr>
        <p:grpSpPr>
          <a:xfrm>
            <a:off x="7927896" y="5227649"/>
            <a:ext cx="3608075" cy="584774"/>
            <a:chOff x="7118919" y="4065885"/>
            <a:chExt cx="3608075" cy="584774"/>
          </a:xfrm>
        </p:grpSpPr>
        <p:sp>
          <p:nvSpPr>
            <p:cNvPr id="50" name="مستطيل: زوايا مستديرة 49">
              <a:extLst>
                <a:ext uri="{FF2B5EF4-FFF2-40B4-BE49-F238E27FC236}">
                  <a16:creationId xmlns:a16="http://schemas.microsoft.com/office/drawing/2014/main" id="{32DF99B7-10BB-4FD9-9B24-579C837EC8EE}"/>
                </a:ext>
              </a:extLst>
            </p:cNvPr>
            <p:cNvSpPr/>
            <p:nvPr/>
          </p:nvSpPr>
          <p:spPr>
            <a:xfrm>
              <a:off x="7423355" y="4065885"/>
              <a:ext cx="2713703" cy="584774"/>
            </a:xfrm>
            <a:prstGeom prst="roundRect">
              <a:avLst/>
            </a:prstGeom>
            <a:solidFill>
              <a:srgbClr val="318C98"/>
            </a:solidFill>
            <a:ln w="12700" cap="flat" cmpd="sng" algn="ctr">
              <a:solidFill>
                <a:srgbClr val="318C98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1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1" name="مستطيل: زوايا مستديرة 50">
              <a:extLst>
                <a:ext uri="{FF2B5EF4-FFF2-40B4-BE49-F238E27FC236}">
                  <a16:creationId xmlns:a16="http://schemas.microsoft.com/office/drawing/2014/main" id="{4FB172A9-A60B-4772-82C3-BACC922D501E}"/>
                </a:ext>
              </a:extLst>
            </p:cNvPr>
            <p:cNvSpPr/>
            <p:nvPr/>
          </p:nvSpPr>
          <p:spPr>
            <a:xfrm>
              <a:off x="10207705" y="4065885"/>
              <a:ext cx="519289" cy="584774"/>
            </a:xfrm>
            <a:prstGeom prst="roundRect">
              <a:avLst/>
            </a:prstGeom>
            <a:solidFill>
              <a:srgbClr val="318C98"/>
            </a:solidFill>
            <a:ln w="12700" cap="flat" cmpd="sng" algn="ctr">
              <a:solidFill>
                <a:srgbClr val="318C98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1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2" name="مربع نص 51">
              <a:extLst>
                <a:ext uri="{FF2B5EF4-FFF2-40B4-BE49-F238E27FC236}">
                  <a16:creationId xmlns:a16="http://schemas.microsoft.com/office/drawing/2014/main" id="{8A040B24-3C83-4ED3-AFC5-1F58113A0126}"/>
                </a:ext>
              </a:extLst>
            </p:cNvPr>
            <p:cNvSpPr txBox="1"/>
            <p:nvPr/>
          </p:nvSpPr>
          <p:spPr>
            <a:xfrm>
              <a:off x="10266560" y="4065885"/>
              <a:ext cx="33921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PT Bold Heading" panose="02010400000000000000" pitchFamily="2" charset="-78"/>
                </a:rPr>
                <a:t>د</a:t>
              </a:r>
            </a:p>
          </p:txBody>
        </p:sp>
        <p:sp>
          <p:nvSpPr>
            <p:cNvPr id="53" name="مربع نص 52">
              <a:extLst>
                <a:ext uri="{FF2B5EF4-FFF2-40B4-BE49-F238E27FC236}">
                  <a16:creationId xmlns:a16="http://schemas.microsoft.com/office/drawing/2014/main" id="{C6CF0C54-B692-4A27-97F1-29EEE7D17E5D}"/>
                </a:ext>
              </a:extLst>
            </p:cNvPr>
            <p:cNvSpPr txBox="1"/>
            <p:nvPr/>
          </p:nvSpPr>
          <p:spPr>
            <a:xfrm>
              <a:off x="7118919" y="4152371"/>
              <a:ext cx="303507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PT Bold Heading" panose="02010400000000000000" pitchFamily="2" charset="-78"/>
                </a:rPr>
                <a:t>المعطيات غير كافية</a:t>
              </a:r>
            </a:p>
          </p:txBody>
        </p:sp>
      </p:grpSp>
      <p:grpSp>
        <p:nvGrpSpPr>
          <p:cNvPr id="54" name="مجموعة 53">
            <a:extLst>
              <a:ext uri="{FF2B5EF4-FFF2-40B4-BE49-F238E27FC236}">
                <a16:creationId xmlns:a16="http://schemas.microsoft.com/office/drawing/2014/main" id="{C1572188-D94C-4DED-99ED-F4CD00658A1B}"/>
              </a:ext>
            </a:extLst>
          </p:cNvPr>
          <p:cNvGrpSpPr/>
          <p:nvPr/>
        </p:nvGrpSpPr>
        <p:grpSpPr>
          <a:xfrm>
            <a:off x="7860389" y="4466237"/>
            <a:ext cx="3692515" cy="584774"/>
            <a:chOff x="7403189" y="3610830"/>
            <a:chExt cx="3692515" cy="584774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1421BC7F-934D-4E0C-987A-A926DF65B30B}"/>
                </a:ext>
              </a:extLst>
            </p:cNvPr>
            <p:cNvGrpSpPr/>
            <p:nvPr/>
          </p:nvGrpSpPr>
          <p:grpSpPr>
            <a:xfrm>
              <a:off x="7792065" y="3610830"/>
              <a:ext cx="3303639" cy="584774"/>
              <a:chOff x="7431639" y="3337632"/>
              <a:chExt cx="3303639" cy="584774"/>
            </a:xfrm>
          </p:grpSpPr>
          <p:sp>
            <p:nvSpPr>
              <p:cNvPr id="57" name="مستطيل: زوايا مستديرة 56">
                <a:extLst>
                  <a:ext uri="{FF2B5EF4-FFF2-40B4-BE49-F238E27FC236}">
                    <a16:creationId xmlns:a16="http://schemas.microsoft.com/office/drawing/2014/main" id="{8AD5C5B0-F79F-45D8-A15B-4DBB330804B9}"/>
                  </a:ext>
                </a:extLst>
              </p:cNvPr>
              <p:cNvSpPr/>
              <p:nvPr/>
            </p:nvSpPr>
            <p:spPr>
              <a:xfrm>
                <a:off x="7431639" y="3337632"/>
                <a:ext cx="2713703" cy="584774"/>
              </a:xfrm>
              <a:prstGeom prst="roundRect">
                <a:avLst/>
              </a:prstGeom>
              <a:solidFill>
                <a:srgbClr val="318C98"/>
              </a:solidFill>
              <a:ln w="12700" cap="flat" cmpd="sng" algn="ctr">
                <a:solidFill>
                  <a:srgbClr val="318C98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1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" name="مستطيل: زوايا مستديرة 57">
                <a:extLst>
                  <a:ext uri="{FF2B5EF4-FFF2-40B4-BE49-F238E27FC236}">
                    <a16:creationId xmlns:a16="http://schemas.microsoft.com/office/drawing/2014/main" id="{73FFEE2F-C593-4D07-891B-ACB2198F49E5}"/>
                  </a:ext>
                </a:extLst>
              </p:cNvPr>
              <p:cNvSpPr/>
              <p:nvPr/>
            </p:nvSpPr>
            <p:spPr>
              <a:xfrm>
                <a:off x="10215989" y="3337632"/>
                <a:ext cx="519289" cy="584774"/>
              </a:xfrm>
              <a:prstGeom prst="roundRect">
                <a:avLst/>
              </a:prstGeom>
              <a:solidFill>
                <a:srgbClr val="318C98"/>
              </a:solidFill>
              <a:ln w="12700" cap="flat" cmpd="sng" algn="ctr">
                <a:solidFill>
                  <a:srgbClr val="318C98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1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9" name="مربع نص 58">
                <a:extLst>
                  <a:ext uri="{FF2B5EF4-FFF2-40B4-BE49-F238E27FC236}">
                    <a16:creationId xmlns:a16="http://schemas.microsoft.com/office/drawing/2014/main" id="{6F62D72A-BFFC-4686-A888-0F42E2772229}"/>
                  </a:ext>
                </a:extLst>
              </p:cNvPr>
              <p:cNvSpPr txBox="1"/>
              <p:nvPr/>
            </p:nvSpPr>
            <p:spPr>
              <a:xfrm>
                <a:off x="10289093" y="3391500"/>
                <a:ext cx="33921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cs typeface="PT Bold Heading" panose="02010400000000000000" pitchFamily="2" charset="-78"/>
                  </a:rPr>
                  <a:t>ج</a:t>
                </a:r>
              </a:p>
            </p:txBody>
          </p:sp>
        </p:grpSp>
        <p:sp>
          <p:nvSpPr>
            <p:cNvPr id="56" name="مربع نص 55">
              <a:extLst>
                <a:ext uri="{FF2B5EF4-FFF2-40B4-BE49-F238E27FC236}">
                  <a16:creationId xmlns:a16="http://schemas.microsoft.com/office/drawing/2014/main" id="{B61DF373-3D29-4416-88A7-5F6E0112374D}"/>
                </a:ext>
              </a:extLst>
            </p:cNvPr>
            <p:cNvSpPr txBox="1"/>
            <p:nvPr/>
          </p:nvSpPr>
          <p:spPr>
            <a:xfrm>
              <a:off x="7403189" y="3672384"/>
              <a:ext cx="303507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PT Bold Heading" panose="02010400000000000000" pitchFamily="2" charset="-78"/>
                </a:rPr>
                <a:t>القيمتان متساويتان</a:t>
              </a:r>
            </a:p>
          </p:txBody>
        </p:sp>
      </p:grpSp>
      <p:sp>
        <p:nvSpPr>
          <p:cNvPr id="60" name="مربع نص 59">
            <a:extLst>
              <a:ext uri="{FF2B5EF4-FFF2-40B4-BE49-F238E27FC236}">
                <a16:creationId xmlns:a16="http://schemas.microsoft.com/office/drawing/2014/main" id="{7B47AFF0-0B2A-4B57-BC3E-C2DF274642FD}"/>
              </a:ext>
            </a:extLst>
          </p:cNvPr>
          <p:cNvSpPr txBox="1"/>
          <p:nvPr/>
        </p:nvSpPr>
        <p:spPr>
          <a:xfrm>
            <a:off x="9197235" y="1717702"/>
            <a:ext cx="236214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rgbClr val="CC0099"/>
                </a:solidFill>
                <a:cs typeface="Khalid Art bold" pitchFamily="2" charset="-78"/>
              </a:rPr>
              <a:t>قارن بين 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1" name="جدول 60">
                <a:extLst>
                  <a:ext uri="{FF2B5EF4-FFF2-40B4-BE49-F238E27FC236}">
                    <a16:creationId xmlns:a16="http://schemas.microsoft.com/office/drawing/2014/main" id="{5207115E-4E90-4949-AE0B-2D7DA344D7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45459424"/>
                  </p:ext>
                </p:extLst>
              </p:nvPr>
            </p:nvGraphicFramePr>
            <p:xfrm>
              <a:off x="4891990" y="1354506"/>
              <a:ext cx="4588980" cy="1326325"/>
            </p:xfrm>
            <a:graphic>
              <a:graphicData uri="http://schemas.openxmlformats.org/drawingml/2006/table">
                <a:tbl>
                  <a:tblPr rtl="1" firstRow="1" bandRow="1"/>
                  <a:tblGrid>
                    <a:gridCol w="2294490">
                      <a:extLst>
                        <a:ext uri="{9D8B030D-6E8A-4147-A177-3AD203B41FA5}">
                          <a16:colId xmlns:a16="http://schemas.microsoft.com/office/drawing/2014/main" val="849933331"/>
                        </a:ext>
                      </a:extLst>
                    </a:gridCol>
                    <a:gridCol w="2294490">
                      <a:extLst>
                        <a:ext uri="{9D8B030D-6E8A-4147-A177-3AD203B41FA5}">
                          <a16:colId xmlns:a16="http://schemas.microsoft.com/office/drawing/2014/main" val="2875461876"/>
                        </a:ext>
                      </a:extLst>
                    </a:gridCol>
                  </a:tblGrid>
                  <a:tr h="504212">
                    <a:tc>
                      <a:txBody>
                        <a:bodyPr/>
                        <a:lstStyle>
                          <a:lvl1pPr marL="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 rtl="1"/>
                          <a:r>
                            <a:rPr lang="ar-SA" sz="2800" b="0" dirty="0">
                              <a:solidFill>
                                <a:schemeClr val="bg2">
                                  <a:lumMod val="10000"/>
                                </a:schemeClr>
                              </a:solidFill>
                              <a:cs typeface="Sultan bold" pitchFamily="2" charset="-78"/>
                            </a:rPr>
                            <a:t>القيمة الأولى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FC839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 rtl="1"/>
                          <a:r>
                            <a:rPr lang="ar-SA" sz="2800" b="0" dirty="0">
                              <a:solidFill>
                                <a:schemeClr val="bg2">
                                  <a:lumMod val="10000"/>
                                </a:schemeClr>
                              </a:solidFill>
                              <a:cs typeface="Sultan bold" pitchFamily="2" charset="-78"/>
                            </a:rPr>
                            <a:t>القيمة الثانية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FC839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85429905"/>
                      </a:ext>
                    </a:extLst>
                  </a:tr>
                  <a:tr h="761679">
                    <a:tc>
                      <a:txBody>
                        <a:bodyPr/>
                        <a:lstStyle>
                          <a:lvl1pPr marL="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 rtl="1"/>
                          <a:r>
                            <a:rPr lang="ar-SA" sz="2800" b="0" dirty="0">
                              <a:solidFill>
                                <a:schemeClr val="bg2">
                                  <a:lumMod val="10000"/>
                                </a:schemeClr>
                              </a:solidFill>
                              <a:cs typeface="Sultan bold" pitchFamily="2" charset="-78"/>
                            </a:rPr>
                            <a:t>3 + 7 ÷ 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2000" b="0" i="1" smtClean="0">
                                        <a:solidFill>
                                          <a:schemeClr val="bg2">
                                            <a:lumMod val="1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cs typeface="Sultan bold" pitchFamily="2" charset="-78"/>
                                      </a:rPr>
                                    </m:ctrlPr>
                                  </m:fPr>
                                  <m:num>
                                    <m:eqArr>
                                      <m:eqArrPr>
                                        <m:ctrlPr>
                                          <a:rPr lang="ar-SA" sz="2000" b="0" i="1" smtClean="0">
                                            <a:solidFill>
                                              <a:schemeClr val="bg2">
                                                <a:lumMod val="1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cs typeface="Sultan bold" pitchFamily="2" charset="-78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ar-SA" sz="2000" b="0" i="1" smtClean="0">
                                            <a:solidFill>
                                              <a:schemeClr val="bg2">
                                                <a:lumMod val="1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cs typeface="Sultan bold" pitchFamily="2" charset="-78"/>
                                          </a:rPr>
                                          <m:t>  </m:t>
                                        </m:r>
                                      </m:e>
                                      <m:e>
                                        <m:r>
                                          <a:rPr lang="ar-SA" sz="2000" b="0" i="1" smtClean="0">
                                            <a:solidFill>
                                              <a:schemeClr val="bg2">
                                                <a:lumMod val="1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cs typeface="Sultan bold" pitchFamily="2" charset="-78"/>
                                          </a:rPr>
                                          <m:t>       </m:t>
                                        </m:r>
                                      </m:e>
                                    </m:eqArr>
                                  </m:num>
                                  <m:den>
                                    <m:eqArr>
                                      <m:eqArrPr>
                                        <m:ctrlPr>
                                          <a:rPr lang="ar-SA" sz="2000" b="0" i="1" smtClean="0">
                                            <a:solidFill>
                                              <a:schemeClr val="bg2">
                                                <a:lumMod val="1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cs typeface="Sultan bold" pitchFamily="2" charset="-78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ar-SA" sz="2000" b="0" i="1" smtClean="0">
                                            <a:solidFill>
                                              <a:schemeClr val="bg2">
                                                <a:lumMod val="1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cs typeface="Sultan bold" pitchFamily="2" charset="-78"/>
                                          </a:rPr>
                                          <m:t>  </m:t>
                                        </m:r>
                                      </m:e>
                                      <m:e>
                                        <m:r>
                                          <a:rPr lang="ar-SA" sz="2000" b="0" i="1" smtClean="0">
                                            <a:solidFill>
                                              <a:schemeClr val="bg2">
                                                <a:lumMod val="1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cs typeface="Sultan bold" pitchFamily="2" charset="-78"/>
                                          </a:rPr>
                                          <m:t> </m:t>
                                        </m:r>
                                      </m:e>
                                    </m:eqArr>
                                  </m:den>
                                </m:f>
                              </m:oMath>
                            </m:oMathPara>
                          </a14:m>
                          <a:endParaRPr lang="ar-SA" sz="2800" b="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cs typeface="Sultan bold" pitchFamily="2" charset="-78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5356693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1" name="جدول 60">
                <a:extLst>
                  <a:ext uri="{FF2B5EF4-FFF2-40B4-BE49-F238E27FC236}">
                    <a16:creationId xmlns:a16="http://schemas.microsoft.com/office/drawing/2014/main" id="{5207115E-4E90-4949-AE0B-2D7DA344D7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45459424"/>
                  </p:ext>
                </p:extLst>
              </p:nvPr>
            </p:nvGraphicFramePr>
            <p:xfrm>
              <a:off x="4891990" y="1354506"/>
              <a:ext cx="4588980" cy="1326325"/>
            </p:xfrm>
            <a:graphic>
              <a:graphicData uri="http://schemas.openxmlformats.org/drawingml/2006/table">
                <a:tbl>
                  <a:tblPr rtl="1" firstRow="1" bandRow="1"/>
                  <a:tblGrid>
                    <a:gridCol w="2294490">
                      <a:extLst>
                        <a:ext uri="{9D8B030D-6E8A-4147-A177-3AD203B41FA5}">
                          <a16:colId xmlns:a16="http://schemas.microsoft.com/office/drawing/2014/main" val="849933331"/>
                        </a:ext>
                      </a:extLst>
                    </a:gridCol>
                    <a:gridCol w="2294490">
                      <a:extLst>
                        <a:ext uri="{9D8B030D-6E8A-4147-A177-3AD203B41FA5}">
                          <a16:colId xmlns:a16="http://schemas.microsoft.com/office/drawing/2014/main" val="2875461876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>
                          <a:lvl1pPr marL="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 rtl="1"/>
                          <a:r>
                            <a:rPr lang="ar-SA" sz="2800" b="0" dirty="0">
                              <a:solidFill>
                                <a:schemeClr val="bg2">
                                  <a:lumMod val="10000"/>
                                </a:schemeClr>
                              </a:solidFill>
                              <a:cs typeface="Sultan bold" pitchFamily="2" charset="-78"/>
                            </a:rPr>
                            <a:t>القيمة الأولى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FC839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r" defTabSz="914400" rtl="1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 rtl="1"/>
                          <a:r>
                            <a:rPr lang="ar-SA" sz="2800" b="0" dirty="0">
                              <a:solidFill>
                                <a:schemeClr val="bg2">
                                  <a:lumMod val="10000"/>
                                </a:schemeClr>
                              </a:solidFill>
                              <a:cs typeface="Sultan bold" pitchFamily="2" charset="-78"/>
                            </a:rPr>
                            <a:t>القيمة الثانية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FC839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85429905"/>
                      </a:ext>
                    </a:extLst>
                  </a:tr>
                  <a:tr h="808165">
                    <a:tc>
                      <a:txBody>
                        <a:bodyPr/>
                        <a:lstStyle>
                          <a:lvl1pPr marL="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r" defTabSz="914400" rtl="1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 rtl="1"/>
                          <a:r>
                            <a:rPr lang="ar-SA" sz="2800" b="0" dirty="0">
                              <a:solidFill>
                                <a:schemeClr val="bg2">
                                  <a:lumMod val="10000"/>
                                </a:schemeClr>
                              </a:solidFill>
                              <a:cs typeface="Sultan bold" pitchFamily="2" charset="-78"/>
                            </a:rPr>
                            <a:t>3 + 7 ÷ 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>
                        <a:lnL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3DED1">
                              <a:lumMod val="10000"/>
                            </a:srgb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0265" t="-71429" r="-531" b="-300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3566937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62" name="مجموعة 61">
            <a:extLst>
              <a:ext uri="{FF2B5EF4-FFF2-40B4-BE49-F238E27FC236}">
                <a16:creationId xmlns:a16="http://schemas.microsoft.com/office/drawing/2014/main" id="{BA715FD9-1DAC-46D2-8315-CE23D5D12445}"/>
              </a:ext>
            </a:extLst>
          </p:cNvPr>
          <p:cNvGrpSpPr/>
          <p:nvPr/>
        </p:nvGrpSpPr>
        <p:grpSpPr>
          <a:xfrm>
            <a:off x="5724745" y="1812486"/>
            <a:ext cx="766337" cy="986082"/>
            <a:chOff x="5874502" y="1670685"/>
            <a:chExt cx="704589" cy="1473738"/>
          </a:xfrm>
        </p:grpSpPr>
        <p:sp>
          <p:nvSpPr>
            <p:cNvPr id="63" name="مربع نص 62">
              <a:extLst>
                <a:ext uri="{FF2B5EF4-FFF2-40B4-BE49-F238E27FC236}">
                  <a16:creationId xmlns:a16="http://schemas.microsoft.com/office/drawing/2014/main" id="{05668FFB-862D-4516-B3AC-2CD40621C1D6}"/>
                </a:ext>
              </a:extLst>
            </p:cNvPr>
            <p:cNvSpPr txBox="1"/>
            <p:nvPr/>
          </p:nvSpPr>
          <p:spPr>
            <a:xfrm>
              <a:off x="5874502" y="1670685"/>
              <a:ext cx="659567" cy="78197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E3DED1">
                      <a:lumMod val="10000"/>
                    </a:srgbClr>
                  </a:solidFill>
                  <a:effectLst/>
                  <a:uLnTx/>
                  <a:uFillTx/>
                </a:rPr>
                <a:t>10</a:t>
              </a:r>
            </a:p>
          </p:txBody>
        </p:sp>
        <p:sp>
          <p:nvSpPr>
            <p:cNvPr id="64" name="مربع نص 63">
              <a:extLst>
                <a:ext uri="{FF2B5EF4-FFF2-40B4-BE49-F238E27FC236}">
                  <a16:creationId xmlns:a16="http://schemas.microsoft.com/office/drawing/2014/main" id="{549E3004-E293-42C5-8907-579D6E40F885}"/>
                </a:ext>
              </a:extLst>
            </p:cNvPr>
            <p:cNvSpPr txBox="1"/>
            <p:nvPr/>
          </p:nvSpPr>
          <p:spPr>
            <a:xfrm>
              <a:off x="5949098" y="2362450"/>
              <a:ext cx="629993" cy="78197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E3DED1">
                      <a:lumMod val="10000"/>
                    </a:srgbClr>
                  </a:solidFill>
                  <a:effectLst/>
                  <a:uLnTx/>
                  <a:uFillTx/>
                </a:rPr>
                <a:t>10</a:t>
              </a:r>
            </a:p>
          </p:txBody>
        </p:sp>
      </p:grpSp>
      <p:sp>
        <p:nvSpPr>
          <p:cNvPr id="65" name="مستطيل: زوايا مستديرة 64">
            <a:extLst>
              <a:ext uri="{FF2B5EF4-FFF2-40B4-BE49-F238E27FC236}">
                <a16:creationId xmlns:a16="http://schemas.microsoft.com/office/drawing/2014/main" id="{92A520F0-BD1D-4B0C-A0C6-304270B074D3}"/>
              </a:ext>
            </a:extLst>
          </p:cNvPr>
          <p:cNvSpPr/>
          <p:nvPr/>
        </p:nvSpPr>
        <p:spPr>
          <a:xfrm>
            <a:off x="9894465" y="966972"/>
            <a:ext cx="1899781" cy="664575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PT Bold Broken" panose="02010400000000000000" pitchFamily="2" charset="-78"/>
              </a:rPr>
              <a:t>قدرات </a:t>
            </a:r>
          </a:p>
        </p:txBody>
      </p:sp>
      <p:grpSp>
        <p:nvGrpSpPr>
          <p:cNvPr id="66" name="مجموعة 65">
            <a:extLst>
              <a:ext uri="{FF2B5EF4-FFF2-40B4-BE49-F238E27FC236}">
                <a16:creationId xmlns:a16="http://schemas.microsoft.com/office/drawing/2014/main" id="{7570F08E-9B17-4106-92FA-EFDAE4D1B99C}"/>
              </a:ext>
            </a:extLst>
          </p:cNvPr>
          <p:cNvGrpSpPr/>
          <p:nvPr/>
        </p:nvGrpSpPr>
        <p:grpSpPr>
          <a:xfrm>
            <a:off x="201563" y="1184720"/>
            <a:ext cx="2509467" cy="2445261"/>
            <a:chOff x="773318" y="830318"/>
            <a:chExt cx="2523313" cy="2359521"/>
          </a:xfrm>
        </p:grpSpPr>
        <p:pic>
          <p:nvPicPr>
            <p:cNvPr id="67" name="Picture 4">
              <a:extLst>
                <a:ext uri="{FF2B5EF4-FFF2-40B4-BE49-F238E27FC236}">
                  <a16:creationId xmlns:a16="http://schemas.microsoft.com/office/drawing/2014/main" id="{A8689D52-61DF-4C18-B3A4-2F6E03A6105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980"/>
            <a:stretch/>
          </p:blipFill>
          <p:spPr bwMode="auto">
            <a:xfrm>
              <a:off x="773318" y="830318"/>
              <a:ext cx="2523313" cy="23595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8" name="مربع نص 67">
              <a:extLst>
                <a:ext uri="{FF2B5EF4-FFF2-40B4-BE49-F238E27FC236}">
                  <a16:creationId xmlns:a16="http://schemas.microsoft.com/office/drawing/2014/main" id="{985E7B2A-B262-444C-BABA-56C08E8E5603}"/>
                </a:ext>
              </a:extLst>
            </p:cNvPr>
            <p:cNvSpPr txBox="1"/>
            <p:nvPr/>
          </p:nvSpPr>
          <p:spPr>
            <a:xfrm>
              <a:off x="1285528" y="1225273"/>
              <a:ext cx="1916624" cy="142552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>
                  <a:solidFill>
                    <a:schemeClr val="bg2">
                      <a:lumMod val="10000"/>
                    </a:schemeClr>
                  </a:solidFill>
                  <a:cs typeface="Khalid Art bold" pitchFamily="2" charset="-78"/>
                </a:rPr>
                <a:t>ترتيب العمليات </a:t>
              </a:r>
            </a:p>
            <a:p>
              <a:r>
                <a:rPr lang="ar-SA" dirty="0">
                  <a:solidFill>
                    <a:schemeClr val="bg2">
                      <a:lumMod val="10000"/>
                    </a:schemeClr>
                  </a:solidFill>
                  <a:cs typeface="Khalid Art bold" pitchFamily="2" charset="-78"/>
                </a:rPr>
                <a:t>الأقواس</a:t>
              </a:r>
            </a:p>
            <a:p>
              <a:r>
                <a:rPr lang="ar-SA" dirty="0">
                  <a:solidFill>
                    <a:schemeClr val="bg2">
                      <a:lumMod val="10000"/>
                    </a:schemeClr>
                  </a:solidFill>
                  <a:cs typeface="Khalid Art bold" pitchFamily="2" charset="-78"/>
                </a:rPr>
                <a:t> الأسس</a:t>
              </a:r>
            </a:p>
            <a:p>
              <a:r>
                <a:rPr lang="ar-SA" dirty="0">
                  <a:solidFill>
                    <a:schemeClr val="bg2">
                      <a:lumMod val="10000"/>
                    </a:schemeClr>
                  </a:solidFill>
                  <a:cs typeface="Khalid Art bold" pitchFamily="2" charset="-78"/>
                </a:rPr>
                <a:t>الضرب و القسمة </a:t>
              </a:r>
            </a:p>
            <a:p>
              <a:r>
                <a:rPr lang="ar-SA" dirty="0">
                  <a:solidFill>
                    <a:schemeClr val="bg2">
                      <a:lumMod val="10000"/>
                    </a:schemeClr>
                  </a:solidFill>
                  <a:cs typeface="Khalid Art bold" pitchFamily="2" charset="-78"/>
                </a:rPr>
                <a:t>الجمع و الطرح . </a:t>
              </a:r>
            </a:p>
          </p:txBody>
        </p:sp>
      </p:grpSp>
      <p:sp>
        <p:nvSpPr>
          <p:cNvPr id="69" name="مستطيل: زوايا مستديرة 68">
            <a:extLst>
              <a:ext uri="{FF2B5EF4-FFF2-40B4-BE49-F238E27FC236}">
                <a16:creationId xmlns:a16="http://schemas.microsoft.com/office/drawing/2014/main" id="{9E9E2F6C-9D79-48F2-8612-151F0086FD16}"/>
              </a:ext>
            </a:extLst>
          </p:cNvPr>
          <p:cNvSpPr/>
          <p:nvPr/>
        </p:nvSpPr>
        <p:spPr>
          <a:xfrm>
            <a:off x="3867887" y="567084"/>
            <a:ext cx="3609545" cy="524298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</a:p>
        </p:txBody>
      </p:sp>
    </p:spTree>
    <p:extLst>
      <p:ext uri="{BB962C8B-B14F-4D97-AF65-F5344CB8AC3E}">
        <p14:creationId xmlns:p14="http://schemas.microsoft.com/office/powerpoint/2010/main" val="357829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74A26724-2E83-4218-A2F2-9E07FC2EC222}"/>
              </a:ext>
            </a:extLst>
          </p:cNvPr>
          <p:cNvSpPr/>
          <p:nvPr/>
        </p:nvSpPr>
        <p:spPr>
          <a:xfrm>
            <a:off x="3867887" y="567084"/>
            <a:ext cx="3609545" cy="524298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1E22ACD0-ED68-4A23-ABF8-2A93AA0BB517}"/>
              </a:ext>
            </a:extLst>
          </p:cNvPr>
          <p:cNvSpPr/>
          <p:nvPr/>
        </p:nvSpPr>
        <p:spPr>
          <a:xfrm>
            <a:off x="9342328" y="2294761"/>
            <a:ext cx="1899781" cy="664575"/>
          </a:xfrm>
          <a:prstGeom prst="round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فيما سبق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9AC857CB-ED8E-4A8C-8B07-0A1A623CA3AC}"/>
              </a:ext>
            </a:extLst>
          </p:cNvPr>
          <p:cNvSpPr/>
          <p:nvPr/>
        </p:nvSpPr>
        <p:spPr>
          <a:xfrm>
            <a:off x="5246756" y="2286817"/>
            <a:ext cx="1899781" cy="664575"/>
          </a:xfrm>
          <a:prstGeom prst="round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الآن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948C61A2-FB8B-4D89-B711-03F5311A5C40}"/>
              </a:ext>
            </a:extLst>
          </p:cNvPr>
          <p:cNvSpPr/>
          <p:nvPr/>
        </p:nvSpPr>
        <p:spPr>
          <a:xfrm>
            <a:off x="1151184" y="2278873"/>
            <a:ext cx="1899781" cy="664575"/>
          </a:xfrm>
          <a:prstGeom prst="round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المفردات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E87FBC8A-B9A0-402F-883E-FCD21F5331E1}"/>
              </a:ext>
            </a:extLst>
          </p:cNvPr>
          <p:cNvSpPr/>
          <p:nvPr/>
        </p:nvSpPr>
        <p:spPr>
          <a:xfrm>
            <a:off x="8102252" y="3558084"/>
            <a:ext cx="4457939" cy="664575"/>
          </a:xfrm>
          <a:prstGeom prst="roundRect">
            <a:avLst/>
          </a:prstGeom>
          <a:noFill/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درست المسلمات الأساسية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حول النقاط و المستقيمات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 المستويات </a:t>
            </a:r>
          </a:p>
          <a:p>
            <a:pPr algn="ctr"/>
            <a:r>
              <a:rPr lang="ar-SA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(الدرس </a:t>
            </a:r>
            <a:r>
              <a:rPr lang="en-US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1-5</a:t>
            </a:r>
            <a:r>
              <a:rPr lang="ar-SA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)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90DA0B14-4C67-4892-A626-A441330A3EAB}"/>
              </a:ext>
            </a:extLst>
          </p:cNvPr>
          <p:cNvSpPr/>
          <p:nvPr/>
        </p:nvSpPr>
        <p:spPr>
          <a:xfrm>
            <a:off x="3939242" y="3682546"/>
            <a:ext cx="4457939" cy="664575"/>
          </a:xfrm>
          <a:prstGeom prst="roundRect">
            <a:avLst/>
          </a:prstGeom>
          <a:noFill/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استعمل الجبر لكتابة برهان ذي عمودين 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استعمل خصائص المساواة لكتابة برهان هندسي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212E3187-BA09-4539-A5AC-F45D19B4861E}"/>
              </a:ext>
            </a:extLst>
          </p:cNvPr>
          <p:cNvSpPr/>
          <p:nvPr/>
        </p:nvSpPr>
        <p:spPr>
          <a:xfrm>
            <a:off x="-145474" y="3225796"/>
            <a:ext cx="4457939" cy="664575"/>
          </a:xfrm>
          <a:prstGeom prst="roundRect">
            <a:avLst/>
          </a:prstGeom>
          <a:noFill/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ذو العمودين </a:t>
            </a:r>
          </a:p>
        </p:txBody>
      </p:sp>
      <p:pic>
        <p:nvPicPr>
          <p:cNvPr id="23" name="صورة 22">
            <a:extLst>
              <a:ext uri="{FF2B5EF4-FFF2-40B4-BE49-F238E27FC236}">
                <a16:creationId xmlns:a16="http://schemas.microsoft.com/office/drawing/2014/main" id="{B5E14079-6D04-4335-8C5E-DCFB1EFF6F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95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F38907A0-AABF-4E1C-83A0-0DF18FA4BAF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18498" y="2244157"/>
            <a:ext cx="7109056" cy="2369685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4F683DD7-1FD4-4B17-B330-9FF0F9F1FB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2022395"/>
            <a:ext cx="3524616" cy="2813209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F53CAF4B-9223-4911-9D4C-323FE686559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12933" y="4946410"/>
            <a:ext cx="8263890" cy="1303767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9F0335EF-7E93-4966-923F-EF5E94B098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587B689-EA21-4D46-8F4A-1C9A695A7B47}"/>
              </a:ext>
            </a:extLst>
          </p:cNvPr>
          <p:cNvSpPr/>
          <p:nvPr/>
        </p:nvSpPr>
        <p:spPr>
          <a:xfrm>
            <a:off x="9997704" y="1665376"/>
            <a:ext cx="1899781" cy="664575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PT Bold Broken" panose="02010400000000000000" pitchFamily="2" charset="-78"/>
              </a:rPr>
              <a:t>لمـاذا ؟؟ 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DBAB2A14-2E81-4E36-A21C-0E6E5F468298}"/>
              </a:ext>
            </a:extLst>
          </p:cNvPr>
          <p:cNvSpPr/>
          <p:nvPr/>
        </p:nvSpPr>
        <p:spPr>
          <a:xfrm>
            <a:off x="4213984" y="565199"/>
            <a:ext cx="3609545" cy="524298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</a:p>
        </p:txBody>
      </p:sp>
    </p:spTree>
    <p:extLst>
      <p:ext uri="{BB962C8B-B14F-4D97-AF65-F5344CB8AC3E}">
        <p14:creationId xmlns:p14="http://schemas.microsoft.com/office/powerpoint/2010/main" val="1049041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F6FCF97A-5480-4D4B-8E7A-E6EF6B5E655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E1F4FC"/>
              </a:clrFrom>
              <a:clrTo>
                <a:srgbClr val="E1F4FC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500" y="541325"/>
            <a:ext cx="11049000" cy="577535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46593018-E525-4C2E-9036-D8292DEDA7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937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5A5437F2-BEE5-496A-B239-38237CB18906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50A5CE7A-5DA2-42C5-9A11-6E262F74669E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EACA86E3-D9D3-455F-B5AF-C414B3ADF9A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999BC8D1-BE7E-4A89-B90B-01B23691CA3D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8EDDEAC7-2697-45A3-9928-9952DFE86A7A}"/>
              </a:ext>
            </a:extLst>
          </p:cNvPr>
          <p:cNvSpPr/>
          <p:nvPr/>
        </p:nvSpPr>
        <p:spPr>
          <a:xfrm>
            <a:off x="3563278" y="489939"/>
            <a:ext cx="5278385" cy="664575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  <a:endParaRPr lang="ar-SA" sz="28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1" name="صورة 20">
            <a:extLst>
              <a:ext uri="{FF2B5EF4-FFF2-40B4-BE49-F238E27FC236}">
                <a16:creationId xmlns:a16="http://schemas.microsoft.com/office/drawing/2014/main" id="{A96C1D5F-DA07-4798-8152-F0F0003305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379" r="3155" b="73780"/>
          <a:stretch/>
        </p:blipFill>
        <p:spPr>
          <a:xfrm>
            <a:off x="4587240" y="2037907"/>
            <a:ext cx="6842761" cy="664574"/>
          </a:xfrm>
          <a:prstGeom prst="rect">
            <a:avLst/>
          </a:prstGeom>
        </p:spPr>
      </p:pic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95F72672-BBBD-4CAB-BA60-39E931C4E584}"/>
              </a:ext>
            </a:extLst>
          </p:cNvPr>
          <p:cNvSpPr/>
          <p:nvPr/>
        </p:nvSpPr>
        <p:spPr>
          <a:xfrm>
            <a:off x="5707626" y="1714106"/>
            <a:ext cx="6149106" cy="664575"/>
          </a:xfrm>
          <a:prstGeom prst="roundRect">
            <a:avLst/>
          </a:prstGeom>
          <a:noFill/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PT Bold Broken" panose="02010400000000000000" pitchFamily="2" charset="-78"/>
              </a:rPr>
              <a:t>مثال</a:t>
            </a:r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ar-SA" sz="28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تبرير كل خطوة عند حل المعادلة </a:t>
            </a:r>
          </a:p>
          <a:p>
            <a:pPr algn="ctr"/>
            <a:endParaRPr lang="ar-SA" sz="28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صورة 22">
            <a:extLst>
              <a:ext uri="{FF2B5EF4-FFF2-40B4-BE49-F238E27FC236}">
                <a16:creationId xmlns:a16="http://schemas.microsoft.com/office/drawing/2014/main" id="{12997C8D-B33B-4849-BCAA-765B68FEBB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271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F5092F6E-F139-4418-AA74-8C00DD65DA5F}"/>
              </a:ext>
            </a:extLst>
          </p:cNvPr>
          <p:cNvSpPr/>
          <p:nvPr/>
        </p:nvSpPr>
        <p:spPr>
          <a:xfrm>
            <a:off x="9107798" y="1307168"/>
            <a:ext cx="3066693" cy="664575"/>
          </a:xfrm>
          <a:prstGeom prst="roundRect">
            <a:avLst/>
          </a:prstGeom>
          <a:noFill/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PT Bold Broken" panose="02010400000000000000" pitchFamily="2" charset="-78"/>
              </a:rPr>
              <a:t>تحقق من فهمك </a:t>
            </a:r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 </a:t>
            </a:r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E63B997E-0CFD-44A2-8016-6058F7E86D6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65606"/>
          <a:stretch/>
        </p:blipFill>
        <p:spPr>
          <a:xfrm>
            <a:off x="292293" y="2412362"/>
            <a:ext cx="5910177" cy="664575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152C8E0C-1656-41AF-B161-6579DF161A5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4393"/>
          <a:stretch/>
        </p:blipFill>
        <p:spPr>
          <a:xfrm>
            <a:off x="5417944" y="1971745"/>
            <a:ext cx="6481762" cy="881234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4D55B79A-5B2D-45B7-AB15-A2B4BB0AA9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061" t="47091" b="29501"/>
          <a:stretch/>
        </p:blipFill>
        <p:spPr>
          <a:xfrm>
            <a:off x="8874316" y="4368641"/>
            <a:ext cx="3025390" cy="452299"/>
          </a:xfrm>
          <a:prstGeom prst="rect">
            <a:avLst/>
          </a:prstGeom>
        </p:spPr>
      </p:pic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5DFE88D9-AF3C-4651-8DF9-CC5A485B9DF9}"/>
              </a:ext>
            </a:extLst>
          </p:cNvPr>
          <p:cNvCxnSpPr>
            <a:cxnSpLocks/>
          </p:cNvCxnSpPr>
          <p:nvPr/>
        </p:nvCxnSpPr>
        <p:spPr>
          <a:xfrm>
            <a:off x="6307731" y="2585238"/>
            <a:ext cx="0" cy="3972131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A70636B5-D9B5-45B8-B7A2-6050ABC8195A}"/>
              </a:ext>
            </a:extLst>
          </p:cNvPr>
          <p:cNvSpPr/>
          <p:nvPr/>
        </p:nvSpPr>
        <p:spPr>
          <a:xfrm>
            <a:off x="3563278" y="489939"/>
            <a:ext cx="5278385" cy="664575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  <a:endParaRPr lang="ar-SA" sz="28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صورة 22">
            <a:extLst>
              <a:ext uri="{FF2B5EF4-FFF2-40B4-BE49-F238E27FC236}">
                <a16:creationId xmlns:a16="http://schemas.microsoft.com/office/drawing/2014/main" id="{8EB96DD8-2C27-4CF2-ADE1-FC9A72506B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842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0930931C-55CC-417D-993F-C58B3EBAADA9}"/>
              </a:ext>
            </a:extLst>
          </p:cNvPr>
          <p:cNvSpPr/>
          <p:nvPr/>
        </p:nvSpPr>
        <p:spPr>
          <a:xfrm>
            <a:off x="3563278" y="489939"/>
            <a:ext cx="5278385" cy="664575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  <a:endParaRPr lang="ar-SA" sz="28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C41CB26F-B8FD-4C0D-B56B-E17A83456D5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97282" y="1823154"/>
            <a:ext cx="10139047" cy="2172653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52C345EF-A196-41EA-846B-B3814A95F9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622" y="3253739"/>
            <a:ext cx="2179320" cy="3026833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0" name="مربع نص 19">
            <a:extLst>
              <a:ext uri="{FF2B5EF4-FFF2-40B4-BE49-F238E27FC236}">
                <a16:creationId xmlns:a16="http://schemas.microsoft.com/office/drawing/2014/main" id="{61D8BCAD-D1C1-4CCB-ACCB-01352747E6F3}"/>
              </a:ext>
            </a:extLst>
          </p:cNvPr>
          <p:cNvSpPr txBox="1"/>
          <p:nvPr/>
        </p:nvSpPr>
        <p:spPr>
          <a:xfrm>
            <a:off x="8841663" y="1181395"/>
            <a:ext cx="31768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PT Bold Broken" panose="02010400000000000000" pitchFamily="2" charset="-78"/>
              </a:rPr>
              <a:t>كتابة البرهان الجبري </a:t>
            </a:r>
          </a:p>
        </p:txBody>
      </p:sp>
      <p:pic>
        <p:nvPicPr>
          <p:cNvPr id="21" name="صورة 20">
            <a:extLst>
              <a:ext uri="{FF2B5EF4-FFF2-40B4-BE49-F238E27FC236}">
                <a16:creationId xmlns:a16="http://schemas.microsoft.com/office/drawing/2014/main" id="{7E9F3340-1DC1-460D-85EE-6475FCA73D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729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61B077B6-4B65-4B57-8CB4-8CF60A5B5410}"/>
              </a:ext>
            </a:extLst>
          </p:cNvPr>
          <p:cNvSpPr/>
          <p:nvPr/>
        </p:nvSpPr>
        <p:spPr>
          <a:xfrm>
            <a:off x="6202471" y="0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8D77AFE-02BE-410B-94BA-46B7A7B3C741}"/>
              </a:ext>
            </a:extLst>
          </p:cNvPr>
          <p:cNvSpPr/>
          <p:nvPr/>
        </p:nvSpPr>
        <p:spPr>
          <a:xfrm>
            <a:off x="8247345" y="-2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C997D40-8F5E-4FD5-B0DB-459EA5060757}"/>
              </a:ext>
            </a:extLst>
          </p:cNvPr>
          <p:cNvSpPr/>
          <p:nvPr/>
        </p:nvSpPr>
        <p:spPr>
          <a:xfrm>
            <a:off x="10292219" y="-2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1A5D71A-D20C-4154-BA95-CB3B50700BAF}"/>
              </a:ext>
            </a:extLst>
          </p:cNvPr>
          <p:cNvSpPr/>
          <p:nvPr/>
        </p:nvSpPr>
        <p:spPr>
          <a:xfrm>
            <a:off x="1" y="2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DF64C52-311E-4557-8381-C01DDDAB6101}"/>
              </a:ext>
            </a:extLst>
          </p:cNvPr>
          <p:cNvSpPr/>
          <p:nvPr/>
        </p:nvSpPr>
        <p:spPr>
          <a:xfrm>
            <a:off x="2083496" y="0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FA1DE4C-31A5-4636-B95F-113146DBA97E}"/>
              </a:ext>
            </a:extLst>
          </p:cNvPr>
          <p:cNvSpPr/>
          <p:nvPr/>
        </p:nvSpPr>
        <p:spPr>
          <a:xfrm>
            <a:off x="4118976" y="0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263CDD2-D025-49A2-8B98-F5238B6BC1B1}"/>
              </a:ext>
            </a:extLst>
          </p:cNvPr>
          <p:cNvSpPr/>
          <p:nvPr/>
        </p:nvSpPr>
        <p:spPr>
          <a:xfrm>
            <a:off x="6202471" y="6557371"/>
            <a:ext cx="1899781" cy="300625"/>
          </a:xfrm>
          <a:prstGeom prst="rect">
            <a:avLst/>
          </a:prstGeom>
          <a:solidFill>
            <a:srgbClr val="138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C6A1749-1AD4-4BCB-BBAA-B690F8FBF961}"/>
              </a:ext>
            </a:extLst>
          </p:cNvPr>
          <p:cNvSpPr/>
          <p:nvPr/>
        </p:nvSpPr>
        <p:spPr>
          <a:xfrm>
            <a:off x="8247345" y="6557369"/>
            <a:ext cx="1899781" cy="300625"/>
          </a:xfrm>
          <a:prstGeom prst="rect">
            <a:avLst/>
          </a:prstGeom>
          <a:solidFill>
            <a:srgbClr val="4FB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67E3565-19F4-4B07-BA11-3F8321B236CB}"/>
              </a:ext>
            </a:extLst>
          </p:cNvPr>
          <p:cNvSpPr/>
          <p:nvPr/>
        </p:nvSpPr>
        <p:spPr>
          <a:xfrm>
            <a:off x="10292219" y="6557369"/>
            <a:ext cx="1899781" cy="300625"/>
          </a:xfrm>
          <a:prstGeom prst="rect">
            <a:avLst/>
          </a:prstGeom>
          <a:solidFill>
            <a:srgbClr val="A6C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3DCBB0F-A3D1-447B-844D-DC56BD1BB62C}"/>
              </a:ext>
            </a:extLst>
          </p:cNvPr>
          <p:cNvSpPr/>
          <p:nvPr/>
        </p:nvSpPr>
        <p:spPr>
          <a:xfrm>
            <a:off x="1" y="6557373"/>
            <a:ext cx="1899781" cy="300625"/>
          </a:xfrm>
          <a:prstGeom prst="rect">
            <a:avLst/>
          </a:prstGeom>
          <a:solidFill>
            <a:srgbClr val="F694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E38FA45-A451-4480-80F1-B0F8E386C222}"/>
              </a:ext>
            </a:extLst>
          </p:cNvPr>
          <p:cNvSpPr/>
          <p:nvPr/>
        </p:nvSpPr>
        <p:spPr>
          <a:xfrm>
            <a:off x="2083496" y="6557371"/>
            <a:ext cx="1899781" cy="300625"/>
          </a:xfrm>
          <a:prstGeom prst="rect">
            <a:avLst/>
          </a:prstGeom>
          <a:solidFill>
            <a:srgbClr val="EE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B2CAC95-294A-45C2-B909-251190EAE058}"/>
              </a:ext>
            </a:extLst>
          </p:cNvPr>
          <p:cNvSpPr/>
          <p:nvPr/>
        </p:nvSpPr>
        <p:spPr>
          <a:xfrm>
            <a:off x="4118976" y="6557371"/>
            <a:ext cx="1899781" cy="300625"/>
          </a:xfrm>
          <a:prstGeom prst="rect">
            <a:avLst/>
          </a:prstGeom>
          <a:solidFill>
            <a:srgbClr val="3F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6" name="جدول 7">
            <a:extLst>
              <a:ext uri="{FF2B5EF4-FFF2-40B4-BE49-F238E27FC236}">
                <a16:creationId xmlns:a16="http://schemas.microsoft.com/office/drawing/2014/main" id="{B02CA1DF-53B5-4EA5-A4A7-87C673D053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300062"/>
              </p:ext>
            </p:extLst>
          </p:nvPr>
        </p:nvGraphicFramePr>
        <p:xfrm>
          <a:off x="357322" y="2210762"/>
          <a:ext cx="11477356" cy="41524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738678">
                  <a:extLst>
                    <a:ext uri="{9D8B030D-6E8A-4147-A177-3AD203B41FA5}">
                      <a16:colId xmlns:a16="http://schemas.microsoft.com/office/drawing/2014/main" val="3822352113"/>
                    </a:ext>
                  </a:extLst>
                </a:gridCol>
                <a:gridCol w="5738678">
                  <a:extLst>
                    <a:ext uri="{9D8B030D-6E8A-4147-A177-3AD203B41FA5}">
                      <a16:colId xmlns:a16="http://schemas.microsoft.com/office/drawing/2014/main" val="3887776045"/>
                    </a:ext>
                  </a:extLst>
                </a:gridCol>
              </a:tblGrid>
              <a:tr h="687729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85143"/>
                  </a:ext>
                </a:extLst>
              </a:tr>
              <a:tr h="3464731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071626"/>
                  </a:ext>
                </a:extLst>
              </a:tr>
            </a:tbl>
          </a:graphicData>
        </a:graphic>
      </p:graphicFrame>
      <p:pic>
        <p:nvPicPr>
          <p:cNvPr id="17" name="صورة 16">
            <a:extLst>
              <a:ext uri="{FF2B5EF4-FFF2-40B4-BE49-F238E27FC236}">
                <a16:creationId xmlns:a16="http://schemas.microsoft.com/office/drawing/2014/main" id="{2994A15A-29D9-4C29-A80D-129ADD37A1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3386" y="1101002"/>
            <a:ext cx="6538516" cy="1033341"/>
          </a:xfrm>
          <a:prstGeom prst="rect">
            <a:avLst/>
          </a:prstGeom>
        </p:spPr>
      </p:pic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13E1DFF4-9992-407A-AD52-44A3D06105B0}"/>
              </a:ext>
            </a:extLst>
          </p:cNvPr>
          <p:cNvSpPr/>
          <p:nvPr/>
        </p:nvSpPr>
        <p:spPr>
          <a:xfrm>
            <a:off x="9343873" y="1116826"/>
            <a:ext cx="3066693" cy="664575"/>
          </a:xfrm>
          <a:prstGeom prst="roundRect">
            <a:avLst/>
          </a:prstGeom>
          <a:noFill/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PT Bold Broken" panose="02010400000000000000" pitchFamily="2" charset="-78"/>
              </a:rPr>
              <a:t>تحقق من فهمك </a:t>
            </a:r>
            <a:r>
              <a:rPr lang="ar-SA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 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DA0C1599-215E-414D-AF04-A47119AD3B42}"/>
              </a:ext>
            </a:extLst>
          </p:cNvPr>
          <p:cNvSpPr/>
          <p:nvPr/>
        </p:nvSpPr>
        <p:spPr>
          <a:xfrm>
            <a:off x="3563279" y="475191"/>
            <a:ext cx="4538974" cy="534645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البرهان الجبري </a:t>
            </a:r>
          </a:p>
        </p:txBody>
      </p:sp>
      <p:pic>
        <p:nvPicPr>
          <p:cNvPr id="20" name="صورة 19">
            <a:extLst>
              <a:ext uri="{FF2B5EF4-FFF2-40B4-BE49-F238E27FC236}">
                <a16:creationId xmlns:a16="http://schemas.microsoft.com/office/drawing/2014/main" id="{A2206590-83B1-49BC-AE64-BB267C0FD8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004"/>
            <a:ext cx="978688" cy="9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19215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155</Words>
  <Application>Microsoft Office PowerPoint</Application>
  <PresentationFormat>شاشة عريضة</PresentationFormat>
  <Paragraphs>62</Paragraphs>
  <Slides>19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نسق Office</vt:lpstr>
      <vt:lpstr>1_نسق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حميده الحربي</dc:creator>
  <cp:lastModifiedBy>حميده الحربي</cp:lastModifiedBy>
  <cp:revision>2</cp:revision>
  <dcterms:created xsi:type="dcterms:W3CDTF">2022-09-24T14:53:54Z</dcterms:created>
  <dcterms:modified xsi:type="dcterms:W3CDTF">2022-09-24T15:35:47Z</dcterms:modified>
</cp:coreProperties>
</file>