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" descr="صور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25" y="-27045"/>
            <a:ext cx="13128850" cy="98076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7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Relationship Id="rId4" Type="http://schemas.openxmlformats.org/officeDocument/2006/relationships/hyperlink" Target="https://youtu.be/nkjzYOKlHh8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تقريب الأعداد"/>
          <p:cNvSpPr txBox="1"/>
          <p:nvPr/>
        </p:nvSpPr>
        <p:spPr>
          <a:xfrm>
            <a:off x="4862079" y="4647290"/>
            <a:ext cx="348258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تقريب الأعداد </a:t>
            </a:r>
          </a:p>
        </p:txBody>
      </p:sp>
      <p:pic>
        <p:nvPicPr>
          <p:cNvPr id="112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116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115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14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1703" t="50117" r="1703" b="27643"/>
          <a:stretch>
            <a:fillRect/>
          </a:stretch>
        </p:blipFill>
        <p:spPr>
          <a:xfrm>
            <a:off x="670123" y="947737"/>
            <a:ext cx="11664507" cy="3503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صفحة ٣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٣٥</a:t>
            </a:r>
          </a:p>
        </p:txBody>
      </p:sp>
      <p:pic>
        <p:nvPicPr>
          <p:cNvPr id="165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25831" t="70810" r="27205" b="18350"/>
          <a:stretch>
            <a:fillRect/>
          </a:stretch>
        </p:blipFill>
        <p:spPr>
          <a:xfrm>
            <a:off x="2493147" y="4051193"/>
            <a:ext cx="8018641" cy="2414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1703" t="93196" r="1703" b="0"/>
          <a:stretch>
            <a:fillRect/>
          </a:stretch>
        </p:blipFill>
        <p:spPr>
          <a:xfrm>
            <a:off x="261806" y="7080262"/>
            <a:ext cx="12034174" cy="1105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1357.png" descr="IMG_13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505" y="729117"/>
            <a:ext cx="13403327" cy="6708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صفحة ٣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3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74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175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فكرة الدرس"/>
          <p:cNvSpPr txBox="1"/>
          <p:nvPr/>
        </p:nvSpPr>
        <p:spPr>
          <a:xfrm>
            <a:off x="8244462" y="2320539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122" name="مستطيل مستدير الزوايا"/>
          <p:cNvSpPr/>
          <p:nvPr/>
        </p:nvSpPr>
        <p:spPr>
          <a:xfrm>
            <a:off x="7882282" y="3693514"/>
            <a:ext cx="3635898" cy="3700805"/>
          </a:xfrm>
          <a:prstGeom prst="roundRect">
            <a:avLst>
              <a:gd name="adj" fmla="val 5239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3" name="أقرب أعدادًا ضمن…"/>
          <p:cNvSpPr txBox="1"/>
          <p:nvPr/>
        </p:nvSpPr>
        <p:spPr>
          <a:xfrm>
            <a:off x="8180445" y="4159616"/>
            <a:ext cx="303957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أقرب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الملايين </a:t>
            </a:r>
          </a:p>
        </p:txBody>
      </p:sp>
      <p:sp>
        <p:nvSpPr>
          <p:cNvPr id="124" name="المفردات"/>
          <p:cNvSpPr txBox="1"/>
          <p:nvPr/>
        </p:nvSpPr>
        <p:spPr>
          <a:xfrm>
            <a:off x="3563594" y="2320539"/>
            <a:ext cx="224286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 </a:t>
            </a:r>
          </a:p>
        </p:txBody>
      </p:sp>
      <p:sp>
        <p:nvSpPr>
          <p:cNvPr id="125" name="مستطيل مستدير الزوايا"/>
          <p:cNvSpPr/>
          <p:nvPr/>
        </p:nvSpPr>
        <p:spPr>
          <a:xfrm>
            <a:off x="2867078" y="3693514"/>
            <a:ext cx="3635897" cy="3700805"/>
          </a:xfrm>
          <a:prstGeom prst="roundRect">
            <a:avLst>
              <a:gd name="adj" fmla="val 5239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26" name="IMG_1354.png" descr="IMG_1354.png"/>
          <p:cNvPicPr>
            <a:picLocks noChangeAspect="1"/>
          </p:cNvPicPr>
          <p:nvPr/>
        </p:nvPicPr>
        <p:blipFill>
          <a:blip r:embed="rId3">
            <a:extLst/>
          </a:blip>
          <a:srcRect l="87407" t="26022" r="2538" b="67586"/>
          <a:stretch>
            <a:fillRect/>
          </a:stretch>
        </p:blipFill>
        <p:spPr>
          <a:xfrm>
            <a:off x="2824348" y="4492792"/>
            <a:ext cx="2826979" cy="2102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تشويقه"/>
          <p:cNvSpPr txBox="1"/>
          <p:nvPr/>
        </p:nvSpPr>
        <p:spPr>
          <a:xfrm>
            <a:off x="8090118" y="2118600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30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782291" y="2152854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صورة" descr="صورة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49884" y="6316328"/>
            <a:ext cx="943339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1767.jpeg" descr="IMG_1767.jpeg">
            <a:hlinkClick r:id="rId4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20117" y="3819054"/>
            <a:ext cx="3950098" cy="32071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1354.png" descr="IMG_1354.png"/>
          <p:cNvPicPr>
            <a:picLocks noChangeAspect="1"/>
          </p:cNvPicPr>
          <p:nvPr/>
        </p:nvPicPr>
        <p:blipFill>
          <a:blip r:embed="rId2">
            <a:extLst/>
          </a:blip>
          <a:srcRect l="0" t="0" r="26226" b="67282"/>
          <a:stretch>
            <a:fillRect/>
          </a:stretch>
        </p:blipFill>
        <p:spPr>
          <a:xfrm>
            <a:off x="-54113" y="3176126"/>
            <a:ext cx="9530993" cy="4944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1354.png" descr="IMG_1354.png"/>
          <p:cNvPicPr>
            <a:picLocks noChangeAspect="1"/>
          </p:cNvPicPr>
          <p:nvPr/>
        </p:nvPicPr>
        <p:blipFill>
          <a:blip r:embed="rId2">
            <a:extLst/>
          </a:blip>
          <a:srcRect l="73741" t="1488" r="0" b="63231"/>
          <a:stretch>
            <a:fillRect/>
          </a:stretch>
        </p:blipFill>
        <p:spPr>
          <a:xfrm>
            <a:off x="9315209" y="2638932"/>
            <a:ext cx="3048675" cy="479144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تقريب الأعداد"/>
          <p:cNvSpPr txBox="1"/>
          <p:nvPr/>
        </p:nvSpPr>
        <p:spPr>
          <a:xfrm>
            <a:off x="4761110" y="925863"/>
            <a:ext cx="348258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تقريب الأعداد </a:t>
            </a:r>
          </a:p>
        </p:txBody>
      </p:sp>
      <p:pic>
        <p:nvPicPr>
          <p:cNvPr id="13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صفحة ٣٣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G_1354.png" descr="IMG_1354.png"/>
          <p:cNvPicPr>
            <a:picLocks noChangeAspect="0"/>
          </p:cNvPicPr>
          <p:nvPr/>
        </p:nvPicPr>
        <p:blipFill>
          <a:blip r:embed="rId2">
            <a:extLst/>
          </a:blip>
          <a:srcRect l="0" t="32167" r="26226" b="983"/>
          <a:stretch>
            <a:fillRect/>
          </a:stretch>
        </p:blipFill>
        <p:spPr>
          <a:xfrm>
            <a:off x="1345029" y="334447"/>
            <a:ext cx="10182333" cy="9084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صفحة ٣٣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1355.png" descr="IMG_1355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32534"/>
          <a:stretch>
            <a:fillRect/>
          </a:stretch>
        </p:blipFill>
        <p:spPr>
          <a:xfrm>
            <a:off x="960537" y="425512"/>
            <a:ext cx="12020139" cy="9193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صفحة ٣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_1355.png" descr="IMG_1355.png"/>
          <p:cNvPicPr>
            <a:picLocks noChangeAspect="0"/>
          </p:cNvPicPr>
          <p:nvPr/>
        </p:nvPicPr>
        <p:blipFill>
          <a:blip r:embed="rId2">
            <a:extLst/>
          </a:blip>
          <a:srcRect l="0" t="67257" r="0" b="19861"/>
          <a:stretch>
            <a:fillRect/>
          </a:stretch>
        </p:blipFill>
        <p:spPr>
          <a:xfrm>
            <a:off x="1592832" y="106478"/>
            <a:ext cx="11369540" cy="1925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1355.png" descr="IMG_1355.png"/>
          <p:cNvPicPr>
            <a:picLocks noChangeAspect="1"/>
          </p:cNvPicPr>
          <p:nvPr/>
        </p:nvPicPr>
        <p:blipFill>
          <a:blip r:embed="rId2">
            <a:extLst/>
          </a:blip>
          <a:srcRect l="29774" t="80835" r="2416" b="15186"/>
          <a:stretch>
            <a:fillRect/>
          </a:stretch>
        </p:blipFill>
        <p:spPr>
          <a:xfrm>
            <a:off x="2404226" y="2139933"/>
            <a:ext cx="10352410" cy="688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55.png" descr="IMG_1355.png"/>
          <p:cNvPicPr>
            <a:picLocks noChangeAspect="1"/>
          </p:cNvPicPr>
          <p:nvPr/>
        </p:nvPicPr>
        <p:blipFill>
          <a:blip r:embed="rId2">
            <a:extLst/>
          </a:blip>
          <a:srcRect l="22657" t="85336" r="2982" b="10301"/>
          <a:stretch>
            <a:fillRect/>
          </a:stretch>
        </p:blipFill>
        <p:spPr>
          <a:xfrm>
            <a:off x="1386463" y="3881549"/>
            <a:ext cx="11352383" cy="754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1355.png" descr="IMG_1355.png"/>
          <p:cNvPicPr>
            <a:picLocks noChangeAspect="1"/>
          </p:cNvPicPr>
          <p:nvPr/>
        </p:nvPicPr>
        <p:blipFill>
          <a:blip r:embed="rId2">
            <a:extLst/>
          </a:blip>
          <a:srcRect l="22352" t="90753" r="2416" b="4833"/>
          <a:stretch>
            <a:fillRect/>
          </a:stretch>
        </p:blipFill>
        <p:spPr>
          <a:xfrm>
            <a:off x="1319788" y="5689444"/>
            <a:ext cx="11485448" cy="763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1355.png" descr="IMG_1355.png"/>
          <p:cNvPicPr>
            <a:picLocks noChangeAspect="1"/>
          </p:cNvPicPr>
          <p:nvPr/>
        </p:nvPicPr>
        <p:blipFill>
          <a:blip r:embed="rId2">
            <a:extLst/>
          </a:blip>
          <a:srcRect l="17491" t="96003" r="2982" b="0"/>
          <a:stretch>
            <a:fillRect/>
          </a:stretch>
        </p:blipFill>
        <p:spPr>
          <a:xfrm>
            <a:off x="713237" y="7456402"/>
            <a:ext cx="12141002" cy="69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٣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3407" t="0" r="0" b="88373"/>
          <a:stretch>
            <a:fillRect/>
          </a:stretch>
        </p:blipFill>
        <p:spPr>
          <a:xfrm>
            <a:off x="1924985" y="31022"/>
            <a:ext cx="10915343" cy="1713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10519" t="12341" r="1703" b="77089"/>
          <a:stretch>
            <a:fillRect/>
          </a:stretch>
        </p:blipFill>
        <p:spPr>
          <a:xfrm>
            <a:off x="735434" y="2219736"/>
            <a:ext cx="11930644" cy="1874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1356.png" descr="IMG_1356.png"/>
          <p:cNvPicPr>
            <a:picLocks noChangeAspect="1"/>
          </p:cNvPicPr>
          <p:nvPr/>
        </p:nvPicPr>
        <p:blipFill>
          <a:blip r:embed="rId2">
            <a:extLst/>
          </a:blip>
          <a:srcRect l="4632" t="22670" r="1703" b="52554"/>
          <a:stretch>
            <a:fillRect/>
          </a:stretch>
        </p:blipFill>
        <p:spPr>
          <a:xfrm>
            <a:off x="387151" y="4390569"/>
            <a:ext cx="12230311" cy="4220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صفحة ٣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٣٥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