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3" r:id="rId10"/>
    <p:sldId id="259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F8E4FE-2C90-44A3-8333-18DA7BE48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2944494-9301-4127-B709-F70A81EAD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07F92C-070A-462D-B290-E596CCF2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53F291-449E-4EB1-BA10-FC70E6D9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120B9A-D5D8-4E29-93C6-2E18B330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30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82FFBC-C1CC-4CE7-96CA-F96C2BF5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8FC0FF-5659-4659-A9EA-94B66E5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4E8656-F8B8-4478-A912-423379BC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ADFB8B-CC3F-4C36-9FDF-CF4A25AD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A03DB1-3B2B-4028-A961-D526C58C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13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C6C1AE9-7136-42D1-A0E6-B6E642F5D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712DA4-32D9-4981-9AAA-69E0CFBAA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C06D0E-8FC7-4360-AA68-3FEB8EF7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30870F-7EF8-4B3B-9CF5-DB972DD9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5945A3-1F71-4285-AD46-886320E2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5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5B2605-DDD8-403D-95D5-08024A92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6DCD86-5AA7-4500-BB8F-C15BC620E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EC7994-438A-44CB-8047-C99E5BB6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BE1750-53E3-48BA-9055-04F9B47B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C6ABE-F6A7-4B6D-89BB-9F1BF8B3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2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B86D64-D92D-4FC1-AA54-05304E91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AD6568-820D-4C56-944A-ED131722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B317A2-56AF-4164-BD31-99C68DA3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F2472-D501-4BFB-8F8F-70CA5E79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D17E2-4E42-4761-AAB6-4DBC5C01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7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CD3BF6-7371-4EFD-9790-81AE62A3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CEAC8-1739-4F46-8AF6-21810D5EC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3C9C88-713C-4A5A-A735-079482FD7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3A21BE-7F34-4744-8081-C9A02F31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15CCC0-15EE-42E4-95ED-4FA20F8C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B3F413-391E-4F91-B86F-E75C0B64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239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6EA7B8-E0E4-494D-BFC9-4C098C28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9D89F1-F29B-421F-A3B5-C7E28A13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76544F-1BF0-4207-A6B7-F7A831847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7447AE4-6662-4521-A7CB-5957DDB4E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D0F2772-43BD-4EF4-A2A9-538F811FA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351E215-80CC-4FF2-AC5B-1968CD60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5D6D41F-EEE4-4F96-8A61-7C35F8C1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8D31794-AE4A-4A13-BD7A-DC6A9F61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25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D71C19-30BE-4252-92E6-C056E798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BA4E12-2B5D-46B8-981C-CCCD3A91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9CE818C-E9F1-4B49-AC5C-0B86C2A9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E901EDA-6D27-4C90-AC7D-352A04E0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1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9A9D4D0-4F48-4B4B-8DED-4791C494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1F7B9A-0B05-46D6-A3AA-0FDC61A8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965A518-CAC1-4BDD-B36A-D6F8BCB1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48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9B1327-BF5B-4657-AE73-7339B371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84A4D5-2857-466B-A95C-AAAD57B1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3E68C92-CE35-40BF-AAD7-3225DE6E9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E4231-DC05-4974-8953-5E19861F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B89950-4AB3-40FE-988C-9B946009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41ACD3-3DBB-4B29-9A75-B88B1AE2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29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7CE45C-0D33-4090-91A4-A82AE6FD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FEC3FF-5281-49D0-AB10-7BF5C1FB0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7B8F557-BAE9-41A6-856E-FAC6DA5C0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F45BF4-ED56-412E-9C88-3D6DDDB4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7E68C7-D8EE-456D-A5BA-7CFF87A8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E7A9FF-D277-4AC5-93C6-A864C32A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5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1310EB3-1888-459D-9FA0-C6648F0C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5AF092-E5EB-45B5-813C-556348ACF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9DE0F-9199-4CAE-82ED-D52ADEEE3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3B64-EB27-42EF-8C88-8937FD615A3B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DBF5A-A427-4379-AF24-804ABAD17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9498E9-F1A5-40BA-9F98-B7054EA3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173B9-AC27-4148-A808-A1FE57AEC4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4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9FB43E2-87D7-42EA-A8A1-FD1E3FA84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A6A5F8-7143-45CF-882A-128E6AE5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1688124"/>
            <a:ext cx="9027721" cy="51698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54D0946-D66E-4655-8954-1D62FD42E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098" y="1688124"/>
            <a:ext cx="2499359" cy="5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D660846-F40D-4A04-A849-1D17169C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90" y="1661620"/>
            <a:ext cx="9186202" cy="49079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5AD039-873C-4DA3-B2EE-74B5FAD5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910" y="1661620"/>
            <a:ext cx="2133600" cy="50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1651162-4032-439E-BA39-0D3CE659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46" y="1781195"/>
            <a:ext cx="9298743" cy="50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1DD66D-E520-4BEE-8ACF-7783E616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83" y="1868293"/>
            <a:ext cx="5284763" cy="15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E9E4257-3FA5-4DB3-97C1-710714D4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74" y="1899140"/>
            <a:ext cx="5379573" cy="13338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CA31C7F-B78B-4C3B-9D25-A4B2F8D6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670" y="2982350"/>
            <a:ext cx="4562619" cy="24618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E2246D-287E-43DE-8235-E0B00CAE6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53" y="2869808"/>
            <a:ext cx="5082830" cy="26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6B4C1DC-21CE-498D-A9AD-5C8461F7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2" y="1955409"/>
            <a:ext cx="10860258" cy="18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68707C-FE2E-4A5B-A1D3-148934F60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7466"/>
            <a:ext cx="9762978" cy="50205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18C596-C4D1-4D1C-8FEE-0AA3EF464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978" y="2968283"/>
            <a:ext cx="2328057" cy="2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C8A944-66D5-4397-A495-86762FA5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621"/>
            <a:ext cx="9172135" cy="51963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439DBCE-FAC6-43CB-9C92-692F8379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746" y="2855742"/>
            <a:ext cx="2426310" cy="24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2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1D5394-82E4-429D-86BC-8FA50CF1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119012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F5846D-0FDF-43DA-B39C-8B102E70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81" y="1661620"/>
            <a:ext cx="10311619" cy="49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2E2ADB-3B71-4348-AC21-690F31E8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661620"/>
            <a:ext cx="10138117" cy="45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172E6E-5D47-484E-949D-1BE053B5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661620"/>
            <a:ext cx="9312811" cy="49783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BC3279E-F3AD-4F4E-9FAC-882B9D1C4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518" y="1899138"/>
            <a:ext cx="2035127" cy="47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DDF27F-8337-4C6E-BD35-91FD6A9F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1661620"/>
            <a:ext cx="11493305" cy="51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1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1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1A2547-1380-471E-A047-0CC17CED3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1969476"/>
            <a:ext cx="7891975" cy="12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2B7E92-8605-4D40-9353-C3A89AB1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1661620"/>
            <a:ext cx="9439421" cy="51963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9F5F55-BD54-4195-9300-BEC208A35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094" y="2053883"/>
            <a:ext cx="2066925" cy="43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3DE73A-9714-4F65-AE3E-5B8527E2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8826B2A-5B27-48D2-B25E-BDD9D628B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5" y="1883679"/>
            <a:ext cx="10466362" cy="15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392DF882-929E-4A8E-B053-FE52EE19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0"/>
            <a:ext cx="11662117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66B2861-D01C-4F30-B5BC-A01E9C63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0"/>
            <a:ext cx="11802794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57B8D8-A660-4DA6-892C-CBEEAE1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4"/>
            <a:ext cx="12192000" cy="16881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2D48D7-978D-4047-AC88-1BC6E5719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" y="2053884"/>
            <a:ext cx="11085341" cy="46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00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DE695C9B894489BE20D891C994558" ma:contentTypeVersion="2" ma:contentTypeDescription="Create a new document." ma:contentTypeScope="" ma:versionID="226132806b341eca949c513e8cb7034b">
  <xsd:schema xmlns:xsd="http://www.w3.org/2001/XMLSchema" xmlns:xs="http://www.w3.org/2001/XMLSchema" xmlns:p="http://schemas.microsoft.com/office/2006/metadata/properties" xmlns:ns3="e4d0e089-cfa8-4dd6-8097-afc220c53339" targetNamespace="http://schemas.microsoft.com/office/2006/metadata/properties" ma:root="true" ma:fieldsID="f655adec6da101515797e7dbd4cfa6fe" ns3:_="">
    <xsd:import namespace="e4d0e089-cfa8-4dd6-8097-afc220c53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0e089-cfa8-4dd6-8097-afc220c53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C618E4-0679-4EF0-8BEA-E11901A1CCF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48778A1F-6931-4A81-A386-2DCCD61C5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F5E14-1DEF-432C-ADA5-FD15FCA131E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4d0e089-cfa8-4dd6-8097-afc220c533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شاشة عريضة</PresentationFormat>
  <Paragraphs>0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بن العتيبي</dc:creator>
  <cp:lastModifiedBy>محمد بن العتيبي</cp:lastModifiedBy>
  <cp:revision>2</cp:revision>
  <dcterms:created xsi:type="dcterms:W3CDTF">2021-09-03T13:52:51Z</dcterms:created>
  <dcterms:modified xsi:type="dcterms:W3CDTF">2021-09-06T18:53:31Z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0x010100147DE695C9B894489BE20D891C994558</vt:lpwstr>
  </property>
</Properties>
</file>