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4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2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Google Shape;71;p4"/>
          <p:cNvSpPr/>
          <p:nvPr/>
        </p:nvSpPr>
        <p:spPr>
          <a:xfrm flipH="1">
            <a:off x="220291" y="182870"/>
            <a:ext cx="8676948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7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11239" y="4532116"/>
            <a:ext cx="1162980" cy="338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30492" y="4610704"/>
            <a:ext cx="915829" cy="266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9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2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19.png"/><Relationship Id="rId7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Relationship Id="rId8" Type="http://schemas.openxmlformats.org/officeDocument/2006/relationships/slide" Target="slide9.xml"/><Relationship Id="rId9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25519"/>
            <a:ext cx="4580845" cy="33086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٢٢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365760" rtl="0">
              <a:lnSpc>
                <a:spcPct val="90000"/>
              </a:lnSpc>
              <a:spcBef>
                <a:spcPts val="4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١-٣</a:t>
            </a:r>
            <a:r>
              <a:t> مهارة حل المسألة </a:t>
            </a:r>
          </a:p>
        </p:txBody>
      </p:sp>
      <p:sp>
        <p:nvSpPr>
          <p:cNvPr id="230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٩</a:t>
            </a:r>
          </a:p>
        </p:txBody>
      </p:sp>
      <p:sp>
        <p:nvSpPr>
          <p:cNvPr id="23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32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الفصل الأول: القيمة المنزلية"/>
          <p:cNvSpPr txBox="1"/>
          <p:nvPr/>
        </p:nvSpPr>
        <p:spPr>
          <a:xfrm>
            <a:off x="4386024" y="3154003"/>
            <a:ext cx="3869153" cy="57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Helvetica"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/>
            <a:r>
              <a:t>الفصل الأول: القيمة المنزلية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547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54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6" name="١٠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58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4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4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0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1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62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3" name="Google Shape;145;p11"/>
          <p:cNvSpPr txBox="1"/>
          <p:nvPr/>
        </p:nvSpPr>
        <p:spPr>
          <a:xfrm>
            <a:off x="7992771" y="37072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6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5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6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8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8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81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69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0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70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8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71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5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7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9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82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84" name="وفرة أحمد ٥ ريالات الأسبوع الأول ١٠ ريالات الأسبوع الثاني ١٥﷼ في الأسبوع الثالث"/>
          <p:cNvSpPr txBox="1"/>
          <p:nvPr/>
        </p:nvSpPr>
        <p:spPr>
          <a:xfrm>
            <a:off x="3057243" y="1054459"/>
            <a:ext cx="4278695" cy="161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2900">
                <a:solidFill>
                  <a:srgbClr val="012F7B"/>
                </a:solidFill>
              </a:defRPr>
            </a:lvl1pPr>
          </a:lstStyle>
          <a:p>
            <a:pPr rtl="0">
              <a:defRPr/>
            </a:pPr>
            <a:r>
              <a:t> وفرة أحمد ٥ ريالات الأسبوع الأول ١٠ ريالات الأسبوع الثاني ١٥﷼ في الأسبوع الثالث</a:t>
            </a:r>
          </a:p>
        </p:txBody>
      </p:sp>
      <p:sp>
        <p:nvSpPr>
          <p:cNvPr id="585" name="ما مقدار ما يوفره في نهاية ٦ أسابيع؟"/>
          <p:cNvSpPr txBox="1"/>
          <p:nvPr/>
        </p:nvSpPr>
        <p:spPr>
          <a:xfrm>
            <a:off x="2555243" y="2740528"/>
            <a:ext cx="4938530" cy="55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sz="2900">
                <a:solidFill>
                  <a:srgbClr val="012F7B"/>
                </a:solidFill>
              </a:defRPr>
            </a:lvl1pPr>
          </a:lstStyle>
          <a:p>
            <a:pPr rtl="0">
              <a:defRPr/>
            </a:pPr>
            <a:r>
              <a:t> ما مقدار ما يوفره في نهاية ٦ أسابيع؟</a:t>
            </a:r>
          </a:p>
        </p:txBody>
      </p:sp>
      <p:sp>
        <p:nvSpPr>
          <p:cNvPr id="586" name="استخدم النمط"/>
          <p:cNvSpPr txBox="1"/>
          <p:nvPr/>
        </p:nvSpPr>
        <p:spPr>
          <a:xfrm>
            <a:off x="3785952" y="4014934"/>
            <a:ext cx="1985404" cy="55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sz="2900">
                <a:solidFill>
                  <a:srgbClr val="012F7B"/>
                </a:solidFill>
              </a:defRPr>
            </a:lvl1pPr>
          </a:lstStyle>
          <a:p>
            <a:pPr rtl="0">
              <a:defRPr/>
            </a:pPr>
            <a:r>
              <a:t> استخدم النمط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3"/>
      <p:bldP build="whole" bldLvl="1" animBg="1" rev="0" advAuto="0" spid="561" grpId="2"/>
      <p:bldP build="whole" bldLvl="1" animBg="1" rev="0" advAuto="0" spid="560" grpId="1"/>
      <p:bldP build="whole" bldLvl="1" animBg="1" rev="0" advAuto="0" spid="563" grpId="4"/>
      <p:bldP build="whole" bldLvl="1" animBg="1" rev="0" advAuto="0" spid="583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تجميع"/>
          <p:cNvGrpSpPr/>
          <p:nvPr/>
        </p:nvGrpSpPr>
        <p:grpSpPr>
          <a:xfrm>
            <a:off x="7717710" y="607583"/>
            <a:ext cx="1235394" cy="717775"/>
            <a:chOff x="0" y="-1"/>
            <a:chExt cx="1235392" cy="717773"/>
          </a:xfrm>
        </p:grpSpPr>
        <p:grpSp>
          <p:nvGrpSpPr>
            <p:cNvPr id="592" name="تجميع"/>
            <p:cNvGrpSpPr/>
            <p:nvPr/>
          </p:nvGrpSpPr>
          <p:grpSpPr>
            <a:xfrm>
              <a:off x="0" y="97122"/>
              <a:ext cx="1122281" cy="620651"/>
              <a:chOff x="0" y="0"/>
              <a:chExt cx="1122280" cy="620649"/>
            </a:xfrm>
          </p:grpSpPr>
          <p:grpSp>
            <p:nvGrpSpPr>
              <p:cNvPr id="590" name="تجميع"/>
              <p:cNvGrpSpPr/>
              <p:nvPr/>
            </p:nvGrpSpPr>
            <p:grpSpPr>
              <a:xfrm>
                <a:off x="250815" y="-1"/>
                <a:ext cx="620649" cy="620650"/>
                <a:chOff x="-1" y="0"/>
                <a:chExt cx="620648" cy="620649"/>
              </a:xfrm>
            </p:grpSpPr>
            <p:sp>
              <p:nvSpPr>
                <p:cNvPr id="588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9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1" name="١٠"/>
              <p:cNvSpPr/>
              <p:nvPr/>
            </p:nvSpPr>
            <p:spPr>
              <a:xfrm>
                <a:off x="0" y="310324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03" name="Google Shape;358;p12"/>
            <p:cNvGrpSpPr/>
            <p:nvPr/>
          </p:nvGrpSpPr>
          <p:grpSpPr>
            <a:xfrm>
              <a:off x="696055" y="-2"/>
              <a:ext cx="539338" cy="602395"/>
              <a:chOff x="0" y="-1"/>
              <a:chExt cx="539337" cy="602393"/>
            </a:xfrm>
          </p:grpSpPr>
          <p:sp>
            <p:nvSpPr>
              <p:cNvPr id="593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1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4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2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5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6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7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8" name="Google Shape;145;p11"/>
          <p:cNvSpPr txBox="1"/>
          <p:nvPr/>
        </p:nvSpPr>
        <p:spPr>
          <a:xfrm>
            <a:off x="7992771" y="3921619"/>
            <a:ext cx="671008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0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0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11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3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pic>
        <p:nvPicPr>
          <p:cNvPr id="614" name="IMG_2391.png" descr="IMG_2391.png"/>
          <p:cNvPicPr>
            <a:picLocks noChangeAspect="1"/>
          </p:cNvPicPr>
          <p:nvPr/>
        </p:nvPicPr>
        <p:blipFill>
          <a:blip r:embed="rId7">
            <a:extLst/>
          </a:blip>
          <a:srcRect l="24367" t="47421" r="20804" b="34661"/>
          <a:stretch>
            <a:fillRect/>
          </a:stretch>
        </p:blipFill>
        <p:spPr>
          <a:xfrm>
            <a:off x="1954803" y="1139306"/>
            <a:ext cx="5432721" cy="2541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39" fill="norm" stroke="1" extrusionOk="0">
                <a:moveTo>
                  <a:pt x="20715" y="0"/>
                </a:moveTo>
                <a:cubicBezTo>
                  <a:pt x="20699" y="-4"/>
                  <a:pt x="20683" y="22"/>
                  <a:pt x="20658" y="74"/>
                </a:cubicBezTo>
                <a:cubicBezTo>
                  <a:pt x="20609" y="180"/>
                  <a:pt x="20611" y="240"/>
                  <a:pt x="20668" y="626"/>
                </a:cubicBezTo>
                <a:cubicBezTo>
                  <a:pt x="20703" y="864"/>
                  <a:pt x="20752" y="1060"/>
                  <a:pt x="20778" y="1060"/>
                </a:cubicBezTo>
                <a:cubicBezTo>
                  <a:pt x="20847" y="1060"/>
                  <a:pt x="20997" y="1430"/>
                  <a:pt x="21004" y="1615"/>
                </a:cubicBezTo>
                <a:cubicBezTo>
                  <a:pt x="21007" y="1703"/>
                  <a:pt x="20979" y="1808"/>
                  <a:pt x="20942" y="1850"/>
                </a:cubicBezTo>
                <a:cubicBezTo>
                  <a:pt x="20857" y="1948"/>
                  <a:pt x="20855" y="2137"/>
                  <a:pt x="20939" y="2183"/>
                </a:cubicBezTo>
                <a:cubicBezTo>
                  <a:pt x="21000" y="2216"/>
                  <a:pt x="21134" y="2171"/>
                  <a:pt x="21166" y="2109"/>
                </a:cubicBezTo>
                <a:cubicBezTo>
                  <a:pt x="21174" y="2094"/>
                  <a:pt x="21185" y="1824"/>
                  <a:pt x="21191" y="1511"/>
                </a:cubicBezTo>
                <a:cubicBezTo>
                  <a:pt x="21198" y="1197"/>
                  <a:pt x="21213" y="827"/>
                  <a:pt x="21225" y="687"/>
                </a:cubicBezTo>
                <a:cubicBezTo>
                  <a:pt x="21241" y="489"/>
                  <a:pt x="21234" y="431"/>
                  <a:pt x="21190" y="431"/>
                </a:cubicBezTo>
                <a:cubicBezTo>
                  <a:pt x="21146" y="431"/>
                  <a:pt x="21133" y="524"/>
                  <a:pt x="21133" y="821"/>
                </a:cubicBezTo>
                <a:cubicBezTo>
                  <a:pt x="21133" y="1034"/>
                  <a:pt x="21119" y="1224"/>
                  <a:pt x="21103" y="1245"/>
                </a:cubicBezTo>
                <a:cubicBezTo>
                  <a:pt x="21087" y="1266"/>
                  <a:pt x="20998" y="1094"/>
                  <a:pt x="20903" y="865"/>
                </a:cubicBezTo>
                <a:cubicBezTo>
                  <a:pt x="20754" y="505"/>
                  <a:pt x="20737" y="434"/>
                  <a:pt x="20785" y="350"/>
                </a:cubicBezTo>
                <a:cubicBezTo>
                  <a:pt x="20833" y="264"/>
                  <a:pt x="20832" y="236"/>
                  <a:pt x="20777" y="105"/>
                </a:cubicBezTo>
                <a:cubicBezTo>
                  <a:pt x="20749" y="39"/>
                  <a:pt x="20732" y="5"/>
                  <a:pt x="20715" y="0"/>
                </a:cubicBezTo>
                <a:close/>
                <a:moveTo>
                  <a:pt x="17361" y="11"/>
                </a:moveTo>
                <a:cubicBezTo>
                  <a:pt x="17297" y="62"/>
                  <a:pt x="17282" y="551"/>
                  <a:pt x="17342" y="629"/>
                </a:cubicBezTo>
                <a:cubicBezTo>
                  <a:pt x="17362" y="656"/>
                  <a:pt x="17380" y="746"/>
                  <a:pt x="17380" y="831"/>
                </a:cubicBezTo>
                <a:cubicBezTo>
                  <a:pt x="17380" y="917"/>
                  <a:pt x="17417" y="1022"/>
                  <a:pt x="17466" y="1070"/>
                </a:cubicBezTo>
                <a:cubicBezTo>
                  <a:pt x="17515" y="1117"/>
                  <a:pt x="17592" y="1264"/>
                  <a:pt x="17638" y="1396"/>
                </a:cubicBezTo>
                <a:lnTo>
                  <a:pt x="17722" y="1635"/>
                </a:lnTo>
                <a:lnTo>
                  <a:pt x="17619" y="1810"/>
                </a:lnTo>
                <a:cubicBezTo>
                  <a:pt x="17553" y="1923"/>
                  <a:pt x="17523" y="2031"/>
                  <a:pt x="17537" y="2113"/>
                </a:cubicBezTo>
                <a:cubicBezTo>
                  <a:pt x="17582" y="2361"/>
                  <a:pt x="17894" y="2212"/>
                  <a:pt x="17895" y="1941"/>
                </a:cubicBezTo>
                <a:cubicBezTo>
                  <a:pt x="17896" y="1786"/>
                  <a:pt x="18056" y="1432"/>
                  <a:pt x="18091" y="1507"/>
                </a:cubicBezTo>
                <a:cubicBezTo>
                  <a:pt x="18104" y="1535"/>
                  <a:pt x="18114" y="1673"/>
                  <a:pt x="18114" y="1817"/>
                </a:cubicBezTo>
                <a:cubicBezTo>
                  <a:pt x="18114" y="1960"/>
                  <a:pt x="18131" y="2079"/>
                  <a:pt x="18151" y="2079"/>
                </a:cubicBezTo>
                <a:cubicBezTo>
                  <a:pt x="18207" y="2079"/>
                  <a:pt x="18228" y="1611"/>
                  <a:pt x="18198" y="1060"/>
                </a:cubicBezTo>
                <a:cubicBezTo>
                  <a:pt x="18170" y="551"/>
                  <a:pt x="18107" y="375"/>
                  <a:pt x="18086" y="747"/>
                </a:cubicBezTo>
                <a:cubicBezTo>
                  <a:pt x="18080" y="855"/>
                  <a:pt x="18067" y="991"/>
                  <a:pt x="18058" y="1050"/>
                </a:cubicBezTo>
                <a:cubicBezTo>
                  <a:pt x="18027" y="1245"/>
                  <a:pt x="17932" y="981"/>
                  <a:pt x="17932" y="700"/>
                </a:cubicBezTo>
                <a:cubicBezTo>
                  <a:pt x="17932" y="557"/>
                  <a:pt x="17914" y="419"/>
                  <a:pt x="17895" y="394"/>
                </a:cubicBezTo>
                <a:cubicBezTo>
                  <a:pt x="17839" y="320"/>
                  <a:pt x="17777" y="656"/>
                  <a:pt x="17802" y="898"/>
                </a:cubicBezTo>
                <a:cubicBezTo>
                  <a:pt x="17839" y="1260"/>
                  <a:pt x="17763" y="1245"/>
                  <a:pt x="17615" y="858"/>
                </a:cubicBezTo>
                <a:cubicBezTo>
                  <a:pt x="17507" y="579"/>
                  <a:pt x="17483" y="467"/>
                  <a:pt x="17512" y="370"/>
                </a:cubicBezTo>
                <a:cubicBezTo>
                  <a:pt x="17559" y="213"/>
                  <a:pt x="17444" y="-58"/>
                  <a:pt x="17361" y="11"/>
                </a:cubicBezTo>
                <a:close/>
                <a:moveTo>
                  <a:pt x="10401" y="431"/>
                </a:moveTo>
                <a:cubicBezTo>
                  <a:pt x="10273" y="431"/>
                  <a:pt x="10310" y="683"/>
                  <a:pt x="10492" y="1056"/>
                </a:cubicBezTo>
                <a:cubicBezTo>
                  <a:pt x="10682" y="1444"/>
                  <a:pt x="10733" y="1730"/>
                  <a:pt x="10626" y="1817"/>
                </a:cubicBezTo>
                <a:cubicBezTo>
                  <a:pt x="10570" y="1863"/>
                  <a:pt x="10550" y="2088"/>
                  <a:pt x="10595" y="2183"/>
                </a:cubicBezTo>
                <a:cubicBezTo>
                  <a:pt x="10608" y="2212"/>
                  <a:pt x="10655" y="2238"/>
                  <a:pt x="10697" y="2237"/>
                </a:cubicBezTo>
                <a:cubicBezTo>
                  <a:pt x="10850" y="2235"/>
                  <a:pt x="10879" y="2119"/>
                  <a:pt x="10890" y="1477"/>
                </a:cubicBezTo>
                <a:cubicBezTo>
                  <a:pt x="10896" y="1139"/>
                  <a:pt x="10908" y="765"/>
                  <a:pt x="10918" y="646"/>
                </a:cubicBezTo>
                <a:cubicBezTo>
                  <a:pt x="10931" y="491"/>
                  <a:pt x="10923" y="431"/>
                  <a:pt x="10883" y="431"/>
                </a:cubicBezTo>
                <a:cubicBezTo>
                  <a:pt x="10844" y="431"/>
                  <a:pt x="10828" y="526"/>
                  <a:pt x="10828" y="781"/>
                </a:cubicBezTo>
                <a:cubicBezTo>
                  <a:pt x="10828" y="1164"/>
                  <a:pt x="10764" y="1327"/>
                  <a:pt x="10702" y="1100"/>
                </a:cubicBezTo>
                <a:cubicBezTo>
                  <a:pt x="10624" y="814"/>
                  <a:pt x="10452" y="431"/>
                  <a:pt x="10401" y="431"/>
                </a:cubicBezTo>
                <a:close/>
                <a:moveTo>
                  <a:pt x="16656" y="431"/>
                </a:moveTo>
                <a:cubicBezTo>
                  <a:pt x="16615" y="431"/>
                  <a:pt x="16607" y="578"/>
                  <a:pt x="16615" y="1157"/>
                </a:cubicBezTo>
                <a:lnTo>
                  <a:pt x="16624" y="1884"/>
                </a:lnTo>
                <a:lnTo>
                  <a:pt x="16503" y="1907"/>
                </a:lnTo>
                <a:cubicBezTo>
                  <a:pt x="16345" y="1940"/>
                  <a:pt x="16270" y="1808"/>
                  <a:pt x="16295" y="1541"/>
                </a:cubicBezTo>
                <a:cubicBezTo>
                  <a:pt x="16308" y="1399"/>
                  <a:pt x="16287" y="1447"/>
                  <a:pt x="16228" y="1689"/>
                </a:cubicBezTo>
                <a:lnTo>
                  <a:pt x="16143" y="2042"/>
                </a:lnTo>
                <a:lnTo>
                  <a:pt x="16252" y="2217"/>
                </a:lnTo>
                <a:cubicBezTo>
                  <a:pt x="16357" y="2386"/>
                  <a:pt x="16398" y="2388"/>
                  <a:pt x="16618" y="2261"/>
                </a:cubicBezTo>
                <a:cubicBezTo>
                  <a:pt x="16727" y="2197"/>
                  <a:pt x="16760" y="1866"/>
                  <a:pt x="16733" y="1120"/>
                </a:cubicBezTo>
                <a:cubicBezTo>
                  <a:pt x="16714" y="608"/>
                  <a:pt x="16694" y="431"/>
                  <a:pt x="16656" y="431"/>
                </a:cubicBezTo>
                <a:close/>
                <a:moveTo>
                  <a:pt x="15206" y="532"/>
                </a:moveTo>
                <a:cubicBezTo>
                  <a:pt x="15152" y="517"/>
                  <a:pt x="15117" y="647"/>
                  <a:pt x="15170" y="784"/>
                </a:cubicBezTo>
                <a:cubicBezTo>
                  <a:pt x="15207" y="879"/>
                  <a:pt x="15229" y="883"/>
                  <a:pt x="15269" y="811"/>
                </a:cubicBezTo>
                <a:cubicBezTo>
                  <a:pt x="15314" y="732"/>
                  <a:pt x="15313" y="703"/>
                  <a:pt x="15265" y="599"/>
                </a:cubicBezTo>
                <a:cubicBezTo>
                  <a:pt x="15245" y="557"/>
                  <a:pt x="15225" y="537"/>
                  <a:pt x="15206" y="532"/>
                </a:cubicBezTo>
                <a:close/>
                <a:moveTo>
                  <a:pt x="21420" y="589"/>
                </a:moveTo>
                <a:cubicBezTo>
                  <a:pt x="21385" y="589"/>
                  <a:pt x="21382" y="844"/>
                  <a:pt x="21414" y="1551"/>
                </a:cubicBezTo>
                <a:cubicBezTo>
                  <a:pt x="21427" y="1842"/>
                  <a:pt x="21444" y="2079"/>
                  <a:pt x="21452" y="2079"/>
                </a:cubicBezTo>
                <a:cubicBezTo>
                  <a:pt x="21459" y="2079"/>
                  <a:pt x="21481" y="1990"/>
                  <a:pt x="21501" y="1880"/>
                </a:cubicBezTo>
                <a:cubicBezTo>
                  <a:pt x="21539" y="1663"/>
                  <a:pt x="21473" y="589"/>
                  <a:pt x="21420" y="589"/>
                </a:cubicBezTo>
                <a:close/>
                <a:moveTo>
                  <a:pt x="11142" y="619"/>
                </a:moveTo>
                <a:cubicBezTo>
                  <a:pt x="11122" y="617"/>
                  <a:pt x="11105" y="778"/>
                  <a:pt x="11106" y="1100"/>
                </a:cubicBezTo>
                <a:cubicBezTo>
                  <a:pt x="11107" y="1727"/>
                  <a:pt x="11144" y="1994"/>
                  <a:pt x="11243" y="2079"/>
                </a:cubicBezTo>
                <a:cubicBezTo>
                  <a:pt x="11374" y="2191"/>
                  <a:pt x="11415" y="2169"/>
                  <a:pt x="11510" y="1951"/>
                </a:cubicBezTo>
                <a:cubicBezTo>
                  <a:pt x="11580" y="1790"/>
                  <a:pt x="11591" y="1714"/>
                  <a:pt x="11562" y="1598"/>
                </a:cubicBezTo>
                <a:cubicBezTo>
                  <a:pt x="11513" y="1404"/>
                  <a:pt x="11476" y="1413"/>
                  <a:pt x="11407" y="1628"/>
                </a:cubicBezTo>
                <a:cubicBezTo>
                  <a:pt x="11361" y="1772"/>
                  <a:pt x="11338" y="1790"/>
                  <a:pt x="11283" y="1719"/>
                </a:cubicBezTo>
                <a:cubicBezTo>
                  <a:pt x="11231" y="1653"/>
                  <a:pt x="11211" y="1507"/>
                  <a:pt x="11197" y="1110"/>
                </a:cubicBezTo>
                <a:cubicBezTo>
                  <a:pt x="11186" y="786"/>
                  <a:pt x="11162" y="622"/>
                  <a:pt x="11142" y="619"/>
                </a:cubicBezTo>
                <a:close/>
                <a:moveTo>
                  <a:pt x="12666" y="824"/>
                </a:moveTo>
                <a:cubicBezTo>
                  <a:pt x="12514" y="824"/>
                  <a:pt x="12383" y="1627"/>
                  <a:pt x="12505" y="1817"/>
                </a:cubicBezTo>
                <a:cubicBezTo>
                  <a:pt x="12601" y="1967"/>
                  <a:pt x="12659" y="1948"/>
                  <a:pt x="12762" y="1729"/>
                </a:cubicBezTo>
                <a:cubicBezTo>
                  <a:pt x="12911" y="1411"/>
                  <a:pt x="12849" y="824"/>
                  <a:pt x="12666" y="824"/>
                </a:cubicBezTo>
                <a:close/>
                <a:moveTo>
                  <a:pt x="15271" y="1003"/>
                </a:moveTo>
                <a:cubicBezTo>
                  <a:pt x="15196" y="991"/>
                  <a:pt x="15125" y="1296"/>
                  <a:pt x="15142" y="1561"/>
                </a:cubicBezTo>
                <a:cubicBezTo>
                  <a:pt x="15150" y="1697"/>
                  <a:pt x="15134" y="1724"/>
                  <a:pt x="15042" y="1719"/>
                </a:cubicBezTo>
                <a:cubicBezTo>
                  <a:pt x="14914" y="1712"/>
                  <a:pt x="14867" y="1819"/>
                  <a:pt x="14915" y="2008"/>
                </a:cubicBezTo>
                <a:cubicBezTo>
                  <a:pt x="14951" y="2154"/>
                  <a:pt x="14834" y="2551"/>
                  <a:pt x="14754" y="2553"/>
                </a:cubicBezTo>
                <a:cubicBezTo>
                  <a:pt x="14678" y="2555"/>
                  <a:pt x="14609" y="2688"/>
                  <a:pt x="14635" y="2778"/>
                </a:cubicBezTo>
                <a:cubicBezTo>
                  <a:pt x="14669" y="2893"/>
                  <a:pt x="14806" y="2886"/>
                  <a:pt x="14880" y="2765"/>
                </a:cubicBezTo>
                <a:cubicBezTo>
                  <a:pt x="14912" y="2712"/>
                  <a:pt x="14962" y="2564"/>
                  <a:pt x="14990" y="2435"/>
                </a:cubicBezTo>
                <a:cubicBezTo>
                  <a:pt x="15022" y="2292"/>
                  <a:pt x="15085" y="2175"/>
                  <a:pt x="15153" y="2133"/>
                </a:cubicBezTo>
                <a:cubicBezTo>
                  <a:pt x="15359" y="2002"/>
                  <a:pt x="15374" y="1963"/>
                  <a:pt x="15366" y="1598"/>
                </a:cubicBezTo>
                <a:cubicBezTo>
                  <a:pt x="15353" y="1066"/>
                  <a:pt x="15343" y="1014"/>
                  <a:pt x="15271" y="1003"/>
                </a:cubicBezTo>
                <a:close/>
                <a:moveTo>
                  <a:pt x="9817" y="1023"/>
                </a:moveTo>
                <a:cubicBezTo>
                  <a:pt x="9786" y="1044"/>
                  <a:pt x="9735" y="1078"/>
                  <a:pt x="9702" y="1100"/>
                </a:cubicBezTo>
                <a:cubicBezTo>
                  <a:pt x="9654" y="1133"/>
                  <a:pt x="9652" y="1161"/>
                  <a:pt x="9690" y="1258"/>
                </a:cubicBezTo>
                <a:cubicBezTo>
                  <a:pt x="9729" y="1360"/>
                  <a:pt x="9848" y="1354"/>
                  <a:pt x="9904" y="1248"/>
                </a:cubicBezTo>
                <a:cubicBezTo>
                  <a:pt x="9940" y="1179"/>
                  <a:pt x="9867" y="990"/>
                  <a:pt x="9817" y="1023"/>
                </a:cubicBezTo>
                <a:close/>
                <a:moveTo>
                  <a:pt x="14049" y="1060"/>
                </a:moveTo>
                <a:cubicBezTo>
                  <a:pt x="13953" y="1060"/>
                  <a:pt x="13919" y="1253"/>
                  <a:pt x="14003" y="1315"/>
                </a:cubicBezTo>
                <a:cubicBezTo>
                  <a:pt x="14068" y="1364"/>
                  <a:pt x="14195" y="1253"/>
                  <a:pt x="14195" y="1147"/>
                </a:cubicBezTo>
                <a:cubicBezTo>
                  <a:pt x="14195" y="1098"/>
                  <a:pt x="14184" y="1060"/>
                  <a:pt x="14169" y="1060"/>
                </a:cubicBezTo>
                <a:cubicBezTo>
                  <a:pt x="14153" y="1060"/>
                  <a:pt x="14099" y="1060"/>
                  <a:pt x="14049" y="1060"/>
                </a:cubicBezTo>
                <a:close/>
                <a:moveTo>
                  <a:pt x="18777" y="1087"/>
                </a:moveTo>
                <a:cubicBezTo>
                  <a:pt x="18751" y="1069"/>
                  <a:pt x="18727" y="1083"/>
                  <a:pt x="18689" y="1120"/>
                </a:cubicBezTo>
                <a:cubicBezTo>
                  <a:pt x="18584" y="1222"/>
                  <a:pt x="18527" y="1633"/>
                  <a:pt x="18594" y="1806"/>
                </a:cubicBezTo>
                <a:cubicBezTo>
                  <a:pt x="18625" y="1886"/>
                  <a:pt x="18628" y="1953"/>
                  <a:pt x="18602" y="2022"/>
                </a:cubicBezTo>
                <a:cubicBezTo>
                  <a:pt x="18581" y="2076"/>
                  <a:pt x="18551" y="2253"/>
                  <a:pt x="18537" y="2415"/>
                </a:cubicBezTo>
                <a:cubicBezTo>
                  <a:pt x="18523" y="2578"/>
                  <a:pt x="18498" y="2727"/>
                  <a:pt x="18482" y="2748"/>
                </a:cubicBezTo>
                <a:cubicBezTo>
                  <a:pt x="18437" y="2808"/>
                  <a:pt x="18487" y="3114"/>
                  <a:pt x="18536" y="3074"/>
                </a:cubicBezTo>
                <a:cubicBezTo>
                  <a:pt x="18584" y="3035"/>
                  <a:pt x="18719" y="3225"/>
                  <a:pt x="18726" y="3340"/>
                </a:cubicBezTo>
                <a:cubicBezTo>
                  <a:pt x="18729" y="3381"/>
                  <a:pt x="18733" y="3433"/>
                  <a:pt x="18736" y="3454"/>
                </a:cubicBezTo>
                <a:cubicBezTo>
                  <a:pt x="18743" y="3518"/>
                  <a:pt x="18870" y="3498"/>
                  <a:pt x="18908" y="3428"/>
                </a:cubicBezTo>
                <a:cubicBezTo>
                  <a:pt x="18927" y="3392"/>
                  <a:pt x="19013" y="3318"/>
                  <a:pt x="19099" y="3266"/>
                </a:cubicBezTo>
                <a:cubicBezTo>
                  <a:pt x="19339" y="3120"/>
                  <a:pt x="19298" y="2984"/>
                  <a:pt x="19013" y="2984"/>
                </a:cubicBezTo>
                <a:cubicBezTo>
                  <a:pt x="18795" y="2984"/>
                  <a:pt x="18762" y="2959"/>
                  <a:pt x="18684" y="2765"/>
                </a:cubicBezTo>
                <a:cubicBezTo>
                  <a:pt x="18610" y="2583"/>
                  <a:pt x="18602" y="2516"/>
                  <a:pt x="18633" y="2324"/>
                </a:cubicBezTo>
                <a:cubicBezTo>
                  <a:pt x="18654" y="2200"/>
                  <a:pt x="18736" y="1987"/>
                  <a:pt x="18816" y="1850"/>
                </a:cubicBezTo>
                <a:cubicBezTo>
                  <a:pt x="18896" y="1713"/>
                  <a:pt x="18961" y="1570"/>
                  <a:pt x="18961" y="1531"/>
                </a:cubicBezTo>
                <a:cubicBezTo>
                  <a:pt x="18961" y="1492"/>
                  <a:pt x="18919" y="1365"/>
                  <a:pt x="18868" y="1248"/>
                </a:cubicBezTo>
                <a:cubicBezTo>
                  <a:pt x="18829" y="1157"/>
                  <a:pt x="18803" y="1105"/>
                  <a:pt x="18777" y="1087"/>
                </a:cubicBezTo>
                <a:close/>
                <a:moveTo>
                  <a:pt x="13278" y="1218"/>
                </a:moveTo>
                <a:cubicBezTo>
                  <a:pt x="13141" y="1218"/>
                  <a:pt x="13036" y="1251"/>
                  <a:pt x="13036" y="1295"/>
                </a:cubicBezTo>
                <a:cubicBezTo>
                  <a:pt x="13036" y="1339"/>
                  <a:pt x="13134" y="1373"/>
                  <a:pt x="13255" y="1373"/>
                </a:cubicBezTo>
                <a:cubicBezTo>
                  <a:pt x="13376" y="1373"/>
                  <a:pt x="13484" y="1338"/>
                  <a:pt x="13497" y="1295"/>
                </a:cubicBezTo>
                <a:cubicBezTo>
                  <a:pt x="13511" y="1246"/>
                  <a:pt x="13429" y="1218"/>
                  <a:pt x="13278" y="1218"/>
                </a:cubicBezTo>
                <a:close/>
                <a:moveTo>
                  <a:pt x="14509" y="1255"/>
                </a:moveTo>
                <a:cubicBezTo>
                  <a:pt x="14488" y="1227"/>
                  <a:pt x="14471" y="1306"/>
                  <a:pt x="14471" y="1443"/>
                </a:cubicBezTo>
                <a:cubicBezTo>
                  <a:pt x="14471" y="1573"/>
                  <a:pt x="14457" y="1698"/>
                  <a:pt x="14438" y="1722"/>
                </a:cubicBezTo>
                <a:cubicBezTo>
                  <a:pt x="14420" y="1747"/>
                  <a:pt x="14281" y="1789"/>
                  <a:pt x="14129" y="1817"/>
                </a:cubicBezTo>
                <a:cubicBezTo>
                  <a:pt x="13861" y="1865"/>
                  <a:pt x="13849" y="1861"/>
                  <a:pt x="13757" y="1648"/>
                </a:cubicBezTo>
                <a:lnTo>
                  <a:pt x="13662" y="1430"/>
                </a:lnTo>
                <a:lnTo>
                  <a:pt x="13662" y="1712"/>
                </a:lnTo>
                <a:cubicBezTo>
                  <a:pt x="13662" y="2022"/>
                  <a:pt x="13734" y="2160"/>
                  <a:pt x="13897" y="2160"/>
                </a:cubicBezTo>
                <a:cubicBezTo>
                  <a:pt x="13948" y="2160"/>
                  <a:pt x="13999" y="2190"/>
                  <a:pt x="14011" y="2230"/>
                </a:cubicBezTo>
                <a:cubicBezTo>
                  <a:pt x="14023" y="2273"/>
                  <a:pt x="14074" y="2258"/>
                  <a:pt x="14132" y="2193"/>
                </a:cubicBezTo>
                <a:cubicBezTo>
                  <a:pt x="14188" y="2132"/>
                  <a:pt x="14262" y="2079"/>
                  <a:pt x="14298" y="2079"/>
                </a:cubicBezTo>
                <a:cubicBezTo>
                  <a:pt x="14431" y="2078"/>
                  <a:pt x="14546" y="1840"/>
                  <a:pt x="14546" y="1564"/>
                </a:cubicBezTo>
                <a:cubicBezTo>
                  <a:pt x="14546" y="1421"/>
                  <a:pt x="14529" y="1282"/>
                  <a:pt x="14509" y="1255"/>
                </a:cubicBezTo>
                <a:close/>
                <a:moveTo>
                  <a:pt x="10220" y="1278"/>
                </a:moveTo>
                <a:cubicBezTo>
                  <a:pt x="10199" y="1291"/>
                  <a:pt x="10176" y="1365"/>
                  <a:pt x="10166" y="1490"/>
                </a:cubicBezTo>
                <a:cubicBezTo>
                  <a:pt x="10149" y="1696"/>
                  <a:pt x="10127" y="1730"/>
                  <a:pt x="9981" y="1786"/>
                </a:cubicBezTo>
                <a:cubicBezTo>
                  <a:pt x="9754" y="1874"/>
                  <a:pt x="9516" y="1791"/>
                  <a:pt x="9455" y="1605"/>
                </a:cubicBezTo>
                <a:cubicBezTo>
                  <a:pt x="9394" y="1421"/>
                  <a:pt x="9357" y="1483"/>
                  <a:pt x="9357" y="1766"/>
                </a:cubicBezTo>
                <a:cubicBezTo>
                  <a:pt x="9357" y="1907"/>
                  <a:pt x="9384" y="2005"/>
                  <a:pt x="9439" y="2062"/>
                </a:cubicBezTo>
                <a:cubicBezTo>
                  <a:pt x="9551" y="2177"/>
                  <a:pt x="9897" y="2170"/>
                  <a:pt x="10056" y="2049"/>
                </a:cubicBezTo>
                <a:cubicBezTo>
                  <a:pt x="10190" y="1946"/>
                  <a:pt x="10285" y="1671"/>
                  <a:pt x="10268" y="1430"/>
                </a:cubicBezTo>
                <a:cubicBezTo>
                  <a:pt x="10261" y="1315"/>
                  <a:pt x="10240" y="1266"/>
                  <a:pt x="10220" y="1278"/>
                </a:cubicBezTo>
                <a:close/>
                <a:moveTo>
                  <a:pt x="15788" y="1295"/>
                </a:moveTo>
                <a:cubicBezTo>
                  <a:pt x="15719" y="1295"/>
                  <a:pt x="15685" y="1495"/>
                  <a:pt x="15670" y="1978"/>
                </a:cubicBezTo>
                <a:cubicBezTo>
                  <a:pt x="15662" y="2249"/>
                  <a:pt x="15650" y="2278"/>
                  <a:pt x="15544" y="2301"/>
                </a:cubicBezTo>
                <a:cubicBezTo>
                  <a:pt x="15420" y="2327"/>
                  <a:pt x="15403" y="2386"/>
                  <a:pt x="15473" y="2536"/>
                </a:cubicBezTo>
                <a:cubicBezTo>
                  <a:pt x="15544" y="2687"/>
                  <a:pt x="15704" y="2644"/>
                  <a:pt x="15788" y="2452"/>
                </a:cubicBezTo>
                <a:cubicBezTo>
                  <a:pt x="15957" y="2070"/>
                  <a:pt x="15956" y="1295"/>
                  <a:pt x="15788" y="1295"/>
                </a:cubicBezTo>
                <a:close/>
                <a:moveTo>
                  <a:pt x="17164" y="1302"/>
                </a:moveTo>
                <a:cubicBezTo>
                  <a:pt x="17074" y="1320"/>
                  <a:pt x="16999" y="1661"/>
                  <a:pt x="17075" y="1917"/>
                </a:cubicBezTo>
                <a:cubicBezTo>
                  <a:pt x="17127" y="2091"/>
                  <a:pt x="17126" y="2114"/>
                  <a:pt x="17064" y="2210"/>
                </a:cubicBezTo>
                <a:cubicBezTo>
                  <a:pt x="17027" y="2268"/>
                  <a:pt x="16951" y="2314"/>
                  <a:pt x="16894" y="2314"/>
                </a:cubicBezTo>
                <a:cubicBezTo>
                  <a:pt x="16783" y="2314"/>
                  <a:pt x="16763" y="2386"/>
                  <a:pt x="16834" y="2536"/>
                </a:cubicBezTo>
                <a:cubicBezTo>
                  <a:pt x="16858" y="2588"/>
                  <a:pt x="16931" y="2630"/>
                  <a:pt x="16996" y="2630"/>
                </a:cubicBezTo>
                <a:cubicBezTo>
                  <a:pt x="17091" y="2630"/>
                  <a:pt x="17130" y="2578"/>
                  <a:pt x="17187" y="2375"/>
                </a:cubicBezTo>
                <a:cubicBezTo>
                  <a:pt x="17282" y="2038"/>
                  <a:pt x="17314" y="1582"/>
                  <a:pt x="17253" y="1406"/>
                </a:cubicBezTo>
                <a:cubicBezTo>
                  <a:pt x="17226" y="1326"/>
                  <a:pt x="17193" y="1296"/>
                  <a:pt x="17164" y="1302"/>
                </a:cubicBezTo>
                <a:close/>
                <a:moveTo>
                  <a:pt x="19476" y="1413"/>
                </a:moveTo>
                <a:lnTo>
                  <a:pt x="19403" y="1598"/>
                </a:lnTo>
                <a:cubicBezTo>
                  <a:pt x="19313" y="1825"/>
                  <a:pt x="19309" y="1993"/>
                  <a:pt x="19392" y="2123"/>
                </a:cubicBezTo>
                <a:cubicBezTo>
                  <a:pt x="19446" y="2207"/>
                  <a:pt x="19448" y="2237"/>
                  <a:pt x="19405" y="2348"/>
                </a:cubicBezTo>
                <a:cubicBezTo>
                  <a:pt x="19377" y="2419"/>
                  <a:pt x="19330" y="2460"/>
                  <a:pt x="19300" y="2435"/>
                </a:cubicBezTo>
                <a:cubicBezTo>
                  <a:pt x="19229" y="2377"/>
                  <a:pt x="19108" y="2459"/>
                  <a:pt x="19108" y="2567"/>
                </a:cubicBezTo>
                <a:cubicBezTo>
                  <a:pt x="19108" y="2613"/>
                  <a:pt x="19137" y="2698"/>
                  <a:pt x="19173" y="2755"/>
                </a:cubicBezTo>
                <a:cubicBezTo>
                  <a:pt x="19253" y="2885"/>
                  <a:pt x="19240" y="2887"/>
                  <a:pt x="19365" y="2748"/>
                </a:cubicBezTo>
                <a:cubicBezTo>
                  <a:pt x="19423" y="2684"/>
                  <a:pt x="19481" y="2564"/>
                  <a:pt x="19493" y="2482"/>
                </a:cubicBezTo>
                <a:cubicBezTo>
                  <a:pt x="19545" y="2135"/>
                  <a:pt x="19634" y="2068"/>
                  <a:pt x="20075" y="2045"/>
                </a:cubicBezTo>
                <a:cubicBezTo>
                  <a:pt x="20306" y="2033"/>
                  <a:pt x="20515" y="1999"/>
                  <a:pt x="20538" y="1968"/>
                </a:cubicBezTo>
                <a:cubicBezTo>
                  <a:pt x="20589" y="1901"/>
                  <a:pt x="20596" y="1453"/>
                  <a:pt x="20546" y="1453"/>
                </a:cubicBezTo>
                <a:cubicBezTo>
                  <a:pt x="20527" y="1453"/>
                  <a:pt x="20500" y="1488"/>
                  <a:pt x="20486" y="1534"/>
                </a:cubicBezTo>
                <a:cubicBezTo>
                  <a:pt x="20473" y="1580"/>
                  <a:pt x="20440" y="1600"/>
                  <a:pt x="20412" y="1578"/>
                </a:cubicBezTo>
                <a:cubicBezTo>
                  <a:pt x="20385" y="1555"/>
                  <a:pt x="20352" y="1571"/>
                  <a:pt x="20340" y="1615"/>
                </a:cubicBezTo>
                <a:cubicBezTo>
                  <a:pt x="20325" y="1667"/>
                  <a:pt x="20299" y="1664"/>
                  <a:pt x="20267" y="1608"/>
                </a:cubicBezTo>
                <a:cubicBezTo>
                  <a:pt x="20232" y="1546"/>
                  <a:pt x="20215" y="1549"/>
                  <a:pt x="20204" y="1618"/>
                </a:cubicBezTo>
                <a:cubicBezTo>
                  <a:pt x="20195" y="1680"/>
                  <a:pt x="20089" y="1715"/>
                  <a:pt x="19898" y="1722"/>
                </a:cubicBezTo>
                <a:cubicBezTo>
                  <a:pt x="19645" y="1732"/>
                  <a:pt x="19596" y="1714"/>
                  <a:pt x="19540" y="1574"/>
                </a:cubicBezTo>
                <a:lnTo>
                  <a:pt x="19476" y="1413"/>
                </a:lnTo>
                <a:close/>
                <a:moveTo>
                  <a:pt x="11973" y="1548"/>
                </a:moveTo>
                <a:cubicBezTo>
                  <a:pt x="11933" y="1519"/>
                  <a:pt x="11927" y="1571"/>
                  <a:pt x="11946" y="1790"/>
                </a:cubicBezTo>
                <a:cubicBezTo>
                  <a:pt x="11969" y="2042"/>
                  <a:pt x="11959" y="2088"/>
                  <a:pt x="11847" y="2271"/>
                </a:cubicBezTo>
                <a:cubicBezTo>
                  <a:pt x="11779" y="2382"/>
                  <a:pt x="11703" y="2472"/>
                  <a:pt x="11678" y="2472"/>
                </a:cubicBezTo>
                <a:cubicBezTo>
                  <a:pt x="11654" y="2472"/>
                  <a:pt x="11644" y="2507"/>
                  <a:pt x="11656" y="2550"/>
                </a:cubicBezTo>
                <a:cubicBezTo>
                  <a:pt x="11703" y="2712"/>
                  <a:pt x="11889" y="2635"/>
                  <a:pt x="11969" y="2419"/>
                </a:cubicBezTo>
                <a:cubicBezTo>
                  <a:pt x="12058" y="2177"/>
                  <a:pt x="12061" y="1609"/>
                  <a:pt x="11973" y="1548"/>
                </a:cubicBezTo>
                <a:close/>
                <a:moveTo>
                  <a:pt x="13137" y="1632"/>
                </a:moveTo>
                <a:cubicBezTo>
                  <a:pt x="13072" y="1649"/>
                  <a:pt x="13134" y="1662"/>
                  <a:pt x="13276" y="1662"/>
                </a:cubicBezTo>
                <a:cubicBezTo>
                  <a:pt x="13418" y="1662"/>
                  <a:pt x="13471" y="1649"/>
                  <a:pt x="13394" y="1632"/>
                </a:cubicBezTo>
                <a:cubicBezTo>
                  <a:pt x="13318" y="1615"/>
                  <a:pt x="13202" y="1614"/>
                  <a:pt x="13137" y="1632"/>
                </a:cubicBezTo>
                <a:close/>
                <a:moveTo>
                  <a:pt x="11473" y="2378"/>
                </a:moveTo>
                <a:cubicBezTo>
                  <a:pt x="11343" y="2408"/>
                  <a:pt x="11327" y="2433"/>
                  <a:pt x="11361" y="2550"/>
                </a:cubicBezTo>
                <a:cubicBezTo>
                  <a:pt x="11399" y="2678"/>
                  <a:pt x="11584" y="2614"/>
                  <a:pt x="11584" y="2472"/>
                </a:cubicBezTo>
                <a:cubicBezTo>
                  <a:pt x="11584" y="2388"/>
                  <a:pt x="11552" y="2360"/>
                  <a:pt x="11473" y="2378"/>
                </a:cubicBezTo>
                <a:close/>
                <a:moveTo>
                  <a:pt x="19770" y="2398"/>
                </a:moveTo>
                <a:cubicBezTo>
                  <a:pt x="19759" y="2402"/>
                  <a:pt x="19747" y="2426"/>
                  <a:pt x="19734" y="2469"/>
                </a:cubicBezTo>
                <a:cubicBezTo>
                  <a:pt x="19716" y="2531"/>
                  <a:pt x="19710" y="2609"/>
                  <a:pt x="19720" y="2644"/>
                </a:cubicBezTo>
                <a:cubicBezTo>
                  <a:pt x="19746" y="2733"/>
                  <a:pt x="19800" y="2721"/>
                  <a:pt x="19829" y="2620"/>
                </a:cubicBezTo>
                <a:cubicBezTo>
                  <a:pt x="19842" y="2573"/>
                  <a:pt x="19833" y="2495"/>
                  <a:pt x="19810" y="2445"/>
                </a:cubicBezTo>
                <a:cubicBezTo>
                  <a:pt x="19794" y="2411"/>
                  <a:pt x="19782" y="2395"/>
                  <a:pt x="19770" y="2398"/>
                </a:cubicBezTo>
                <a:close/>
                <a:moveTo>
                  <a:pt x="20728" y="3569"/>
                </a:moveTo>
                <a:cubicBezTo>
                  <a:pt x="20715" y="3569"/>
                  <a:pt x="20702" y="3597"/>
                  <a:pt x="20679" y="3650"/>
                </a:cubicBezTo>
                <a:cubicBezTo>
                  <a:pt x="20596" y="3837"/>
                  <a:pt x="20574" y="4167"/>
                  <a:pt x="20636" y="4278"/>
                </a:cubicBezTo>
                <a:cubicBezTo>
                  <a:pt x="20666" y="4332"/>
                  <a:pt x="20691" y="4415"/>
                  <a:pt x="20691" y="4463"/>
                </a:cubicBezTo>
                <a:cubicBezTo>
                  <a:pt x="20692" y="4512"/>
                  <a:pt x="20745" y="4623"/>
                  <a:pt x="20810" y="4709"/>
                </a:cubicBezTo>
                <a:cubicBezTo>
                  <a:pt x="20874" y="4795"/>
                  <a:pt x="20952" y="4966"/>
                  <a:pt x="20983" y="5089"/>
                </a:cubicBezTo>
                <a:cubicBezTo>
                  <a:pt x="21037" y="5300"/>
                  <a:pt x="21036" y="5319"/>
                  <a:pt x="20958" y="5432"/>
                </a:cubicBezTo>
                <a:cubicBezTo>
                  <a:pt x="20867" y="5564"/>
                  <a:pt x="20849" y="5731"/>
                  <a:pt x="20920" y="5795"/>
                </a:cubicBezTo>
                <a:cubicBezTo>
                  <a:pt x="20965" y="5836"/>
                  <a:pt x="21137" y="5787"/>
                  <a:pt x="21166" y="5725"/>
                </a:cubicBezTo>
                <a:cubicBezTo>
                  <a:pt x="21174" y="5707"/>
                  <a:pt x="21185" y="5436"/>
                  <a:pt x="21191" y="5123"/>
                </a:cubicBezTo>
                <a:cubicBezTo>
                  <a:pt x="21198" y="4809"/>
                  <a:pt x="21213" y="4436"/>
                  <a:pt x="21225" y="4295"/>
                </a:cubicBezTo>
                <a:cubicBezTo>
                  <a:pt x="21241" y="4098"/>
                  <a:pt x="21234" y="4040"/>
                  <a:pt x="21190" y="4040"/>
                </a:cubicBezTo>
                <a:cubicBezTo>
                  <a:pt x="21151" y="4040"/>
                  <a:pt x="21133" y="4118"/>
                  <a:pt x="21133" y="4275"/>
                </a:cubicBezTo>
                <a:cubicBezTo>
                  <a:pt x="21133" y="4421"/>
                  <a:pt x="21106" y="4536"/>
                  <a:pt x="21064" y="4585"/>
                </a:cubicBezTo>
                <a:cubicBezTo>
                  <a:pt x="20966" y="4696"/>
                  <a:pt x="20763" y="4241"/>
                  <a:pt x="20786" y="3962"/>
                </a:cubicBezTo>
                <a:cubicBezTo>
                  <a:pt x="20795" y="3854"/>
                  <a:pt x="20787" y="3714"/>
                  <a:pt x="20767" y="3650"/>
                </a:cubicBezTo>
                <a:cubicBezTo>
                  <a:pt x="20751" y="3597"/>
                  <a:pt x="20740" y="3569"/>
                  <a:pt x="20728" y="3569"/>
                </a:cubicBezTo>
                <a:close/>
                <a:moveTo>
                  <a:pt x="3042" y="3979"/>
                </a:moveTo>
                <a:cubicBezTo>
                  <a:pt x="2962" y="3962"/>
                  <a:pt x="2875" y="4036"/>
                  <a:pt x="2736" y="4235"/>
                </a:cubicBezTo>
                <a:cubicBezTo>
                  <a:pt x="2629" y="4388"/>
                  <a:pt x="2527" y="4511"/>
                  <a:pt x="2508" y="4511"/>
                </a:cubicBezTo>
                <a:cubicBezTo>
                  <a:pt x="2488" y="4511"/>
                  <a:pt x="2476" y="4573"/>
                  <a:pt x="2482" y="4648"/>
                </a:cubicBezTo>
                <a:cubicBezTo>
                  <a:pt x="2489" y="4739"/>
                  <a:pt x="2453" y="4827"/>
                  <a:pt x="2375" y="4904"/>
                </a:cubicBezTo>
                <a:cubicBezTo>
                  <a:pt x="2310" y="4969"/>
                  <a:pt x="2264" y="5066"/>
                  <a:pt x="2273" y="5119"/>
                </a:cubicBezTo>
                <a:cubicBezTo>
                  <a:pt x="2282" y="5172"/>
                  <a:pt x="2262" y="5248"/>
                  <a:pt x="2228" y="5287"/>
                </a:cubicBezTo>
                <a:cubicBezTo>
                  <a:pt x="2172" y="5354"/>
                  <a:pt x="2171" y="5372"/>
                  <a:pt x="2227" y="5553"/>
                </a:cubicBezTo>
                <a:cubicBezTo>
                  <a:pt x="2283" y="5736"/>
                  <a:pt x="2283" y="5758"/>
                  <a:pt x="2222" y="5876"/>
                </a:cubicBezTo>
                <a:cubicBezTo>
                  <a:pt x="2186" y="5946"/>
                  <a:pt x="2129" y="6004"/>
                  <a:pt x="2094" y="6004"/>
                </a:cubicBezTo>
                <a:cubicBezTo>
                  <a:pt x="2016" y="6004"/>
                  <a:pt x="1940" y="5620"/>
                  <a:pt x="1995" y="5503"/>
                </a:cubicBezTo>
                <a:cubicBezTo>
                  <a:pt x="2050" y="5385"/>
                  <a:pt x="2043" y="4938"/>
                  <a:pt x="1984" y="4833"/>
                </a:cubicBezTo>
                <a:cubicBezTo>
                  <a:pt x="1956" y="4784"/>
                  <a:pt x="1905" y="4766"/>
                  <a:pt x="1872" y="4793"/>
                </a:cubicBezTo>
                <a:cubicBezTo>
                  <a:pt x="1833" y="4825"/>
                  <a:pt x="1780" y="4771"/>
                  <a:pt x="1722" y="4638"/>
                </a:cubicBezTo>
                <a:cubicBezTo>
                  <a:pt x="1610" y="4380"/>
                  <a:pt x="1574" y="4380"/>
                  <a:pt x="1574" y="4635"/>
                </a:cubicBezTo>
                <a:cubicBezTo>
                  <a:pt x="1574" y="4804"/>
                  <a:pt x="1588" y="4832"/>
                  <a:pt x="1659" y="4803"/>
                </a:cubicBezTo>
                <a:cubicBezTo>
                  <a:pt x="1760" y="4762"/>
                  <a:pt x="1817" y="4988"/>
                  <a:pt x="1787" y="5321"/>
                </a:cubicBezTo>
                <a:cubicBezTo>
                  <a:pt x="1763" y="5584"/>
                  <a:pt x="1717" y="5654"/>
                  <a:pt x="1646" y="5530"/>
                </a:cubicBezTo>
                <a:cubicBezTo>
                  <a:pt x="1617" y="5477"/>
                  <a:pt x="1593" y="5460"/>
                  <a:pt x="1593" y="5493"/>
                </a:cubicBezTo>
                <a:cubicBezTo>
                  <a:pt x="1593" y="5525"/>
                  <a:pt x="1568" y="5509"/>
                  <a:pt x="1538" y="5456"/>
                </a:cubicBezTo>
                <a:cubicBezTo>
                  <a:pt x="1492" y="5375"/>
                  <a:pt x="1476" y="5396"/>
                  <a:pt x="1443" y="5580"/>
                </a:cubicBezTo>
                <a:cubicBezTo>
                  <a:pt x="1421" y="5702"/>
                  <a:pt x="1413" y="5879"/>
                  <a:pt x="1424" y="5974"/>
                </a:cubicBezTo>
                <a:cubicBezTo>
                  <a:pt x="1448" y="6174"/>
                  <a:pt x="1611" y="6316"/>
                  <a:pt x="1751" y="6259"/>
                </a:cubicBezTo>
                <a:cubicBezTo>
                  <a:pt x="1814" y="6234"/>
                  <a:pt x="1882" y="6277"/>
                  <a:pt x="1949" y="6384"/>
                </a:cubicBezTo>
                <a:cubicBezTo>
                  <a:pt x="2006" y="6474"/>
                  <a:pt x="2083" y="6547"/>
                  <a:pt x="2123" y="6549"/>
                </a:cubicBezTo>
                <a:cubicBezTo>
                  <a:pt x="2220" y="6552"/>
                  <a:pt x="2430" y="6238"/>
                  <a:pt x="2452" y="6054"/>
                </a:cubicBezTo>
                <a:cubicBezTo>
                  <a:pt x="2463" y="5966"/>
                  <a:pt x="2491" y="5922"/>
                  <a:pt x="2522" y="5947"/>
                </a:cubicBezTo>
                <a:cubicBezTo>
                  <a:pt x="2550" y="5970"/>
                  <a:pt x="2657" y="5893"/>
                  <a:pt x="2758" y="5775"/>
                </a:cubicBezTo>
                <a:lnTo>
                  <a:pt x="2943" y="5560"/>
                </a:lnTo>
                <a:lnTo>
                  <a:pt x="3048" y="5738"/>
                </a:lnTo>
                <a:cubicBezTo>
                  <a:pt x="3109" y="5840"/>
                  <a:pt x="3155" y="5996"/>
                  <a:pt x="3156" y="6098"/>
                </a:cubicBezTo>
                <a:cubicBezTo>
                  <a:pt x="3157" y="6250"/>
                  <a:pt x="3176" y="6276"/>
                  <a:pt x="3285" y="6276"/>
                </a:cubicBezTo>
                <a:cubicBezTo>
                  <a:pt x="3395" y="6276"/>
                  <a:pt x="3414" y="6251"/>
                  <a:pt x="3414" y="6095"/>
                </a:cubicBezTo>
                <a:cubicBezTo>
                  <a:pt x="3416" y="5834"/>
                  <a:pt x="3525" y="5723"/>
                  <a:pt x="3632" y="5873"/>
                </a:cubicBezTo>
                <a:cubicBezTo>
                  <a:pt x="3686" y="5949"/>
                  <a:pt x="3729" y="5965"/>
                  <a:pt x="3752" y="5916"/>
                </a:cubicBezTo>
                <a:cubicBezTo>
                  <a:pt x="3771" y="5875"/>
                  <a:pt x="3838" y="5829"/>
                  <a:pt x="3900" y="5812"/>
                </a:cubicBezTo>
                <a:cubicBezTo>
                  <a:pt x="4019" y="5780"/>
                  <a:pt x="4220" y="5539"/>
                  <a:pt x="4187" y="5469"/>
                </a:cubicBezTo>
                <a:cubicBezTo>
                  <a:pt x="4177" y="5447"/>
                  <a:pt x="4188" y="5380"/>
                  <a:pt x="4211" y="5321"/>
                </a:cubicBezTo>
                <a:cubicBezTo>
                  <a:pt x="4242" y="5241"/>
                  <a:pt x="4264" y="5237"/>
                  <a:pt x="4302" y="5304"/>
                </a:cubicBezTo>
                <a:cubicBezTo>
                  <a:pt x="4341" y="5373"/>
                  <a:pt x="4353" y="5366"/>
                  <a:pt x="4353" y="5274"/>
                </a:cubicBezTo>
                <a:cubicBezTo>
                  <a:pt x="4353" y="5119"/>
                  <a:pt x="4282" y="5067"/>
                  <a:pt x="4127" y="5106"/>
                </a:cubicBezTo>
                <a:cubicBezTo>
                  <a:pt x="3936" y="5154"/>
                  <a:pt x="3500" y="5236"/>
                  <a:pt x="3377" y="5247"/>
                </a:cubicBezTo>
                <a:cubicBezTo>
                  <a:pt x="3305" y="5253"/>
                  <a:pt x="3270" y="5223"/>
                  <a:pt x="3276" y="5160"/>
                </a:cubicBezTo>
                <a:cubicBezTo>
                  <a:pt x="3283" y="5083"/>
                  <a:pt x="3271" y="5078"/>
                  <a:pt x="3217" y="5150"/>
                </a:cubicBezTo>
                <a:cubicBezTo>
                  <a:pt x="3160" y="5226"/>
                  <a:pt x="3125" y="5205"/>
                  <a:pt x="3014" y="5015"/>
                </a:cubicBezTo>
                <a:cubicBezTo>
                  <a:pt x="2832" y="4706"/>
                  <a:pt x="2839" y="4551"/>
                  <a:pt x="3034" y="4470"/>
                </a:cubicBezTo>
                <a:cubicBezTo>
                  <a:pt x="3210" y="4398"/>
                  <a:pt x="3215" y="4015"/>
                  <a:pt x="3042" y="3979"/>
                </a:cubicBezTo>
                <a:close/>
                <a:moveTo>
                  <a:pt x="6182" y="3986"/>
                </a:moveTo>
                <a:cubicBezTo>
                  <a:pt x="6158" y="4016"/>
                  <a:pt x="6135" y="4112"/>
                  <a:pt x="6102" y="4289"/>
                </a:cubicBezTo>
                <a:lnTo>
                  <a:pt x="6042" y="4611"/>
                </a:lnTo>
                <a:lnTo>
                  <a:pt x="5968" y="4443"/>
                </a:lnTo>
                <a:cubicBezTo>
                  <a:pt x="5884" y="4251"/>
                  <a:pt x="5824" y="4229"/>
                  <a:pt x="5824" y="4386"/>
                </a:cubicBezTo>
                <a:cubicBezTo>
                  <a:pt x="5824" y="4446"/>
                  <a:pt x="5798" y="4536"/>
                  <a:pt x="5767" y="4591"/>
                </a:cubicBezTo>
                <a:cubicBezTo>
                  <a:pt x="5717" y="4680"/>
                  <a:pt x="5721" y="4715"/>
                  <a:pt x="5796" y="4884"/>
                </a:cubicBezTo>
                <a:cubicBezTo>
                  <a:pt x="5877" y="5067"/>
                  <a:pt x="5877" y="5078"/>
                  <a:pt x="5812" y="5180"/>
                </a:cubicBezTo>
                <a:cubicBezTo>
                  <a:pt x="5743" y="5287"/>
                  <a:pt x="5663" y="5264"/>
                  <a:pt x="5570" y="5109"/>
                </a:cubicBezTo>
                <a:cubicBezTo>
                  <a:pt x="5499" y="4991"/>
                  <a:pt x="5408" y="5002"/>
                  <a:pt x="5361" y="5133"/>
                </a:cubicBezTo>
                <a:cubicBezTo>
                  <a:pt x="5327" y="5225"/>
                  <a:pt x="5308" y="5216"/>
                  <a:pt x="5244" y="5079"/>
                </a:cubicBezTo>
                <a:cubicBezTo>
                  <a:pt x="5133" y="4844"/>
                  <a:pt x="5037" y="4750"/>
                  <a:pt x="4954" y="4796"/>
                </a:cubicBezTo>
                <a:cubicBezTo>
                  <a:pt x="4861" y="4848"/>
                  <a:pt x="4779" y="4643"/>
                  <a:pt x="4805" y="4426"/>
                </a:cubicBezTo>
                <a:cubicBezTo>
                  <a:pt x="4834" y="4196"/>
                  <a:pt x="4798" y="4040"/>
                  <a:pt x="4717" y="4040"/>
                </a:cubicBezTo>
                <a:cubicBezTo>
                  <a:pt x="4673" y="4040"/>
                  <a:pt x="4641" y="4113"/>
                  <a:pt x="4629" y="4238"/>
                </a:cubicBezTo>
                <a:cubicBezTo>
                  <a:pt x="4618" y="4346"/>
                  <a:pt x="4600" y="4526"/>
                  <a:pt x="4589" y="4638"/>
                </a:cubicBezTo>
                <a:cubicBezTo>
                  <a:pt x="4578" y="4750"/>
                  <a:pt x="4589" y="4891"/>
                  <a:pt x="4613" y="4951"/>
                </a:cubicBezTo>
                <a:cubicBezTo>
                  <a:pt x="4662" y="5077"/>
                  <a:pt x="4600" y="5298"/>
                  <a:pt x="4515" y="5298"/>
                </a:cubicBezTo>
                <a:cubicBezTo>
                  <a:pt x="4441" y="5298"/>
                  <a:pt x="4422" y="5420"/>
                  <a:pt x="4462" y="5641"/>
                </a:cubicBezTo>
                <a:cubicBezTo>
                  <a:pt x="4496" y="5836"/>
                  <a:pt x="4506" y="5841"/>
                  <a:pt x="4894" y="5863"/>
                </a:cubicBezTo>
                <a:cubicBezTo>
                  <a:pt x="5257" y="5883"/>
                  <a:pt x="5289" y="5897"/>
                  <a:pt x="5278" y="6031"/>
                </a:cubicBezTo>
                <a:cubicBezTo>
                  <a:pt x="5271" y="6123"/>
                  <a:pt x="5284" y="6164"/>
                  <a:pt x="5315" y="6142"/>
                </a:cubicBezTo>
                <a:cubicBezTo>
                  <a:pt x="5341" y="6123"/>
                  <a:pt x="5364" y="6058"/>
                  <a:pt x="5364" y="5997"/>
                </a:cubicBezTo>
                <a:cubicBezTo>
                  <a:pt x="5364" y="5880"/>
                  <a:pt x="5484" y="5848"/>
                  <a:pt x="5919" y="5852"/>
                </a:cubicBezTo>
                <a:cubicBezTo>
                  <a:pt x="6088" y="5854"/>
                  <a:pt x="6163" y="5818"/>
                  <a:pt x="6231" y="5701"/>
                </a:cubicBezTo>
                <a:cubicBezTo>
                  <a:pt x="6311" y="5562"/>
                  <a:pt x="6328" y="5559"/>
                  <a:pt x="6382" y="5664"/>
                </a:cubicBezTo>
                <a:cubicBezTo>
                  <a:pt x="6437" y="5770"/>
                  <a:pt x="6452" y="5761"/>
                  <a:pt x="6523" y="5610"/>
                </a:cubicBezTo>
                <a:cubicBezTo>
                  <a:pt x="6586" y="5475"/>
                  <a:pt x="6596" y="5394"/>
                  <a:pt x="6573" y="5193"/>
                </a:cubicBezTo>
                <a:cubicBezTo>
                  <a:pt x="6558" y="5056"/>
                  <a:pt x="6549" y="4815"/>
                  <a:pt x="6553" y="4659"/>
                </a:cubicBezTo>
                <a:cubicBezTo>
                  <a:pt x="6563" y="4294"/>
                  <a:pt x="6450" y="3957"/>
                  <a:pt x="6367" y="4104"/>
                </a:cubicBezTo>
                <a:cubicBezTo>
                  <a:pt x="6323" y="4181"/>
                  <a:pt x="6303" y="4175"/>
                  <a:pt x="6266" y="4080"/>
                </a:cubicBezTo>
                <a:cubicBezTo>
                  <a:pt x="6231" y="3990"/>
                  <a:pt x="6206" y="3956"/>
                  <a:pt x="6182" y="3986"/>
                </a:cubicBezTo>
                <a:close/>
                <a:moveTo>
                  <a:pt x="10483" y="4040"/>
                </a:moveTo>
                <a:cubicBezTo>
                  <a:pt x="10439" y="4040"/>
                  <a:pt x="10425" y="4125"/>
                  <a:pt x="10425" y="4383"/>
                </a:cubicBezTo>
                <a:cubicBezTo>
                  <a:pt x="10425" y="4570"/>
                  <a:pt x="10413" y="4743"/>
                  <a:pt x="10401" y="4770"/>
                </a:cubicBezTo>
                <a:cubicBezTo>
                  <a:pt x="10388" y="4796"/>
                  <a:pt x="10301" y="4637"/>
                  <a:pt x="10205" y="4416"/>
                </a:cubicBezTo>
                <a:cubicBezTo>
                  <a:pt x="10100" y="4171"/>
                  <a:pt x="10016" y="4038"/>
                  <a:pt x="9989" y="4073"/>
                </a:cubicBezTo>
                <a:cubicBezTo>
                  <a:pt x="9903" y="4187"/>
                  <a:pt x="9949" y="4401"/>
                  <a:pt x="10130" y="4733"/>
                </a:cubicBezTo>
                <a:cubicBezTo>
                  <a:pt x="10333" y="5105"/>
                  <a:pt x="10349" y="5205"/>
                  <a:pt x="10240" y="5415"/>
                </a:cubicBezTo>
                <a:cubicBezTo>
                  <a:pt x="10200" y="5493"/>
                  <a:pt x="10166" y="5622"/>
                  <a:pt x="10166" y="5701"/>
                </a:cubicBezTo>
                <a:cubicBezTo>
                  <a:pt x="10166" y="5874"/>
                  <a:pt x="10336" y="5904"/>
                  <a:pt x="10436" y="5748"/>
                </a:cubicBezTo>
                <a:cubicBezTo>
                  <a:pt x="10527" y="5605"/>
                  <a:pt x="10571" y="4040"/>
                  <a:pt x="10483" y="4040"/>
                </a:cubicBezTo>
                <a:close/>
                <a:moveTo>
                  <a:pt x="17898" y="4056"/>
                </a:moveTo>
                <a:cubicBezTo>
                  <a:pt x="17858" y="4028"/>
                  <a:pt x="17851" y="4149"/>
                  <a:pt x="17862" y="4679"/>
                </a:cubicBezTo>
                <a:lnTo>
                  <a:pt x="17876" y="5335"/>
                </a:lnTo>
                <a:lnTo>
                  <a:pt x="17656" y="5345"/>
                </a:lnTo>
                <a:cubicBezTo>
                  <a:pt x="17534" y="5349"/>
                  <a:pt x="17413" y="5320"/>
                  <a:pt x="17387" y="5277"/>
                </a:cubicBezTo>
                <a:cubicBezTo>
                  <a:pt x="17359" y="5229"/>
                  <a:pt x="17342" y="4997"/>
                  <a:pt x="17342" y="4659"/>
                </a:cubicBezTo>
                <a:cubicBezTo>
                  <a:pt x="17342" y="4231"/>
                  <a:pt x="17330" y="4120"/>
                  <a:pt x="17287" y="4120"/>
                </a:cubicBezTo>
                <a:cubicBezTo>
                  <a:pt x="17226" y="4120"/>
                  <a:pt x="17227" y="4113"/>
                  <a:pt x="17219" y="4807"/>
                </a:cubicBezTo>
                <a:cubicBezTo>
                  <a:pt x="17213" y="5318"/>
                  <a:pt x="17168" y="5439"/>
                  <a:pt x="17097" y="5143"/>
                </a:cubicBezTo>
                <a:cubicBezTo>
                  <a:pt x="17065" y="5008"/>
                  <a:pt x="17049" y="4994"/>
                  <a:pt x="17025" y="5076"/>
                </a:cubicBezTo>
                <a:cubicBezTo>
                  <a:pt x="16946" y="5338"/>
                  <a:pt x="16900" y="5562"/>
                  <a:pt x="16900" y="5694"/>
                </a:cubicBezTo>
                <a:cubicBezTo>
                  <a:pt x="16900" y="5877"/>
                  <a:pt x="16832" y="5967"/>
                  <a:pt x="16780" y="5856"/>
                </a:cubicBezTo>
                <a:cubicBezTo>
                  <a:pt x="16751" y="5794"/>
                  <a:pt x="16727" y="5794"/>
                  <a:pt x="16692" y="5856"/>
                </a:cubicBezTo>
                <a:cubicBezTo>
                  <a:pt x="16611" y="6000"/>
                  <a:pt x="16532" y="5872"/>
                  <a:pt x="16531" y="5594"/>
                </a:cubicBezTo>
                <a:lnTo>
                  <a:pt x="16531" y="5335"/>
                </a:lnTo>
                <a:lnTo>
                  <a:pt x="16462" y="5530"/>
                </a:lnTo>
                <a:cubicBezTo>
                  <a:pt x="16393" y="5720"/>
                  <a:pt x="16393" y="5729"/>
                  <a:pt x="16470" y="6041"/>
                </a:cubicBezTo>
                <a:cubicBezTo>
                  <a:pt x="16512" y="6215"/>
                  <a:pt x="16542" y="6389"/>
                  <a:pt x="16537" y="6428"/>
                </a:cubicBezTo>
                <a:cubicBezTo>
                  <a:pt x="16532" y="6466"/>
                  <a:pt x="16537" y="6548"/>
                  <a:pt x="16548" y="6609"/>
                </a:cubicBezTo>
                <a:cubicBezTo>
                  <a:pt x="16582" y="6794"/>
                  <a:pt x="16770" y="6703"/>
                  <a:pt x="16783" y="6495"/>
                </a:cubicBezTo>
                <a:cubicBezTo>
                  <a:pt x="16791" y="6385"/>
                  <a:pt x="16842" y="6270"/>
                  <a:pt x="16922" y="6189"/>
                </a:cubicBezTo>
                <a:cubicBezTo>
                  <a:pt x="17055" y="6055"/>
                  <a:pt x="17168" y="5788"/>
                  <a:pt x="17137" y="5681"/>
                </a:cubicBezTo>
                <a:cubicBezTo>
                  <a:pt x="17127" y="5647"/>
                  <a:pt x="17150" y="5583"/>
                  <a:pt x="17187" y="5540"/>
                </a:cubicBezTo>
                <a:cubicBezTo>
                  <a:pt x="17239" y="5480"/>
                  <a:pt x="17270" y="5497"/>
                  <a:pt x="17316" y="5614"/>
                </a:cubicBezTo>
                <a:cubicBezTo>
                  <a:pt x="17382" y="5778"/>
                  <a:pt x="17475" y="5810"/>
                  <a:pt x="17561" y="5694"/>
                </a:cubicBezTo>
                <a:cubicBezTo>
                  <a:pt x="17594" y="5650"/>
                  <a:pt x="17641" y="5652"/>
                  <a:pt x="17684" y="5701"/>
                </a:cubicBezTo>
                <a:cubicBezTo>
                  <a:pt x="17780" y="5810"/>
                  <a:pt x="17956" y="5648"/>
                  <a:pt x="17979" y="5429"/>
                </a:cubicBezTo>
                <a:cubicBezTo>
                  <a:pt x="18012" y="5112"/>
                  <a:pt x="17952" y="4094"/>
                  <a:pt x="17898" y="4056"/>
                </a:cubicBezTo>
                <a:close/>
                <a:moveTo>
                  <a:pt x="15468" y="4137"/>
                </a:moveTo>
                <a:cubicBezTo>
                  <a:pt x="15415" y="4113"/>
                  <a:pt x="15390" y="4254"/>
                  <a:pt x="15429" y="4470"/>
                </a:cubicBezTo>
                <a:cubicBezTo>
                  <a:pt x="15453" y="4606"/>
                  <a:pt x="15453" y="4721"/>
                  <a:pt x="15432" y="4776"/>
                </a:cubicBezTo>
                <a:cubicBezTo>
                  <a:pt x="15413" y="4825"/>
                  <a:pt x="15393" y="4970"/>
                  <a:pt x="15386" y="5099"/>
                </a:cubicBezTo>
                <a:cubicBezTo>
                  <a:pt x="15377" y="5268"/>
                  <a:pt x="15352" y="5340"/>
                  <a:pt x="15299" y="5348"/>
                </a:cubicBezTo>
                <a:cubicBezTo>
                  <a:pt x="15259" y="5354"/>
                  <a:pt x="15204" y="5364"/>
                  <a:pt x="15178" y="5368"/>
                </a:cubicBezTo>
                <a:cubicBezTo>
                  <a:pt x="15144" y="5374"/>
                  <a:pt x="15135" y="5455"/>
                  <a:pt x="15150" y="5651"/>
                </a:cubicBezTo>
                <a:cubicBezTo>
                  <a:pt x="15168" y="5898"/>
                  <a:pt x="15159" y="5942"/>
                  <a:pt x="15052" y="6081"/>
                </a:cubicBezTo>
                <a:cubicBezTo>
                  <a:pt x="14986" y="6167"/>
                  <a:pt x="14916" y="6254"/>
                  <a:pt x="14896" y="6273"/>
                </a:cubicBezTo>
                <a:cubicBezTo>
                  <a:pt x="14875" y="6292"/>
                  <a:pt x="14882" y="6341"/>
                  <a:pt x="14913" y="6387"/>
                </a:cubicBezTo>
                <a:cubicBezTo>
                  <a:pt x="15017" y="6544"/>
                  <a:pt x="15099" y="6474"/>
                  <a:pt x="15216" y="6122"/>
                </a:cubicBezTo>
                <a:cubicBezTo>
                  <a:pt x="15280" y="5927"/>
                  <a:pt x="15362" y="5768"/>
                  <a:pt x="15397" y="5768"/>
                </a:cubicBezTo>
                <a:cubicBezTo>
                  <a:pt x="15433" y="5768"/>
                  <a:pt x="15472" y="5728"/>
                  <a:pt x="15485" y="5681"/>
                </a:cubicBezTo>
                <a:cubicBezTo>
                  <a:pt x="15499" y="5634"/>
                  <a:pt x="15537" y="5612"/>
                  <a:pt x="15571" y="5630"/>
                </a:cubicBezTo>
                <a:cubicBezTo>
                  <a:pt x="15617" y="5656"/>
                  <a:pt x="15634" y="5598"/>
                  <a:pt x="15642" y="5382"/>
                </a:cubicBezTo>
                <a:cubicBezTo>
                  <a:pt x="15653" y="5043"/>
                  <a:pt x="15591" y="4698"/>
                  <a:pt x="15508" y="4628"/>
                </a:cubicBezTo>
                <a:cubicBezTo>
                  <a:pt x="15453" y="4583"/>
                  <a:pt x="15454" y="4568"/>
                  <a:pt x="15519" y="4467"/>
                </a:cubicBezTo>
                <a:cubicBezTo>
                  <a:pt x="15586" y="4361"/>
                  <a:pt x="15587" y="4347"/>
                  <a:pt x="15528" y="4221"/>
                </a:cubicBezTo>
                <a:cubicBezTo>
                  <a:pt x="15505" y="4173"/>
                  <a:pt x="15486" y="4145"/>
                  <a:pt x="15468" y="4137"/>
                </a:cubicBezTo>
                <a:close/>
                <a:moveTo>
                  <a:pt x="10740" y="4144"/>
                </a:moveTo>
                <a:cubicBezTo>
                  <a:pt x="10693" y="4178"/>
                  <a:pt x="10708" y="5228"/>
                  <a:pt x="10759" y="5513"/>
                </a:cubicBezTo>
                <a:cubicBezTo>
                  <a:pt x="10785" y="5660"/>
                  <a:pt x="10817" y="5688"/>
                  <a:pt x="10953" y="5688"/>
                </a:cubicBezTo>
                <a:cubicBezTo>
                  <a:pt x="11104" y="5688"/>
                  <a:pt x="11118" y="5672"/>
                  <a:pt x="11141" y="5456"/>
                </a:cubicBezTo>
                <a:cubicBezTo>
                  <a:pt x="11177" y="5103"/>
                  <a:pt x="11080" y="4876"/>
                  <a:pt x="11038" y="5217"/>
                </a:cubicBezTo>
                <a:cubicBezTo>
                  <a:pt x="11019" y="5375"/>
                  <a:pt x="10889" y="5439"/>
                  <a:pt x="10850" y="5308"/>
                </a:cubicBezTo>
                <a:cubicBezTo>
                  <a:pt x="10839" y="5270"/>
                  <a:pt x="10820" y="4984"/>
                  <a:pt x="10806" y="4675"/>
                </a:cubicBezTo>
                <a:cubicBezTo>
                  <a:pt x="10791" y="4319"/>
                  <a:pt x="10766" y="4125"/>
                  <a:pt x="10740" y="4144"/>
                </a:cubicBezTo>
                <a:close/>
                <a:moveTo>
                  <a:pt x="18151" y="4198"/>
                </a:moveTo>
                <a:cubicBezTo>
                  <a:pt x="18099" y="4198"/>
                  <a:pt x="18088" y="4393"/>
                  <a:pt x="18107" y="5002"/>
                </a:cubicBezTo>
                <a:cubicBezTo>
                  <a:pt x="18124" y="5591"/>
                  <a:pt x="18156" y="5750"/>
                  <a:pt x="18204" y="5483"/>
                </a:cubicBezTo>
                <a:cubicBezTo>
                  <a:pt x="18234" y="5316"/>
                  <a:pt x="18188" y="4198"/>
                  <a:pt x="18151" y="4198"/>
                </a:cubicBezTo>
                <a:close/>
                <a:moveTo>
                  <a:pt x="12224" y="4241"/>
                </a:moveTo>
                <a:cubicBezTo>
                  <a:pt x="12196" y="4203"/>
                  <a:pt x="12172" y="4247"/>
                  <a:pt x="12159" y="4386"/>
                </a:cubicBezTo>
                <a:cubicBezTo>
                  <a:pt x="12153" y="4461"/>
                  <a:pt x="12182" y="4694"/>
                  <a:pt x="12224" y="4904"/>
                </a:cubicBezTo>
                <a:cubicBezTo>
                  <a:pt x="12266" y="5114"/>
                  <a:pt x="12301" y="5379"/>
                  <a:pt x="12301" y="5489"/>
                </a:cubicBezTo>
                <a:cubicBezTo>
                  <a:pt x="12301" y="5600"/>
                  <a:pt x="12317" y="5688"/>
                  <a:pt x="12338" y="5688"/>
                </a:cubicBezTo>
                <a:cubicBezTo>
                  <a:pt x="12395" y="5688"/>
                  <a:pt x="12380" y="5044"/>
                  <a:pt x="12312" y="4598"/>
                </a:cubicBezTo>
                <a:cubicBezTo>
                  <a:pt x="12283" y="4402"/>
                  <a:pt x="12252" y="4279"/>
                  <a:pt x="12224" y="4241"/>
                </a:cubicBezTo>
                <a:close/>
                <a:moveTo>
                  <a:pt x="21456" y="4248"/>
                </a:moveTo>
                <a:cubicBezTo>
                  <a:pt x="21446" y="4226"/>
                  <a:pt x="21435" y="4230"/>
                  <a:pt x="21422" y="4258"/>
                </a:cubicBezTo>
                <a:cubicBezTo>
                  <a:pt x="21397" y="4312"/>
                  <a:pt x="21392" y="4579"/>
                  <a:pt x="21409" y="5022"/>
                </a:cubicBezTo>
                <a:cubicBezTo>
                  <a:pt x="21429" y="5527"/>
                  <a:pt x="21446" y="5679"/>
                  <a:pt x="21477" y="5614"/>
                </a:cubicBezTo>
                <a:cubicBezTo>
                  <a:pt x="21522" y="5518"/>
                  <a:pt x="21527" y="4748"/>
                  <a:pt x="21485" y="4393"/>
                </a:cubicBezTo>
                <a:cubicBezTo>
                  <a:pt x="21476" y="4317"/>
                  <a:pt x="21467" y="4271"/>
                  <a:pt x="21456" y="4248"/>
                </a:cubicBezTo>
                <a:close/>
                <a:moveTo>
                  <a:pt x="853" y="4356"/>
                </a:moveTo>
                <a:cubicBezTo>
                  <a:pt x="834" y="4356"/>
                  <a:pt x="803" y="4434"/>
                  <a:pt x="785" y="4531"/>
                </a:cubicBezTo>
                <a:cubicBezTo>
                  <a:pt x="767" y="4628"/>
                  <a:pt x="719" y="4768"/>
                  <a:pt x="678" y="4840"/>
                </a:cubicBezTo>
                <a:cubicBezTo>
                  <a:pt x="631" y="4923"/>
                  <a:pt x="611" y="5028"/>
                  <a:pt x="623" y="5126"/>
                </a:cubicBezTo>
                <a:cubicBezTo>
                  <a:pt x="636" y="5232"/>
                  <a:pt x="617" y="5311"/>
                  <a:pt x="565" y="5372"/>
                </a:cubicBezTo>
                <a:cubicBezTo>
                  <a:pt x="448" y="5505"/>
                  <a:pt x="418" y="5411"/>
                  <a:pt x="473" y="5082"/>
                </a:cubicBezTo>
                <a:cubicBezTo>
                  <a:pt x="538" y="4697"/>
                  <a:pt x="536" y="4624"/>
                  <a:pt x="467" y="4477"/>
                </a:cubicBezTo>
                <a:cubicBezTo>
                  <a:pt x="383" y="4299"/>
                  <a:pt x="202" y="4325"/>
                  <a:pt x="88" y="4531"/>
                </a:cubicBezTo>
                <a:cubicBezTo>
                  <a:pt x="3" y="4685"/>
                  <a:pt x="-7" y="4758"/>
                  <a:pt x="3" y="5099"/>
                </a:cubicBezTo>
                <a:cubicBezTo>
                  <a:pt x="9" y="5314"/>
                  <a:pt x="34" y="5517"/>
                  <a:pt x="58" y="5550"/>
                </a:cubicBezTo>
                <a:cubicBezTo>
                  <a:pt x="136" y="5656"/>
                  <a:pt x="568" y="5544"/>
                  <a:pt x="643" y="5398"/>
                </a:cubicBezTo>
                <a:cubicBezTo>
                  <a:pt x="697" y="5295"/>
                  <a:pt x="728" y="5286"/>
                  <a:pt x="776" y="5351"/>
                </a:cubicBezTo>
                <a:cubicBezTo>
                  <a:pt x="810" y="5398"/>
                  <a:pt x="832" y="5493"/>
                  <a:pt x="826" y="5563"/>
                </a:cubicBezTo>
                <a:cubicBezTo>
                  <a:pt x="818" y="5657"/>
                  <a:pt x="859" y="5625"/>
                  <a:pt x="981" y="5442"/>
                </a:cubicBezTo>
                <a:cubicBezTo>
                  <a:pt x="1117" y="5238"/>
                  <a:pt x="1141" y="5170"/>
                  <a:pt x="1112" y="5055"/>
                </a:cubicBezTo>
                <a:cubicBezTo>
                  <a:pt x="1089" y="4965"/>
                  <a:pt x="1090" y="4898"/>
                  <a:pt x="1113" y="4867"/>
                </a:cubicBezTo>
                <a:cubicBezTo>
                  <a:pt x="1192" y="4764"/>
                  <a:pt x="1145" y="4658"/>
                  <a:pt x="1031" y="4682"/>
                </a:cubicBezTo>
                <a:cubicBezTo>
                  <a:pt x="931" y="4703"/>
                  <a:pt x="909" y="4679"/>
                  <a:pt x="899" y="4531"/>
                </a:cubicBezTo>
                <a:cubicBezTo>
                  <a:pt x="892" y="4434"/>
                  <a:pt x="872" y="4356"/>
                  <a:pt x="853" y="4356"/>
                </a:cubicBezTo>
                <a:close/>
                <a:moveTo>
                  <a:pt x="17585" y="4379"/>
                </a:moveTo>
                <a:cubicBezTo>
                  <a:pt x="17527" y="4420"/>
                  <a:pt x="17487" y="4843"/>
                  <a:pt x="17531" y="4954"/>
                </a:cubicBezTo>
                <a:cubicBezTo>
                  <a:pt x="17562" y="5035"/>
                  <a:pt x="17588" y="5030"/>
                  <a:pt x="17659" y="4931"/>
                </a:cubicBezTo>
                <a:cubicBezTo>
                  <a:pt x="17745" y="4810"/>
                  <a:pt x="17746" y="4803"/>
                  <a:pt x="17684" y="4581"/>
                </a:cubicBezTo>
                <a:cubicBezTo>
                  <a:pt x="17649" y="4456"/>
                  <a:pt x="17604" y="4365"/>
                  <a:pt x="17585" y="4379"/>
                </a:cubicBezTo>
                <a:close/>
                <a:moveTo>
                  <a:pt x="17031" y="4511"/>
                </a:moveTo>
                <a:cubicBezTo>
                  <a:pt x="16966" y="4511"/>
                  <a:pt x="16925" y="4640"/>
                  <a:pt x="16955" y="4746"/>
                </a:cubicBezTo>
                <a:cubicBezTo>
                  <a:pt x="16995" y="4884"/>
                  <a:pt x="17085" y="4831"/>
                  <a:pt x="17085" y="4669"/>
                </a:cubicBezTo>
                <a:cubicBezTo>
                  <a:pt x="17085" y="4582"/>
                  <a:pt x="17060" y="4511"/>
                  <a:pt x="17031" y="4511"/>
                </a:cubicBezTo>
                <a:close/>
                <a:moveTo>
                  <a:pt x="9488" y="4625"/>
                </a:moveTo>
                <a:cubicBezTo>
                  <a:pt x="9468" y="4614"/>
                  <a:pt x="9442" y="4619"/>
                  <a:pt x="9404" y="4638"/>
                </a:cubicBezTo>
                <a:cubicBezTo>
                  <a:pt x="9275" y="4705"/>
                  <a:pt x="9270" y="4715"/>
                  <a:pt x="9297" y="4864"/>
                </a:cubicBezTo>
                <a:cubicBezTo>
                  <a:pt x="9313" y="4954"/>
                  <a:pt x="9345" y="4973"/>
                  <a:pt x="9420" y="4934"/>
                </a:cubicBezTo>
                <a:cubicBezTo>
                  <a:pt x="9549" y="4868"/>
                  <a:pt x="9554" y="4858"/>
                  <a:pt x="9527" y="4709"/>
                </a:cubicBezTo>
                <a:cubicBezTo>
                  <a:pt x="9519" y="4664"/>
                  <a:pt x="9507" y="4636"/>
                  <a:pt x="9488" y="4625"/>
                </a:cubicBezTo>
                <a:close/>
                <a:moveTo>
                  <a:pt x="14347" y="4645"/>
                </a:moveTo>
                <a:cubicBezTo>
                  <a:pt x="14223" y="4664"/>
                  <a:pt x="14199" y="4705"/>
                  <a:pt x="14225" y="4850"/>
                </a:cubicBezTo>
                <a:cubicBezTo>
                  <a:pt x="14255" y="5013"/>
                  <a:pt x="14480" y="4924"/>
                  <a:pt x="14464" y="4756"/>
                </a:cubicBezTo>
                <a:cubicBezTo>
                  <a:pt x="14455" y="4669"/>
                  <a:pt x="14418" y="4634"/>
                  <a:pt x="14347" y="4645"/>
                </a:cubicBezTo>
                <a:close/>
                <a:moveTo>
                  <a:pt x="18744" y="4669"/>
                </a:moveTo>
                <a:cubicBezTo>
                  <a:pt x="18639" y="4674"/>
                  <a:pt x="18536" y="5152"/>
                  <a:pt x="18592" y="5375"/>
                </a:cubicBezTo>
                <a:cubicBezTo>
                  <a:pt x="18618" y="5477"/>
                  <a:pt x="18614" y="5602"/>
                  <a:pt x="18575" y="5799"/>
                </a:cubicBezTo>
                <a:cubicBezTo>
                  <a:pt x="18483" y="6268"/>
                  <a:pt x="18524" y="6677"/>
                  <a:pt x="18679" y="6841"/>
                </a:cubicBezTo>
                <a:cubicBezTo>
                  <a:pt x="18878" y="7052"/>
                  <a:pt x="19256" y="6903"/>
                  <a:pt x="19256" y="6616"/>
                </a:cubicBezTo>
                <a:cubicBezTo>
                  <a:pt x="19256" y="6536"/>
                  <a:pt x="19294" y="6433"/>
                  <a:pt x="19341" y="6387"/>
                </a:cubicBezTo>
                <a:cubicBezTo>
                  <a:pt x="19389" y="6341"/>
                  <a:pt x="19457" y="6200"/>
                  <a:pt x="19493" y="6071"/>
                </a:cubicBezTo>
                <a:cubicBezTo>
                  <a:pt x="19529" y="5942"/>
                  <a:pt x="19567" y="5855"/>
                  <a:pt x="19578" y="5879"/>
                </a:cubicBezTo>
                <a:cubicBezTo>
                  <a:pt x="19589" y="5904"/>
                  <a:pt x="19623" y="5880"/>
                  <a:pt x="19652" y="5829"/>
                </a:cubicBezTo>
                <a:cubicBezTo>
                  <a:pt x="19706" y="5733"/>
                  <a:pt x="19728" y="5726"/>
                  <a:pt x="20228" y="5657"/>
                </a:cubicBezTo>
                <a:cubicBezTo>
                  <a:pt x="20531" y="5616"/>
                  <a:pt x="20578" y="5559"/>
                  <a:pt x="20579" y="5237"/>
                </a:cubicBezTo>
                <a:cubicBezTo>
                  <a:pt x="20580" y="5061"/>
                  <a:pt x="20529" y="4998"/>
                  <a:pt x="20491" y="5129"/>
                </a:cubicBezTo>
                <a:cubicBezTo>
                  <a:pt x="20480" y="5167"/>
                  <a:pt x="20428" y="5219"/>
                  <a:pt x="20374" y="5240"/>
                </a:cubicBezTo>
                <a:cubicBezTo>
                  <a:pt x="20301" y="5270"/>
                  <a:pt x="20273" y="5244"/>
                  <a:pt x="20259" y="5133"/>
                </a:cubicBezTo>
                <a:cubicBezTo>
                  <a:pt x="20249" y="5047"/>
                  <a:pt x="20224" y="5010"/>
                  <a:pt x="20199" y="5042"/>
                </a:cubicBezTo>
                <a:cubicBezTo>
                  <a:pt x="20176" y="5072"/>
                  <a:pt x="20121" y="5084"/>
                  <a:pt x="20076" y="5072"/>
                </a:cubicBezTo>
                <a:cubicBezTo>
                  <a:pt x="20025" y="5058"/>
                  <a:pt x="19981" y="5111"/>
                  <a:pt x="19955" y="5217"/>
                </a:cubicBezTo>
                <a:cubicBezTo>
                  <a:pt x="19926" y="5331"/>
                  <a:pt x="19891" y="5367"/>
                  <a:pt x="19843" y="5335"/>
                </a:cubicBezTo>
                <a:cubicBezTo>
                  <a:pt x="19805" y="5308"/>
                  <a:pt x="19740" y="5325"/>
                  <a:pt x="19699" y="5372"/>
                </a:cubicBezTo>
                <a:cubicBezTo>
                  <a:pt x="19638" y="5442"/>
                  <a:pt x="19616" y="5424"/>
                  <a:pt x="19565" y="5261"/>
                </a:cubicBezTo>
                <a:cubicBezTo>
                  <a:pt x="19518" y="5105"/>
                  <a:pt x="19491" y="5082"/>
                  <a:pt x="19438" y="5143"/>
                </a:cubicBezTo>
                <a:cubicBezTo>
                  <a:pt x="19334" y="5261"/>
                  <a:pt x="19312" y="5518"/>
                  <a:pt x="19390" y="5701"/>
                </a:cubicBezTo>
                <a:cubicBezTo>
                  <a:pt x="19456" y="5856"/>
                  <a:pt x="19455" y="5866"/>
                  <a:pt x="19371" y="6011"/>
                </a:cubicBezTo>
                <a:cubicBezTo>
                  <a:pt x="19317" y="6104"/>
                  <a:pt x="19253" y="6143"/>
                  <a:pt x="19201" y="6115"/>
                </a:cubicBezTo>
                <a:cubicBezTo>
                  <a:pt x="19122" y="6072"/>
                  <a:pt x="19078" y="6193"/>
                  <a:pt x="19058" y="6512"/>
                </a:cubicBezTo>
                <a:cubicBezTo>
                  <a:pt x="19055" y="6555"/>
                  <a:pt x="19001" y="6603"/>
                  <a:pt x="18938" y="6616"/>
                </a:cubicBezTo>
                <a:cubicBezTo>
                  <a:pt x="18786" y="6647"/>
                  <a:pt x="18621" y="6355"/>
                  <a:pt x="18621" y="6054"/>
                </a:cubicBezTo>
                <a:cubicBezTo>
                  <a:pt x="18621" y="5826"/>
                  <a:pt x="18744" y="5487"/>
                  <a:pt x="18854" y="5412"/>
                </a:cubicBezTo>
                <a:cubicBezTo>
                  <a:pt x="18970" y="5334"/>
                  <a:pt x="18976" y="5084"/>
                  <a:pt x="18867" y="4867"/>
                </a:cubicBezTo>
                <a:cubicBezTo>
                  <a:pt x="18812" y="4759"/>
                  <a:pt x="18756" y="4668"/>
                  <a:pt x="18744" y="4669"/>
                </a:cubicBezTo>
                <a:close/>
                <a:moveTo>
                  <a:pt x="12891" y="4712"/>
                </a:moveTo>
                <a:cubicBezTo>
                  <a:pt x="12875" y="4708"/>
                  <a:pt x="12860" y="4724"/>
                  <a:pt x="12849" y="4763"/>
                </a:cubicBezTo>
                <a:cubicBezTo>
                  <a:pt x="12805" y="4910"/>
                  <a:pt x="12808" y="5094"/>
                  <a:pt x="12858" y="5200"/>
                </a:cubicBezTo>
                <a:cubicBezTo>
                  <a:pt x="12911" y="5313"/>
                  <a:pt x="12948" y="5269"/>
                  <a:pt x="12973" y="5062"/>
                </a:cubicBezTo>
                <a:cubicBezTo>
                  <a:pt x="12992" y="4908"/>
                  <a:pt x="12939" y="4727"/>
                  <a:pt x="12891" y="4712"/>
                </a:cubicBezTo>
                <a:close/>
                <a:moveTo>
                  <a:pt x="13533" y="4827"/>
                </a:moveTo>
                <a:cubicBezTo>
                  <a:pt x="13237" y="4827"/>
                  <a:pt x="13216" y="4966"/>
                  <a:pt x="13506" y="4998"/>
                </a:cubicBezTo>
                <a:cubicBezTo>
                  <a:pt x="13737" y="5024"/>
                  <a:pt x="13773" y="5012"/>
                  <a:pt x="13773" y="4901"/>
                </a:cubicBezTo>
                <a:cubicBezTo>
                  <a:pt x="13773" y="4860"/>
                  <a:pt x="13665" y="4827"/>
                  <a:pt x="13533" y="4827"/>
                </a:cubicBezTo>
                <a:close/>
                <a:moveTo>
                  <a:pt x="14749" y="4907"/>
                </a:moveTo>
                <a:cubicBezTo>
                  <a:pt x="14721" y="4926"/>
                  <a:pt x="14692" y="5002"/>
                  <a:pt x="14686" y="5119"/>
                </a:cubicBezTo>
                <a:cubicBezTo>
                  <a:pt x="14675" y="5314"/>
                  <a:pt x="14655" y="5344"/>
                  <a:pt x="14478" y="5409"/>
                </a:cubicBezTo>
                <a:cubicBezTo>
                  <a:pt x="14230" y="5498"/>
                  <a:pt x="14028" y="5397"/>
                  <a:pt x="13973" y="5160"/>
                </a:cubicBezTo>
                <a:cubicBezTo>
                  <a:pt x="13921" y="4936"/>
                  <a:pt x="13883" y="5013"/>
                  <a:pt x="13883" y="5345"/>
                </a:cubicBezTo>
                <a:cubicBezTo>
                  <a:pt x="13883" y="5507"/>
                  <a:pt x="13907" y="5634"/>
                  <a:pt x="13948" y="5684"/>
                </a:cubicBezTo>
                <a:cubicBezTo>
                  <a:pt x="14047" y="5808"/>
                  <a:pt x="14433" y="5781"/>
                  <a:pt x="14605" y="5641"/>
                </a:cubicBezTo>
                <a:cubicBezTo>
                  <a:pt x="14755" y="5519"/>
                  <a:pt x="14801" y="5379"/>
                  <a:pt x="14803" y="5042"/>
                </a:cubicBezTo>
                <a:cubicBezTo>
                  <a:pt x="14803" y="4928"/>
                  <a:pt x="14777" y="4889"/>
                  <a:pt x="14749" y="4907"/>
                </a:cubicBezTo>
                <a:close/>
                <a:moveTo>
                  <a:pt x="9827" y="4924"/>
                </a:moveTo>
                <a:cubicBezTo>
                  <a:pt x="9802" y="4942"/>
                  <a:pt x="9782" y="5042"/>
                  <a:pt x="9781" y="5146"/>
                </a:cubicBezTo>
                <a:cubicBezTo>
                  <a:pt x="9780" y="5360"/>
                  <a:pt x="9687" y="5430"/>
                  <a:pt x="9382" y="5446"/>
                </a:cubicBezTo>
                <a:cubicBezTo>
                  <a:pt x="9186" y="5456"/>
                  <a:pt x="9062" y="5352"/>
                  <a:pt x="9062" y="5176"/>
                </a:cubicBezTo>
                <a:cubicBezTo>
                  <a:pt x="9062" y="5113"/>
                  <a:pt x="9046" y="5062"/>
                  <a:pt x="9026" y="5062"/>
                </a:cubicBezTo>
                <a:cubicBezTo>
                  <a:pt x="8960" y="5062"/>
                  <a:pt x="8983" y="5598"/>
                  <a:pt x="9052" y="5684"/>
                </a:cubicBezTo>
                <a:cubicBezTo>
                  <a:pt x="9190" y="5855"/>
                  <a:pt x="9648" y="5749"/>
                  <a:pt x="9825" y="5506"/>
                </a:cubicBezTo>
                <a:cubicBezTo>
                  <a:pt x="9887" y="5422"/>
                  <a:pt x="9888" y="4881"/>
                  <a:pt x="9827" y="4924"/>
                </a:cubicBezTo>
                <a:close/>
                <a:moveTo>
                  <a:pt x="16058" y="4944"/>
                </a:moveTo>
                <a:cubicBezTo>
                  <a:pt x="15930" y="4944"/>
                  <a:pt x="15880" y="5156"/>
                  <a:pt x="15935" y="5466"/>
                </a:cubicBezTo>
                <a:cubicBezTo>
                  <a:pt x="15996" y="5808"/>
                  <a:pt x="15938" y="5947"/>
                  <a:pt x="15754" y="5910"/>
                </a:cubicBezTo>
                <a:lnTo>
                  <a:pt x="15615" y="5883"/>
                </a:lnTo>
                <a:lnTo>
                  <a:pt x="15694" y="6061"/>
                </a:lnTo>
                <a:cubicBezTo>
                  <a:pt x="15791" y="6281"/>
                  <a:pt x="15946" y="6292"/>
                  <a:pt x="16034" y="6085"/>
                </a:cubicBezTo>
                <a:cubicBezTo>
                  <a:pt x="16071" y="5999"/>
                  <a:pt x="16113" y="5945"/>
                  <a:pt x="16127" y="5963"/>
                </a:cubicBezTo>
                <a:cubicBezTo>
                  <a:pt x="16142" y="5982"/>
                  <a:pt x="16151" y="5759"/>
                  <a:pt x="16149" y="5469"/>
                </a:cubicBezTo>
                <a:cubicBezTo>
                  <a:pt x="16146" y="4968"/>
                  <a:pt x="16142" y="4944"/>
                  <a:pt x="16058" y="4944"/>
                </a:cubicBezTo>
                <a:close/>
                <a:moveTo>
                  <a:pt x="18409" y="5022"/>
                </a:moveTo>
                <a:cubicBezTo>
                  <a:pt x="18389" y="4995"/>
                  <a:pt x="18373" y="5028"/>
                  <a:pt x="18373" y="5096"/>
                </a:cubicBezTo>
                <a:cubicBezTo>
                  <a:pt x="18373" y="5163"/>
                  <a:pt x="18389" y="5217"/>
                  <a:pt x="18409" y="5217"/>
                </a:cubicBezTo>
                <a:cubicBezTo>
                  <a:pt x="18430" y="5217"/>
                  <a:pt x="18446" y="5187"/>
                  <a:pt x="18446" y="5146"/>
                </a:cubicBezTo>
                <a:cubicBezTo>
                  <a:pt x="18446" y="5106"/>
                  <a:pt x="18430" y="5048"/>
                  <a:pt x="18409" y="5022"/>
                </a:cubicBezTo>
                <a:close/>
                <a:moveTo>
                  <a:pt x="11581" y="5139"/>
                </a:moveTo>
                <a:cubicBezTo>
                  <a:pt x="11521" y="5139"/>
                  <a:pt x="11513" y="5282"/>
                  <a:pt x="11563" y="5452"/>
                </a:cubicBezTo>
                <a:cubicBezTo>
                  <a:pt x="11602" y="5582"/>
                  <a:pt x="11541" y="5794"/>
                  <a:pt x="11486" y="5721"/>
                </a:cubicBezTo>
                <a:cubicBezTo>
                  <a:pt x="11468" y="5697"/>
                  <a:pt x="11457" y="5723"/>
                  <a:pt x="11462" y="5778"/>
                </a:cubicBezTo>
                <a:cubicBezTo>
                  <a:pt x="11468" y="5834"/>
                  <a:pt x="11419" y="5938"/>
                  <a:pt x="11352" y="6011"/>
                </a:cubicBezTo>
                <a:cubicBezTo>
                  <a:pt x="11277" y="6092"/>
                  <a:pt x="11248" y="6160"/>
                  <a:pt x="11278" y="6185"/>
                </a:cubicBezTo>
                <a:cubicBezTo>
                  <a:pt x="11440" y="6324"/>
                  <a:pt x="11609" y="6096"/>
                  <a:pt x="11658" y="5674"/>
                </a:cubicBezTo>
                <a:cubicBezTo>
                  <a:pt x="11689" y="5409"/>
                  <a:pt x="11649" y="5139"/>
                  <a:pt x="11581" y="5139"/>
                </a:cubicBezTo>
                <a:close/>
                <a:moveTo>
                  <a:pt x="13528" y="5210"/>
                </a:moveTo>
                <a:cubicBezTo>
                  <a:pt x="13419" y="5215"/>
                  <a:pt x="13312" y="5235"/>
                  <a:pt x="13298" y="5264"/>
                </a:cubicBezTo>
                <a:cubicBezTo>
                  <a:pt x="13290" y="5282"/>
                  <a:pt x="13395" y="5298"/>
                  <a:pt x="13533" y="5298"/>
                </a:cubicBezTo>
                <a:cubicBezTo>
                  <a:pt x="13671" y="5298"/>
                  <a:pt x="13774" y="5273"/>
                  <a:pt x="13760" y="5244"/>
                </a:cubicBezTo>
                <a:cubicBezTo>
                  <a:pt x="13747" y="5216"/>
                  <a:pt x="13637" y="5205"/>
                  <a:pt x="13528" y="5210"/>
                </a:cubicBezTo>
                <a:close/>
                <a:moveTo>
                  <a:pt x="11122" y="5960"/>
                </a:moveTo>
                <a:cubicBezTo>
                  <a:pt x="11060" y="5953"/>
                  <a:pt x="10977" y="6031"/>
                  <a:pt x="10977" y="6128"/>
                </a:cubicBezTo>
                <a:cubicBezTo>
                  <a:pt x="10977" y="6191"/>
                  <a:pt x="11014" y="6239"/>
                  <a:pt x="11066" y="6239"/>
                </a:cubicBezTo>
                <a:cubicBezTo>
                  <a:pt x="11165" y="6239"/>
                  <a:pt x="11223" y="6109"/>
                  <a:pt x="11172" y="6000"/>
                </a:cubicBezTo>
                <a:cubicBezTo>
                  <a:pt x="11161" y="5976"/>
                  <a:pt x="11142" y="5963"/>
                  <a:pt x="11122" y="5960"/>
                </a:cubicBezTo>
                <a:close/>
                <a:moveTo>
                  <a:pt x="19772" y="6041"/>
                </a:moveTo>
                <a:cubicBezTo>
                  <a:pt x="19742" y="6041"/>
                  <a:pt x="19711" y="6106"/>
                  <a:pt x="19704" y="6185"/>
                </a:cubicBezTo>
                <a:cubicBezTo>
                  <a:pt x="19695" y="6290"/>
                  <a:pt x="19709" y="6323"/>
                  <a:pt x="19758" y="6303"/>
                </a:cubicBezTo>
                <a:cubicBezTo>
                  <a:pt x="19838" y="6270"/>
                  <a:pt x="19851" y="6041"/>
                  <a:pt x="19772" y="6041"/>
                </a:cubicBezTo>
                <a:close/>
                <a:moveTo>
                  <a:pt x="20709" y="7299"/>
                </a:moveTo>
                <a:cubicBezTo>
                  <a:pt x="20651" y="7299"/>
                  <a:pt x="20637" y="7348"/>
                  <a:pt x="20641" y="7534"/>
                </a:cubicBezTo>
                <a:cubicBezTo>
                  <a:pt x="20650" y="8001"/>
                  <a:pt x="20702" y="8277"/>
                  <a:pt x="20781" y="8277"/>
                </a:cubicBezTo>
                <a:cubicBezTo>
                  <a:pt x="20834" y="8277"/>
                  <a:pt x="21023" y="8765"/>
                  <a:pt x="21023" y="8900"/>
                </a:cubicBezTo>
                <a:cubicBezTo>
                  <a:pt x="21023" y="8944"/>
                  <a:pt x="20989" y="9018"/>
                  <a:pt x="20949" y="9064"/>
                </a:cubicBezTo>
                <a:cubicBezTo>
                  <a:pt x="20908" y="9111"/>
                  <a:pt x="20874" y="9218"/>
                  <a:pt x="20874" y="9303"/>
                </a:cubicBezTo>
                <a:cubicBezTo>
                  <a:pt x="20874" y="9419"/>
                  <a:pt x="20899" y="9455"/>
                  <a:pt x="20975" y="9455"/>
                </a:cubicBezTo>
                <a:cubicBezTo>
                  <a:pt x="21151" y="9452"/>
                  <a:pt x="21175" y="9365"/>
                  <a:pt x="21193" y="8661"/>
                </a:cubicBezTo>
                <a:cubicBezTo>
                  <a:pt x="21202" y="8299"/>
                  <a:pt x="21213" y="7952"/>
                  <a:pt x="21217" y="7887"/>
                </a:cubicBezTo>
                <a:cubicBezTo>
                  <a:pt x="21221" y="7823"/>
                  <a:pt x="21208" y="7751"/>
                  <a:pt x="21188" y="7729"/>
                </a:cubicBezTo>
                <a:cubicBezTo>
                  <a:pt x="21168" y="7707"/>
                  <a:pt x="21146" y="7829"/>
                  <a:pt x="21139" y="8005"/>
                </a:cubicBezTo>
                <a:cubicBezTo>
                  <a:pt x="21122" y="8484"/>
                  <a:pt x="21077" y="8506"/>
                  <a:pt x="20922" y="8119"/>
                </a:cubicBezTo>
                <a:cubicBezTo>
                  <a:pt x="20827" y="7884"/>
                  <a:pt x="20783" y="7700"/>
                  <a:pt x="20783" y="7537"/>
                </a:cubicBezTo>
                <a:cubicBezTo>
                  <a:pt x="20783" y="7351"/>
                  <a:pt x="20766" y="7299"/>
                  <a:pt x="20709" y="7299"/>
                </a:cubicBezTo>
                <a:close/>
                <a:moveTo>
                  <a:pt x="17015" y="7665"/>
                </a:moveTo>
                <a:cubicBezTo>
                  <a:pt x="16977" y="7638"/>
                  <a:pt x="16969" y="7771"/>
                  <a:pt x="16979" y="8287"/>
                </a:cubicBezTo>
                <a:lnTo>
                  <a:pt x="16993" y="8947"/>
                </a:lnTo>
                <a:lnTo>
                  <a:pt x="16845" y="8950"/>
                </a:lnTo>
                <a:cubicBezTo>
                  <a:pt x="16764" y="8952"/>
                  <a:pt x="16673" y="8976"/>
                  <a:pt x="16643" y="9004"/>
                </a:cubicBezTo>
                <a:cubicBezTo>
                  <a:pt x="16613" y="9032"/>
                  <a:pt x="16464" y="9049"/>
                  <a:pt x="16312" y="9041"/>
                </a:cubicBezTo>
                <a:cubicBezTo>
                  <a:pt x="16064" y="9027"/>
                  <a:pt x="16032" y="9007"/>
                  <a:pt x="16000" y="8849"/>
                </a:cubicBezTo>
                <a:cubicBezTo>
                  <a:pt x="15944" y="8580"/>
                  <a:pt x="15902" y="8637"/>
                  <a:pt x="15914" y="8963"/>
                </a:cubicBezTo>
                <a:cubicBezTo>
                  <a:pt x="15923" y="9181"/>
                  <a:pt x="15948" y="9283"/>
                  <a:pt x="16017" y="9360"/>
                </a:cubicBezTo>
                <a:cubicBezTo>
                  <a:pt x="16082" y="9433"/>
                  <a:pt x="16186" y="9448"/>
                  <a:pt x="16367" y="9414"/>
                </a:cubicBezTo>
                <a:cubicBezTo>
                  <a:pt x="16605" y="9369"/>
                  <a:pt x="16681" y="9365"/>
                  <a:pt x="16854" y="9381"/>
                </a:cubicBezTo>
                <a:cubicBezTo>
                  <a:pt x="17051" y="9398"/>
                  <a:pt x="17177" y="9325"/>
                  <a:pt x="17167" y="9199"/>
                </a:cubicBezTo>
                <a:cubicBezTo>
                  <a:pt x="17161" y="9127"/>
                  <a:pt x="17135" y="8761"/>
                  <a:pt x="17110" y="8385"/>
                </a:cubicBezTo>
                <a:cubicBezTo>
                  <a:pt x="17081" y="7964"/>
                  <a:pt x="17045" y="7686"/>
                  <a:pt x="17015" y="7665"/>
                </a:cubicBezTo>
                <a:close/>
                <a:moveTo>
                  <a:pt x="17897" y="7665"/>
                </a:moveTo>
                <a:cubicBezTo>
                  <a:pt x="17854" y="7635"/>
                  <a:pt x="17850" y="7745"/>
                  <a:pt x="17868" y="8311"/>
                </a:cubicBezTo>
                <a:cubicBezTo>
                  <a:pt x="17888" y="8890"/>
                  <a:pt x="17882" y="9000"/>
                  <a:pt x="17832" y="9041"/>
                </a:cubicBezTo>
                <a:cubicBezTo>
                  <a:pt x="17800" y="9067"/>
                  <a:pt x="17743" y="9047"/>
                  <a:pt x="17706" y="8997"/>
                </a:cubicBezTo>
                <a:cubicBezTo>
                  <a:pt x="17655" y="8930"/>
                  <a:pt x="17616" y="8930"/>
                  <a:pt x="17547" y="8997"/>
                </a:cubicBezTo>
                <a:cubicBezTo>
                  <a:pt x="17422" y="9119"/>
                  <a:pt x="17335" y="8962"/>
                  <a:pt x="17346" y="8637"/>
                </a:cubicBezTo>
                <a:cubicBezTo>
                  <a:pt x="17351" y="8504"/>
                  <a:pt x="17342" y="8243"/>
                  <a:pt x="17326" y="8055"/>
                </a:cubicBezTo>
                <a:cubicBezTo>
                  <a:pt x="17302" y="7769"/>
                  <a:pt x="17290" y="7731"/>
                  <a:pt x="17249" y="7820"/>
                </a:cubicBezTo>
                <a:cubicBezTo>
                  <a:pt x="17181" y="7967"/>
                  <a:pt x="17253" y="9135"/>
                  <a:pt x="17339" y="9283"/>
                </a:cubicBezTo>
                <a:cubicBezTo>
                  <a:pt x="17373" y="9342"/>
                  <a:pt x="17437" y="9367"/>
                  <a:pt x="17490" y="9340"/>
                </a:cubicBezTo>
                <a:cubicBezTo>
                  <a:pt x="17541" y="9314"/>
                  <a:pt x="17602" y="9296"/>
                  <a:pt x="17627" y="9300"/>
                </a:cubicBezTo>
                <a:cubicBezTo>
                  <a:pt x="17710" y="9313"/>
                  <a:pt x="17894" y="9308"/>
                  <a:pt x="17947" y="9290"/>
                </a:cubicBezTo>
                <a:cubicBezTo>
                  <a:pt x="17989" y="9276"/>
                  <a:pt x="17995" y="9166"/>
                  <a:pt x="17979" y="8755"/>
                </a:cubicBezTo>
                <a:cubicBezTo>
                  <a:pt x="17968" y="8471"/>
                  <a:pt x="17956" y="8119"/>
                  <a:pt x="17954" y="7971"/>
                </a:cubicBezTo>
                <a:cubicBezTo>
                  <a:pt x="17951" y="7817"/>
                  <a:pt x="17927" y="7686"/>
                  <a:pt x="17897" y="7665"/>
                </a:cubicBezTo>
                <a:close/>
                <a:moveTo>
                  <a:pt x="12317" y="7770"/>
                </a:moveTo>
                <a:cubicBezTo>
                  <a:pt x="12298" y="7770"/>
                  <a:pt x="12282" y="8050"/>
                  <a:pt x="12282" y="8395"/>
                </a:cubicBezTo>
                <a:cubicBezTo>
                  <a:pt x="12282" y="8740"/>
                  <a:pt x="12269" y="9068"/>
                  <a:pt x="12252" y="9122"/>
                </a:cubicBezTo>
                <a:cubicBezTo>
                  <a:pt x="12212" y="9253"/>
                  <a:pt x="11989" y="9246"/>
                  <a:pt x="11937" y="9111"/>
                </a:cubicBezTo>
                <a:cubicBezTo>
                  <a:pt x="11914" y="9052"/>
                  <a:pt x="11906" y="8943"/>
                  <a:pt x="11920" y="8866"/>
                </a:cubicBezTo>
                <a:cubicBezTo>
                  <a:pt x="11936" y="8776"/>
                  <a:pt x="11931" y="8742"/>
                  <a:pt x="11905" y="8775"/>
                </a:cubicBezTo>
                <a:cubicBezTo>
                  <a:pt x="11884" y="8804"/>
                  <a:pt x="11861" y="8967"/>
                  <a:pt x="11853" y="9138"/>
                </a:cubicBezTo>
                <a:cubicBezTo>
                  <a:pt x="11843" y="9369"/>
                  <a:pt x="11853" y="9461"/>
                  <a:pt x="11894" y="9485"/>
                </a:cubicBezTo>
                <a:cubicBezTo>
                  <a:pt x="12052" y="9576"/>
                  <a:pt x="12231" y="9528"/>
                  <a:pt x="12303" y="9374"/>
                </a:cubicBezTo>
                <a:cubicBezTo>
                  <a:pt x="12371" y="9229"/>
                  <a:pt x="12377" y="9136"/>
                  <a:pt x="12364" y="8489"/>
                </a:cubicBezTo>
                <a:cubicBezTo>
                  <a:pt x="12357" y="8093"/>
                  <a:pt x="12336" y="7770"/>
                  <a:pt x="12317" y="7770"/>
                </a:cubicBezTo>
                <a:close/>
                <a:moveTo>
                  <a:pt x="13995" y="7807"/>
                </a:moveTo>
                <a:cubicBezTo>
                  <a:pt x="13918" y="7807"/>
                  <a:pt x="13924" y="8126"/>
                  <a:pt x="14011" y="8543"/>
                </a:cubicBezTo>
                <a:cubicBezTo>
                  <a:pt x="14062" y="8789"/>
                  <a:pt x="14104" y="9054"/>
                  <a:pt x="14104" y="9132"/>
                </a:cubicBezTo>
                <a:cubicBezTo>
                  <a:pt x="14104" y="9210"/>
                  <a:pt x="14116" y="9298"/>
                  <a:pt x="14131" y="9330"/>
                </a:cubicBezTo>
                <a:cubicBezTo>
                  <a:pt x="14173" y="9420"/>
                  <a:pt x="14204" y="9063"/>
                  <a:pt x="14184" y="8711"/>
                </a:cubicBezTo>
                <a:cubicBezTo>
                  <a:pt x="14165" y="8367"/>
                  <a:pt x="14048" y="7807"/>
                  <a:pt x="13995" y="7807"/>
                </a:cubicBezTo>
                <a:close/>
                <a:moveTo>
                  <a:pt x="18135" y="7807"/>
                </a:moveTo>
                <a:cubicBezTo>
                  <a:pt x="18126" y="7814"/>
                  <a:pt x="18117" y="7849"/>
                  <a:pt x="18107" y="7907"/>
                </a:cubicBezTo>
                <a:cubicBezTo>
                  <a:pt x="18094" y="7980"/>
                  <a:pt x="18099" y="9143"/>
                  <a:pt x="18113" y="9280"/>
                </a:cubicBezTo>
                <a:cubicBezTo>
                  <a:pt x="18114" y="9290"/>
                  <a:pt x="18130" y="9300"/>
                  <a:pt x="18148" y="9300"/>
                </a:cubicBezTo>
                <a:cubicBezTo>
                  <a:pt x="18203" y="9300"/>
                  <a:pt x="18220" y="8999"/>
                  <a:pt x="18198" y="8392"/>
                </a:cubicBezTo>
                <a:cubicBezTo>
                  <a:pt x="18184" y="7983"/>
                  <a:pt x="18162" y="7783"/>
                  <a:pt x="18135" y="7807"/>
                </a:cubicBezTo>
                <a:close/>
                <a:moveTo>
                  <a:pt x="21464" y="7813"/>
                </a:moveTo>
                <a:cubicBezTo>
                  <a:pt x="21464" y="7794"/>
                  <a:pt x="21444" y="7815"/>
                  <a:pt x="21422" y="7864"/>
                </a:cubicBezTo>
                <a:cubicBezTo>
                  <a:pt x="21393" y="7924"/>
                  <a:pt x="21389" y="8164"/>
                  <a:pt x="21407" y="8627"/>
                </a:cubicBezTo>
                <a:cubicBezTo>
                  <a:pt x="21422" y="8997"/>
                  <a:pt x="21446" y="9300"/>
                  <a:pt x="21463" y="9300"/>
                </a:cubicBezTo>
                <a:cubicBezTo>
                  <a:pt x="21517" y="9300"/>
                  <a:pt x="21537" y="8791"/>
                  <a:pt x="21501" y="8318"/>
                </a:cubicBezTo>
                <a:cubicBezTo>
                  <a:pt x="21481" y="8059"/>
                  <a:pt x="21464" y="7833"/>
                  <a:pt x="21464" y="7813"/>
                </a:cubicBezTo>
                <a:close/>
                <a:moveTo>
                  <a:pt x="12549" y="7830"/>
                </a:moveTo>
                <a:cubicBezTo>
                  <a:pt x="12524" y="7849"/>
                  <a:pt x="12506" y="7930"/>
                  <a:pt x="12509" y="8012"/>
                </a:cubicBezTo>
                <a:cubicBezTo>
                  <a:pt x="12513" y="8093"/>
                  <a:pt x="12521" y="8415"/>
                  <a:pt x="12527" y="8725"/>
                </a:cubicBezTo>
                <a:cubicBezTo>
                  <a:pt x="12532" y="9035"/>
                  <a:pt x="12548" y="9272"/>
                  <a:pt x="12563" y="9253"/>
                </a:cubicBezTo>
                <a:cubicBezTo>
                  <a:pt x="12578" y="9233"/>
                  <a:pt x="12601" y="9253"/>
                  <a:pt x="12614" y="9296"/>
                </a:cubicBezTo>
                <a:cubicBezTo>
                  <a:pt x="12648" y="9416"/>
                  <a:pt x="12874" y="9392"/>
                  <a:pt x="12924" y="9263"/>
                </a:cubicBezTo>
                <a:cubicBezTo>
                  <a:pt x="12992" y="9088"/>
                  <a:pt x="12959" y="8712"/>
                  <a:pt x="12875" y="8711"/>
                </a:cubicBezTo>
                <a:cubicBezTo>
                  <a:pt x="12837" y="8711"/>
                  <a:pt x="12792" y="8639"/>
                  <a:pt x="12776" y="8553"/>
                </a:cubicBezTo>
                <a:cubicBezTo>
                  <a:pt x="12753" y="8426"/>
                  <a:pt x="12747" y="8444"/>
                  <a:pt x="12744" y="8647"/>
                </a:cubicBezTo>
                <a:cubicBezTo>
                  <a:pt x="12742" y="8915"/>
                  <a:pt x="12691" y="9045"/>
                  <a:pt x="12648" y="8896"/>
                </a:cubicBezTo>
                <a:cubicBezTo>
                  <a:pt x="12618" y="8793"/>
                  <a:pt x="12606" y="8618"/>
                  <a:pt x="12599" y="8136"/>
                </a:cubicBezTo>
                <a:cubicBezTo>
                  <a:pt x="12596" y="7901"/>
                  <a:pt x="12581" y="7806"/>
                  <a:pt x="12549" y="7830"/>
                </a:cubicBezTo>
                <a:close/>
                <a:moveTo>
                  <a:pt x="16310" y="8015"/>
                </a:moveTo>
                <a:cubicBezTo>
                  <a:pt x="16291" y="8045"/>
                  <a:pt x="16277" y="8147"/>
                  <a:pt x="16258" y="8338"/>
                </a:cubicBezTo>
                <a:cubicBezTo>
                  <a:pt x="16234" y="8582"/>
                  <a:pt x="16236" y="8594"/>
                  <a:pt x="16345" y="8594"/>
                </a:cubicBezTo>
                <a:cubicBezTo>
                  <a:pt x="16479" y="8594"/>
                  <a:pt x="16495" y="8422"/>
                  <a:pt x="16389" y="8129"/>
                </a:cubicBezTo>
                <a:cubicBezTo>
                  <a:pt x="16352" y="8027"/>
                  <a:pt x="16329" y="7985"/>
                  <a:pt x="16310" y="8015"/>
                </a:cubicBezTo>
                <a:close/>
                <a:moveTo>
                  <a:pt x="17564" y="8018"/>
                </a:moveTo>
                <a:cubicBezTo>
                  <a:pt x="17522" y="8117"/>
                  <a:pt x="17488" y="8485"/>
                  <a:pt x="17515" y="8543"/>
                </a:cubicBezTo>
                <a:cubicBezTo>
                  <a:pt x="17550" y="8617"/>
                  <a:pt x="17665" y="8603"/>
                  <a:pt x="17689" y="8523"/>
                </a:cubicBezTo>
                <a:cubicBezTo>
                  <a:pt x="17717" y="8424"/>
                  <a:pt x="17598" y="7940"/>
                  <a:pt x="17564" y="8018"/>
                </a:cubicBezTo>
                <a:close/>
                <a:moveTo>
                  <a:pt x="14683" y="8055"/>
                </a:moveTo>
                <a:cubicBezTo>
                  <a:pt x="14636" y="8085"/>
                  <a:pt x="14592" y="8196"/>
                  <a:pt x="14549" y="8395"/>
                </a:cubicBezTo>
                <a:cubicBezTo>
                  <a:pt x="14459" y="8800"/>
                  <a:pt x="14454" y="8916"/>
                  <a:pt x="14516" y="9048"/>
                </a:cubicBezTo>
                <a:cubicBezTo>
                  <a:pt x="14573" y="9170"/>
                  <a:pt x="14735" y="9169"/>
                  <a:pt x="14815" y="9044"/>
                </a:cubicBezTo>
                <a:cubicBezTo>
                  <a:pt x="14850" y="8990"/>
                  <a:pt x="14888" y="8818"/>
                  <a:pt x="14900" y="8661"/>
                </a:cubicBezTo>
                <a:cubicBezTo>
                  <a:pt x="14918" y="8435"/>
                  <a:pt x="14905" y="8341"/>
                  <a:pt x="14844" y="8210"/>
                </a:cubicBezTo>
                <a:cubicBezTo>
                  <a:pt x="14782" y="8078"/>
                  <a:pt x="14730" y="8026"/>
                  <a:pt x="14683" y="8055"/>
                </a:cubicBezTo>
                <a:close/>
                <a:moveTo>
                  <a:pt x="18622" y="8298"/>
                </a:moveTo>
                <a:cubicBezTo>
                  <a:pt x="18606" y="8301"/>
                  <a:pt x="18601" y="8322"/>
                  <a:pt x="18613" y="8361"/>
                </a:cubicBezTo>
                <a:cubicBezTo>
                  <a:pt x="18638" y="8449"/>
                  <a:pt x="18526" y="8984"/>
                  <a:pt x="18482" y="8984"/>
                </a:cubicBezTo>
                <a:cubicBezTo>
                  <a:pt x="18461" y="8984"/>
                  <a:pt x="18429" y="8906"/>
                  <a:pt x="18411" y="8809"/>
                </a:cubicBezTo>
                <a:cubicBezTo>
                  <a:pt x="18382" y="8656"/>
                  <a:pt x="18377" y="8653"/>
                  <a:pt x="18375" y="8782"/>
                </a:cubicBezTo>
                <a:cubicBezTo>
                  <a:pt x="18373" y="8864"/>
                  <a:pt x="18417" y="9052"/>
                  <a:pt x="18471" y="9202"/>
                </a:cubicBezTo>
                <a:cubicBezTo>
                  <a:pt x="18568" y="9473"/>
                  <a:pt x="18568" y="9479"/>
                  <a:pt x="18502" y="9737"/>
                </a:cubicBezTo>
                <a:cubicBezTo>
                  <a:pt x="18444" y="9969"/>
                  <a:pt x="18449" y="10339"/>
                  <a:pt x="18509" y="10211"/>
                </a:cubicBezTo>
                <a:cubicBezTo>
                  <a:pt x="18522" y="10183"/>
                  <a:pt x="18568" y="10233"/>
                  <a:pt x="18613" y="10322"/>
                </a:cubicBezTo>
                <a:cubicBezTo>
                  <a:pt x="18657" y="10411"/>
                  <a:pt x="18742" y="10513"/>
                  <a:pt x="18801" y="10551"/>
                </a:cubicBezTo>
                <a:cubicBezTo>
                  <a:pt x="18979" y="10667"/>
                  <a:pt x="19256" y="10501"/>
                  <a:pt x="19256" y="10279"/>
                </a:cubicBezTo>
                <a:cubicBezTo>
                  <a:pt x="19256" y="10194"/>
                  <a:pt x="19235" y="10182"/>
                  <a:pt x="19173" y="10231"/>
                </a:cubicBezTo>
                <a:cubicBezTo>
                  <a:pt x="19057" y="10324"/>
                  <a:pt x="18756" y="10221"/>
                  <a:pt x="18769" y="10094"/>
                </a:cubicBezTo>
                <a:cubicBezTo>
                  <a:pt x="18775" y="10038"/>
                  <a:pt x="18764" y="10014"/>
                  <a:pt x="18744" y="10040"/>
                </a:cubicBezTo>
                <a:cubicBezTo>
                  <a:pt x="18724" y="10066"/>
                  <a:pt x="18680" y="10001"/>
                  <a:pt x="18648" y="9895"/>
                </a:cubicBezTo>
                <a:cubicBezTo>
                  <a:pt x="18576" y="9663"/>
                  <a:pt x="18606" y="9506"/>
                  <a:pt x="18788" y="9165"/>
                </a:cubicBezTo>
                <a:cubicBezTo>
                  <a:pt x="18966" y="8832"/>
                  <a:pt x="18972" y="8785"/>
                  <a:pt x="18871" y="8553"/>
                </a:cubicBezTo>
                <a:cubicBezTo>
                  <a:pt x="18812" y="8417"/>
                  <a:pt x="18670" y="8287"/>
                  <a:pt x="18622" y="8298"/>
                </a:cubicBezTo>
                <a:close/>
                <a:moveTo>
                  <a:pt x="15318" y="8435"/>
                </a:moveTo>
                <a:cubicBezTo>
                  <a:pt x="15065" y="8435"/>
                  <a:pt x="15021" y="8478"/>
                  <a:pt x="15101" y="8647"/>
                </a:cubicBezTo>
                <a:cubicBezTo>
                  <a:pt x="15129" y="8709"/>
                  <a:pt x="15129" y="8747"/>
                  <a:pt x="15101" y="8785"/>
                </a:cubicBezTo>
                <a:cubicBezTo>
                  <a:pt x="15079" y="8814"/>
                  <a:pt x="15061" y="8869"/>
                  <a:pt x="15061" y="8910"/>
                </a:cubicBezTo>
                <a:cubicBezTo>
                  <a:pt x="15061" y="8992"/>
                  <a:pt x="15512" y="9014"/>
                  <a:pt x="15550" y="8933"/>
                </a:cubicBezTo>
                <a:cubicBezTo>
                  <a:pt x="15563" y="8905"/>
                  <a:pt x="15559" y="8836"/>
                  <a:pt x="15538" y="8782"/>
                </a:cubicBezTo>
                <a:cubicBezTo>
                  <a:pt x="15511" y="8714"/>
                  <a:pt x="15511" y="8669"/>
                  <a:pt x="15538" y="8634"/>
                </a:cubicBezTo>
                <a:cubicBezTo>
                  <a:pt x="15634" y="8507"/>
                  <a:pt x="15555" y="8435"/>
                  <a:pt x="15318" y="8435"/>
                </a:cubicBezTo>
                <a:close/>
                <a:moveTo>
                  <a:pt x="13397" y="8715"/>
                </a:moveTo>
                <a:cubicBezTo>
                  <a:pt x="13357" y="8670"/>
                  <a:pt x="13328" y="8798"/>
                  <a:pt x="13347" y="9017"/>
                </a:cubicBezTo>
                <a:cubicBezTo>
                  <a:pt x="13364" y="9215"/>
                  <a:pt x="13351" y="9303"/>
                  <a:pt x="13285" y="9431"/>
                </a:cubicBezTo>
                <a:cubicBezTo>
                  <a:pt x="13176" y="9644"/>
                  <a:pt x="13045" y="9724"/>
                  <a:pt x="12984" y="9616"/>
                </a:cubicBezTo>
                <a:cubicBezTo>
                  <a:pt x="12950" y="9555"/>
                  <a:pt x="12905" y="9553"/>
                  <a:pt x="12836" y="9609"/>
                </a:cubicBezTo>
                <a:cubicBezTo>
                  <a:pt x="12695" y="9724"/>
                  <a:pt x="12757" y="9876"/>
                  <a:pt x="12926" y="9828"/>
                </a:cubicBezTo>
                <a:cubicBezTo>
                  <a:pt x="13002" y="9806"/>
                  <a:pt x="13087" y="9817"/>
                  <a:pt x="13115" y="9855"/>
                </a:cubicBezTo>
                <a:cubicBezTo>
                  <a:pt x="13181" y="9943"/>
                  <a:pt x="13293" y="9871"/>
                  <a:pt x="13396" y="9670"/>
                </a:cubicBezTo>
                <a:cubicBezTo>
                  <a:pt x="13486" y="9493"/>
                  <a:pt x="13507" y="9090"/>
                  <a:pt x="13440" y="8822"/>
                </a:cubicBezTo>
                <a:cubicBezTo>
                  <a:pt x="13426" y="8766"/>
                  <a:pt x="13411" y="8730"/>
                  <a:pt x="13397" y="8715"/>
                </a:cubicBezTo>
                <a:close/>
                <a:moveTo>
                  <a:pt x="20543" y="8735"/>
                </a:moveTo>
                <a:cubicBezTo>
                  <a:pt x="20513" y="8724"/>
                  <a:pt x="20462" y="8774"/>
                  <a:pt x="20373" y="8879"/>
                </a:cubicBezTo>
                <a:cubicBezTo>
                  <a:pt x="20250" y="9025"/>
                  <a:pt x="20196" y="9051"/>
                  <a:pt x="20160" y="8987"/>
                </a:cubicBezTo>
                <a:cubicBezTo>
                  <a:pt x="20126" y="8927"/>
                  <a:pt x="20081" y="8928"/>
                  <a:pt x="20012" y="8984"/>
                </a:cubicBezTo>
                <a:cubicBezTo>
                  <a:pt x="19944" y="9038"/>
                  <a:pt x="19890" y="9039"/>
                  <a:pt x="19841" y="8984"/>
                </a:cubicBezTo>
                <a:cubicBezTo>
                  <a:pt x="19792" y="8927"/>
                  <a:pt x="19748" y="8926"/>
                  <a:pt x="19698" y="8984"/>
                </a:cubicBezTo>
                <a:cubicBezTo>
                  <a:pt x="19639" y="9051"/>
                  <a:pt x="19617" y="9038"/>
                  <a:pt x="19580" y="8910"/>
                </a:cubicBezTo>
                <a:cubicBezTo>
                  <a:pt x="19516" y="8693"/>
                  <a:pt x="19425" y="8710"/>
                  <a:pt x="19365" y="8950"/>
                </a:cubicBezTo>
                <a:cubicBezTo>
                  <a:pt x="19322" y="9123"/>
                  <a:pt x="19323" y="9179"/>
                  <a:pt x="19378" y="9377"/>
                </a:cubicBezTo>
                <a:cubicBezTo>
                  <a:pt x="19438" y="9596"/>
                  <a:pt x="19439" y="9607"/>
                  <a:pt x="19370" y="9687"/>
                </a:cubicBezTo>
                <a:cubicBezTo>
                  <a:pt x="19330" y="9732"/>
                  <a:pt x="19255" y="9771"/>
                  <a:pt x="19203" y="9771"/>
                </a:cubicBezTo>
                <a:cubicBezTo>
                  <a:pt x="19094" y="9771"/>
                  <a:pt x="19079" y="9883"/>
                  <a:pt x="19173" y="9999"/>
                </a:cubicBezTo>
                <a:cubicBezTo>
                  <a:pt x="19253" y="10099"/>
                  <a:pt x="19236" y="10099"/>
                  <a:pt x="19349" y="9989"/>
                </a:cubicBezTo>
                <a:cubicBezTo>
                  <a:pt x="19402" y="9938"/>
                  <a:pt x="19469" y="9796"/>
                  <a:pt x="19499" y="9673"/>
                </a:cubicBezTo>
                <a:cubicBezTo>
                  <a:pt x="19565" y="9403"/>
                  <a:pt x="19718" y="9253"/>
                  <a:pt x="19794" y="9387"/>
                </a:cubicBezTo>
                <a:cubicBezTo>
                  <a:pt x="19833" y="9457"/>
                  <a:pt x="19870" y="9456"/>
                  <a:pt x="19941" y="9387"/>
                </a:cubicBezTo>
                <a:cubicBezTo>
                  <a:pt x="19992" y="9337"/>
                  <a:pt x="20053" y="9321"/>
                  <a:pt x="20075" y="9350"/>
                </a:cubicBezTo>
                <a:cubicBezTo>
                  <a:pt x="20146" y="9443"/>
                  <a:pt x="20321" y="9440"/>
                  <a:pt x="20313" y="9347"/>
                </a:cubicBezTo>
                <a:cubicBezTo>
                  <a:pt x="20309" y="9298"/>
                  <a:pt x="20347" y="9258"/>
                  <a:pt x="20398" y="9256"/>
                </a:cubicBezTo>
                <a:cubicBezTo>
                  <a:pt x="20528" y="9250"/>
                  <a:pt x="20581" y="9161"/>
                  <a:pt x="20581" y="8953"/>
                </a:cubicBezTo>
                <a:cubicBezTo>
                  <a:pt x="20581" y="8816"/>
                  <a:pt x="20573" y="8746"/>
                  <a:pt x="20543" y="8735"/>
                </a:cubicBezTo>
                <a:close/>
                <a:moveTo>
                  <a:pt x="19785" y="9707"/>
                </a:moveTo>
                <a:cubicBezTo>
                  <a:pt x="19753" y="9713"/>
                  <a:pt x="19717" y="9754"/>
                  <a:pt x="19706" y="9828"/>
                </a:cubicBezTo>
                <a:cubicBezTo>
                  <a:pt x="19697" y="9885"/>
                  <a:pt x="19722" y="9925"/>
                  <a:pt x="19767" y="9925"/>
                </a:cubicBezTo>
                <a:cubicBezTo>
                  <a:pt x="19812" y="9925"/>
                  <a:pt x="19845" y="9877"/>
                  <a:pt x="19845" y="9804"/>
                </a:cubicBezTo>
                <a:cubicBezTo>
                  <a:pt x="19845" y="9732"/>
                  <a:pt x="19816" y="9701"/>
                  <a:pt x="19785" y="9707"/>
                </a:cubicBezTo>
                <a:close/>
                <a:moveTo>
                  <a:pt x="20723" y="10877"/>
                </a:moveTo>
                <a:cubicBezTo>
                  <a:pt x="20709" y="10874"/>
                  <a:pt x="20690" y="10880"/>
                  <a:pt x="20669" y="10897"/>
                </a:cubicBezTo>
                <a:cubicBezTo>
                  <a:pt x="20609" y="10947"/>
                  <a:pt x="20609" y="11032"/>
                  <a:pt x="20668" y="11573"/>
                </a:cubicBezTo>
                <a:cubicBezTo>
                  <a:pt x="20680" y="11681"/>
                  <a:pt x="20728" y="11836"/>
                  <a:pt x="20773" y="11916"/>
                </a:cubicBezTo>
                <a:cubicBezTo>
                  <a:pt x="20819" y="11997"/>
                  <a:pt x="20857" y="12103"/>
                  <a:pt x="20857" y="12152"/>
                </a:cubicBezTo>
                <a:cubicBezTo>
                  <a:pt x="20857" y="12201"/>
                  <a:pt x="20877" y="12243"/>
                  <a:pt x="20901" y="12243"/>
                </a:cubicBezTo>
                <a:cubicBezTo>
                  <a:pt x="20926" y="12243"/>
                  <a:pt x="20964" y="12282"/>
                  <a:pt x="20988" y="12333"/>
                </a:cubicBezTo>
                <a:cubicBezTo>
                  <a:pt x="21042" y="12448"/>
                  <a:pt x="21002" y="12704"/>
                  <a:pt x="20942" y="12626"/>
                </a:cubicBezTo>
                <a:cubicBezTo>
                  <a:pt x="20917" y="12592"/>
                  <a:pt x="20910" y="12605"/>
                  <a:pt x="20925" y="12656"/>
                </a:cubicBezTo>
                <a:cubicBezTo>
                  <a:pt x="20938" y="12703"/>
                  <a:pt x="20933" y="12764"/>
                  <a:pt x="20912" y="12791"/>
                </a:cubicBezTo>
                <a:cubicBezTo>
                  <a:pt x="20892" y="12818"/>
                  <a:pt x="20874" y="12890"/>
                  <a:pt x="20874" y="12952"/>
                </a:cubicBezTo>
                <a:cubicBezTo>
                  <a:pt x="20874" y="13092"/>
                  <a:pt x="21115" y="13109"/>
                  <a:pt x="21155" y="12972"/>
                </a:cubicBezTo>
                <a:cubicBezTo>
                  <a:pt x="21170" y="12922"/>
                  <a:pt x="21188" y="12595"/>
                  <a:pt x="21196" y="12246"/>
                </a:cubicBezTo>
                <a:cubicBezTo>
                  <a:pt x="21204" y="11897"/>
                  <a:pt x="21213" y="11561"/>
                  <a:pt x="21217" y="11496"/>
                </a:cubicBezTo>
                <a:cubicBezTo>
                  <a:pt x="21221" y="11431"/>
                  <a:pt x="21208" y="11360"/>
                  <a:pt x="21188" y="11338"/>
                </a:cubicBezTo>
                <a:cubicBezTo>
                  <a:pt x="21168" y="11316"/>
                  <a:pt x="21147" y="11437"/>
                  <a:pt x="21141" y="11614"/>
                </a:cubicBezTo>
                <a:cubicBezTo>
                  <a:pt x="21124" y="12106"/>
                  <a:pt x="21105" y="12176"/>
                  <a:pt x="21031" y="12017"/>
                </a:cubicBezTo>
                <a:cubicBezTo>
                  <a:pt x="20996" y="11944"/>
                  <a:pt x="20967" y="11842"/>
                  <a:pt x="20964" y="11789"/>
                </a:cubicBezTo>
                <a:cubicBezTo>
                  <a:pt x="20962" y="11736"/>
                  <a:pt x="20956" y="11628"/>
                  <a:pt x="20953" y="11550"/>
                </a:cubicBezTo>
                <a:cubicBezTo>
                  <a:pt x="20949" y="11450"/>
                  <a:pt x="20924" y="11415"/>
                  <a:pt x="20867" y="11432"/>
                </a:cubicBezTo>
                <a:cubicBezTo>
                  <a:pt x="20796" y="11453"/>
                  <a:pt x="20783" y="11419"/>
                  <a:pt x="20783" y="11207"/>
                </a:cubicBezTo>
                <a:cubicBezTo>
                  <a:pt x="20783" y="10986"/>
                  <a:pt x="20766" y="10886"/>
                  <a:pt x="20723" y="10877"/>
                </a:cubicBezTo>
                <a:close/>
                <a:moveTo>
                  <a:pt x="12607" y="11291"/>
                </a:moveTo>
                <a:cubicBezTo>
                  <a:pt x="12595" y="11293"/>
                  <a:pt x="12581" y="11320"/>
                  <a:pt x="12563" y="11365"/>
                </a:cubicBezTo>
                <a:cubicBezTo>
                  <a:pt x="12535" y="11437"/>
                  <a:pt x="12536" y="11613"/>
                  <a:pt x="12565" y="11984"/>
                </a:cubicBezTo>
                <a:cubicBezTo>
                  <a:pt x="12612" y="12587"/>
                  <a:pt x="12596" y="12725"/>
                  <a:pt x="12465" y="12831"/>
                </a:cubicBezTo>
                <a:cubicBezTo>
                  <a:pt x="12333" y="12938"/>
                  <a:pt x="12228" y="12805"/>
                  <a:pt x="12227" y="12532"/>
                </a:cubicBezTo>
                <a:cubicBezTo>
                  <a:pt x="12227" y="12366"/>
                  <a:pt x="12219" y="12346"/>
                  <a:pt x="12191" y="12438"/>
                </a:cubicBezTo>
                <a:cubicBezTo>
                  <a:pt x="12131" y="12634"/>
                  <a:pt x="12147" y="13048"/>
                  <a:pt x="12218" y="13141"/>
                </a:cubicBezTo>
                <a:cubicBezTo>
                  <a:pt x="12318" y="13272"/>
                  <a:pt x="12557" y="13182"/>
                  <a:pt x="12620" y="12989"/>
                </a:cubicBezTo>
                <a:cubicBezTo>
                  <a:pt x="12666" y="12848"/>
                  <a:pt x="12685" y="12837"/>
                  <a:pt x="12737" y="12922"/>
                </a:cubicBezTo>
                <a:cubicBezTo>
                  <a:pt x="12788" y="13006"/>
                  <a:pt x="12788" y="12998"/>
                  <a:pt x="12733" y="12861"/>
                </a:cubicBezTo>
                <a:cubicBezTo>
                  <a:pt x="12684" y="12738"/>
                  <a:pt x="12666" y="12537"/>
                  <a:pt x="12661" y="12014"/>
                </a:cubicBezTo>
                <a:cubicBezTo>
                  <a:pt x="12656" y="11491"/>
                  <a:pt x="12643" y="11285"/>
                  <a:pt x="12607" y="11291"/>
                </a:cubicBezTo>
                <a:close/>
                <a:moveTo>
                  <a:pt x="17908" y="11351"/>
                </a:moveTo>
                <a:cubicBezTo>
                  <a:pt x="17885" y="11356"/>
                  <a:pt x="17859" y="11516"/>
                  <a:pt x="17835" y="11853"/>
                </a:cubicBezTo>
                <a:cubicBezTo>
                  <a:pt x="17807" y="12250"/>
                  <a:pt x="17810" y="12387"/>
                  <a:pt x="17846" y="12451"/>
                </a:cubicBezTo>
                <a:cubicBezTo>
                  <a:pt x="17923" y="12587"/>
                  <a:pt x="17856" y="12692"/>
                  <a:pt x="17723" y="12646"/>
                </a:cubicBezTo>
                <a:cubicBezTo>
                  <a:pt x="17605" y="12605"/>
                  <a:pt x="17600" y="12614"/>
                  <a:pt x="17600" y="12848"/>
                </a:cubicBezTo>
                <a:cubicBezTo>
                  <a:pt x="17600" y="13125"/>
                  <a:pt x="17477" y="13457"/>
                  <a:pt x="17373" y="13457"/>
                </a:cubicBezTo>
                <a:cubicBezTo>
                  <a:pt x="17297" y="13457"/>
                  <a:pt x="17282" y="13582"/>
                  <a:pt x="17351" y="13642"/>
                </a:cubicBezTo>
                <a:cubicBezTo>
                  <a:pt x="17476" y="13749"/>
                  <a:pt x="17606" y="13560"/>
                  <a:pt x="17674" y="13174"/>
                </a:cubicBezTo>
                <a:cubicBezTo>
                  <a:pt x="17700" y="13031"/>
                  <a:pt x="17728" y="12990"/>
                  <a:pt x="17777" y="13023"/>
                </a:cubicBezTo>
                <a:cubicBezTo>
                  <a:pt x="17867" y="13084"/>
                  <a:pt x="17978" y="12812"/>
                  <a:pt x="17977" y="12535"/>
                </a:cubicBezTo>
                <a:cubicBezTo>
                  <a:pt x="17974" y="11769"/>
                  <a:pt x="17945" y="11344"/>
                  <a:pt x="17908" y="11351"/>
                </a:cubicBezTo>
                <a:close/>
                <a:moveTo>
                  <a:pt x="18138" y="11402"/>
                </a:moveTo>
                <a:cubicBezTo>
                  <a:pt x="18088" y="11457"/>
                  <a:pt x="18083" y="12177"/>
                  <a:pt x="18138" y="12747"/>
                </a:cubicBezTo>
                <a:cubicBezTo>
                  <a:pt x="18153" y="12899"/>
                  <a:pt x="18163" y="12914"/>
                  <a:pt x="18190" y="12825"/>
                </a:cubicBezTo>
                <a:cubicBezTo>
                  <a:pt x="18221" y="12720"/>
                  <a:pt x="18198" y="11503"/>
                  <a:pt x="18163" y="11419"/>
                </a:cubicBezTo>
                <a:cubicBezTo>
                  <a:pt x="18154" y="11397"/>
                  <a:pt x="18145" y="11394"/>
                  <a:pt x="18138" y="11402"/>
                </a:cubicBezTo>
                <a:close/>
                <a:moveTo>
                  <a:pt x="12825" y="11419"/>
                </a:moveTo>
                <a:cubicBezTo>
                  <a:pt x="12778" y="11419"/>
                  <a:pt x="12773" y="11504"/>
                  <a:pt x="12793" y="11947"/>
                </a:cubicBezTo>
                <a:cubicBezTo>
                  <a:pt x="12807" y="12238"/>
                  <a:pt x="12827" y="12595"/>
                  <a:pt x="12839" y="12737"/>
                </a:cubicBezTo>
                <a:cubicBezTo>
                  <a:pt x="12861" y="12994"/>
                  <a:pt x="12863" y="12996"/>
                  <a:pt x="13050" y="12972"/>
                </a:cubicBezTo>
                <a:cubicBezTo>
                  <a:pt x="13234" y="12950"/>
                  <a:pt x="13240" y="12940"/>
                  <a:pt x="13251" y="12693"/>
                </a:cubicBezTo>
                <a:cubicBezTo>
                  <a:pt x="13257" y="12552"/>
                  <a:pt x="13237" y="12360"/>
                  <a:pt x="13205" y="12263"/>
                </a:cubicBezTo>
                <a:cubicBezTo>
                  <a:pt x="13148" y="12089"/>
                  <a:pt x="13147" y="12090"/>
                  <a:pt x="13147" y="12344"/>
                </a:cubicBezTo>
                <a:cubicBezTo>
                  <a:pt x="13147" y="12499"/>
                  <a:pt x="13125" y="12618"/>
                  <a:pt x="13091" y="12646"/>
                </a:cubicBezTo>
                <a:cubicBezTo>
                  <a:pt x="12989" y="12730"/>
                  <a:pt x="12931" y="12516"/>
                  <a:pt x="12905" y="11960"/>
                </a:cubicBezTo>
                <a:cubicBezTo>
                  <a:pt x="12886" y="11552"/>
                  <a:pt x="12867" y="11419"/>
                  <a:pt x="12825" y="11419"/>
                </a:cubicBezTo>
                <a:close/>
                <a:moveTo>
                  <a:pt x="17148" y="11449"/>
                </a:moveTo>
                <a:cubicBezTo>
                  <a:pt x="17138" y="11453"/>
                  <a:pt x="17126" y="11480"/>
                  <a:pt x="17113" y="11530"/>
                </a:cubicBezTo>
                <a:cubicBezTo>
                  <a:pt x="17093" y="11606"/>
                  <a:pt x="17090" y="11880"/>
                  <a:pt x="17107" y="12185"/>
                </a:cubicBezTo>
                <a:cubicBezTo>
                  <a:pt x="17122" y="12475"/>
                  <a:pt x="17132" y="12757"/>
                  <a:pt x="17127" y="12811"/>
                </a:cubicBezTo>
                <a:cubicBezTo>
                  <a:pt x="17122" y="12865"/>
                  <a:pt x="17136" y="12909"/>
                  <a:pt x="17157" y="12909"/>
                </a:cubicBezTo>
                <a:cubicBezTo>
                  <a:pt x="17203" y="12909"/>
                  <a:pt x="17206" y="12810"/>
                  <a:pt x="17197" y="12088"/>
                </a:cubicBezTo>
                <a:cubicBezTo>
                  <a:pt x="17191" y="11637"/>
                  <a:pt x="17177" y="11437"/>
                  <a:pt x="17148" y="11449"/>
                </a:cubicBezTo>
                <a:close/>
                <a:moveTo>
                  <a:pt x="14386" y="11456"/>
                </a:moveTo>
                <a:cubicBezTo>
                  <a:pt x="14374" y="11452"/>
                  <a:pt x="14362" y="11457"/>
                  <a:pt x="14350" y="11472"/>
                </a:cubicBezTo>
                <a:cubicBezTo>
                  <a:pt x="14326" y="11504"/>
                  <a:pt x="14269" y="11519"/>
                  <a:pt x="14224" y="11506"/>
                </a:cubicBezTo>
                <a:cubicBezTo>
                  <a:pt x="14112" y="11475"/>
                  <a:pt x="14115" y="11682"/>
                  <a:pt x="14233" y="12155"/>
                </a:cubicBezTo>
                <a:cubicBezTo>
                  <a:pt x="14284" y="12358"/>
                  <a:pt x="14325" y="12605"/>
                  <a:pt x="14325" y="12703"/>
                </a:cubicBezTo>
                <a:cubicBezTo>
                  <a:pt x="14325" y="12802"/>
                  <a:pt x="14336" y="12906"/>
                  <a:pt x="14350" y="12935"/>
                </a:cubicBezTo>
                <a:cubicBezTo>
                  <a:pt x="14397" y="13036"/>
                  <a:pt x="14426" y="12812"/>
                  <a:pt x="14407" y="12505"/>
                </a:cubicBezTo>
                <a:cubicBezTo>
                  <a:pt x="14393" y="12292"/>
                  <a:pt x="14406" y="12159"/>
                  <a:pt x="14446" y="12064"/>
                </a:cubicBezTo>
                <a:cubicBezTo>
                  <a:pt x="14478" y="11990"/>
                  <a:pt x="14515" y="11824"/>
                  <a:pt x="14530" y="11698"/>
                </a:cubicBezTo>
                <a:cubicBezTo>
                  <a:pt x="14552" y="11507"/>
                  <a:pt x="14546" y="11479"/>
                  <a:pt x="14497" y="11520"/>
                </a:cubicBezTo>
                <a:cubicBezTo>
                  <a:pt x="14464" y="11546"/>
                  <a:pt x="14427" y="11535"/>
                  <a:pt x="14415" y="11493"/>
                </a:cubicBezTo>
                <a:cubicBezTo>
                  <a:pt x="14409" y="11472"/>
                  <a:pt x="14398" y="11459"/>
                  <a:pt x="14386" y="11456"/>
                </a:cubicBezTo>
                <a:close/>
                <a:moveTo>
                  <a:pt x="21437" y="11472"/>
                </a:moveTo>
                <a:cubicBezTo>
                  <a:pt x="21426" y="11441"/>
                  <a:pt x="21416" y="11483"/>
                  <a:pt x="21400" y="11573"/>
                </a:cubicBezTo>
                <a:cubicBezTo>
                  <a:pt x="21378" y="11690"/>
                  <a:pt x="21376" y="11863"/>
                  <a:pt x="21395" y="12004"/>
                </a:cubicBezTo>
                <a:cubicBezTo>
                  <a:pt x="21412" y="12133"/>
                  <a:pt x="21426" y="12393"/>
                  <a:pt x="21426" y="12582"/>
                </a:cubicBezTo>
                <a:cubicBezTo>
                  <a:pt x="21426" y="12879"/>
                  <a:pt x="21434" y="12916"/>
                  <a:pt x="21482" y="12831"/>
                </a:cubicBezTo>
                <a:cubicBezTo>
                  <a:pt x="21549" y="12712"/>
                  <a:pt x="21550" y="12381"/>
                  <a:pt x="21485" y="11809"/>
                </a:cubicBezTo>
                <a:cubicBezTo>
                  <a:pt x="21462" y="11609"/>
                  <a:pt x="21449" y="11504"/>
                  <a:pt x="21437" y="11472"/>
                </a:cubicBezTo>
                <a:close/>
                <a:moveTo>
                  <a:pt x="18728" y="11967"/>
                </a:moveTo>
                <a:cubicBezTo>
                  <a:pt x="18695" y="11967"/>
                  <a:pt x="18640" y="12056"/>
                  <a:pt x="18607" y="12165"/>
                </a:cubicBezTo>
                <a:cubicBezTo>
                  <a:pt x="18558" y="12324"/>
                  <a:pt x="18554" y="12404"/>
                  <a:pt x="18586" y="12555"/>
                </a:cubicBezTo>
                <a:cubicBezTo>
                  <a:pt x="18617" y="12702"/>
                  <a:pt x="18615" y="12808"/>
                  <a:pt x="18573" y="13020"/>
                </a:cubicBezTo>
                <a:cubicBezTo>
                  <a:pt x="18475" y="13524"/>
                  <a:pt x="18533" y="13947"/>
                  <a:pt x="18726" y="14129"/>
                </a:cubicBezTo>
                <a:cubicBezTo>
                  <a:pt x="18874" y="14268"/>
                  <a:pt x="18979" y="14265"/>
                  <a:pt x="19138" y="14113"/>
                </a:cubicBezTo>
                <a:lnTo>
                  <a:pt x="19274" y="13981"/>
                </a:lnTo>
                <a:lnTo>
                  <a:pt x="19047" y="13921"/>
                </a:lnTo>
                <a:cubicBezTo>
                  <a:pt x="18772" y="13848"/>
                  <a:pt x="18675" y="13747"/>
                  <a:pt x="18629" y="13487"/>
                </a:cubicBezTo>
                <a:cubicBezTo>
                  <a:pt x="18584" y="13235"/>
                  <a:pt x="18624" y="13073"/>
                  <a:pt x="18813" y="12754"/>
                </a:cubicBezTo>
                <a:cubicBezTo>
                  <a:pt x="18894" y="12617"/>
                  <a:pt x="18961" y="12472"/>
                  <a:pt x="18961" y="12434"/>
                </a:cubicBezTo>
                <a:cubicBezTo>
                  <a:pt x="18961" y="12312"/>
                  <a:pt x="18789" y="11967"/>
                  <a:pt x="18728" y="11967"/>
                </a:cubicBezTo>
                <a:close/>
                <a:moveTo>
                  <a:pt x="14943" y="11984"/>
                </a:moveTo>
                <a:cubicBezTo>
                  <a:pt x="14924" y="12005"/>
                  <a:pt x="14913" y="12061"/>
                  <a:pt x="14904" y="12165"/>
                </a:cubicBezTo>
                <a:cubicBezTo>
                  <a:pt x="14891" y="12306"/>
                  <a:pt x="14908" y="12397"/>
                  <a:pt x="14962" y="12478"/>
                </a:cubicBezTo>
                <a:cubicBezTo>
                  <a:pt x="15021" y="12567"/>
                  <a:pt x="15045" y="12570"/>
                  <a:pt x="15068" y="12495"/>
                </a:cubicBezTo>
                <a:cubicBezTo>
                  <a:pt x="15116" y="12331"/>
                  <a:pt x="15100" y="12064"/>
                  <a:pt x="15039" y="12014"/>
                </a:cubicBezTo>
                <a:cubicBezTo>
                  <a:pt x="14991" y="11974"/>
                  <a:pt x="14962" y="11962"/>
                  <a:pt x="14943" y="11984"/>
                </a:cubicBezTo>
                <a:close/>
                <a:moveTo>
                  <a:pt x="15375" y="12085"/>
                </a:moveTo>
                <a:lnTo>
                  <a:pt x="15370" y="12340"/>
                </a:lnTo>
                <a:lnTo>
                  <a:pt x="15364" y="12596"/>
                </a:lnTo>
                <a:lnTo>
                  <a:pt x="15616" y="12596"/>
                </a:lnTo>
                <a:lnTo>
                  <a:pt x="15869" y="12596"/>
                </a:lnTo>
                <a:lnTo>
                  <a:pt x="15859" y="12340"/>
                </a:lnTo>
                <a:lnTo>
                  <a:pt x="15850" y="12085"/>
                </a:lnTo>
                <a:lnTo>
                  <a:pt x="15613" y="12085"/>
                </a:lnTo>
                <a:lnTo>
                  <a:pt x="15375" y="12085"/>
                </a:lnTo>
                <a:close/>
                <a:moveTo>
                  <a:pt x="16413" y="12229"/>
                </a:moveTo>
                <a:cubicBezTo>
                  <a:pt x="16279" y="12261"/>
                  <a:pt x="16266" y="12300"/>
                  <a:pt x="16307" y="12532"/>
                </a:cubicBezTo>
                <a:cubicBezTo>
                  <a:pt x="16334" y="12682"/>
                  <a:pt x="16327" y="12781"/>
                  <a:pt x="16272" y="12956"/>
                </a:cubicBezTo>
                <a:cubicBezTo>
                  <a:pt x="16179" y="13257"/>
                  <a:pt x="16178" y="13782"/>
                  <a:pt x="16271" y="13961"/>
                </a:cubicBezTo>
                <a:cubicBezTo>
                  <a:pt x="16309" y="14035"/>
                  <a:pt x="16388" y="14126"/>
                  <a:pt x="16446" y="14163"/>
                </a:cubicBezTo>
                <a:cubicBezTo>
                  <a:pt x="16605" y="14265"/>
                  <a:pt x="16670" y="14256"/>
                  <a:pt x="16820" y="14113"/>
                </a:cubicBezTo>
                <a:lnTo>
                  <a:pt x="16955" y="13981"/>
                </a:lnTo>
                <a:lnTo>
                  <a:pt x="16772" y="13918"/>
                </a:lnTo>
                <a:cubicBezTo>
                  <a:pt x="16445" y="13806"/>
                  <a:pt x="16424" y="13796"/>
                  <a:pt x="16367" y="13696"/>
                </a:cubicBezTo>
                <a:cubicBezTo>
                  <a:pt x="16227" y="13448"/>
                  <a:pt x="16377" y="12729"/>
                  <a:pt x="16531" y="12905"/>
                </a:cubicBezTo>
                <a:cubicBezTo>
                  <a:pt x="16649" y="13040"/>
                  <a:pt x="16857" y="13003"/>
                  <a:pt x="16938" y="12831"/>
                </a:cubicBezTo>
                <a:cubicBezTo>
                  <a:pt x="17019" y="12659"/>
                  <a:pt x="17028" y="12537"/>
                  <a:pt x="16976" y="12360"/>
                </a:cubicBezTo>
                <a:cubicBezTo>
                  <a:pt x="16947" y="12263"/>
                  <a:pt x="16924" y="12281"/>
                  <a:pt x="16832" y="12468"/>
                </a:cubicBezTo>
                <a:cubicBezTo>
                  <a:pt x="16718" y="12701"/>
                  <a:pt x="16643" y="12688"/>
                  <a:pt x="16643" y="12438"/>
                </a:cubicBezTo>
                <a:cubicBezTo>
                  <a:pt x="16643" y="12270"/>
                  <a:pt x="16560" y="12194"/>
                  <a:pt x="16413" y="12229"/>
                </a:cubicBezTo>
                <a:close/>
                <a:moveTo>
                  <a:pt x="13677" y="12360"/>
                </a:moveTo>
                <a:cubicBezTo>
                  <a:pt x="13630" y="12360"/>
                  <a:pt x="13623" y="12417"/>
                  <a:pt x="13643" y="12670"/>
                </a:cubicBezTo>
                <a:cubicBezTo>
                  <a:pt x="13666" y="12960"/>
                  <a:pt x="13660" y="12993"/>
                  <a:pt x="13549" y="13137"/>
                </a:cubicBezTo>
                <a:cubicBezTo>
                  <a:pt x="13457" y="13256"/>
                  <a:pt x="13390" y="13282"/>
                  <a:pt x="13257" y="13248"/>
                </a:cubicBezTo>
                <a:cubicBezTo>
                  <a:pt x="13093" y="13207"/>
                  <a:pt x="13005" y="13288"/>
                  <a:pt x="13049" y="13440"/>
                </a:cubicBezTo>
                <a:cubicBezTo>
                  <a:pt x="13071" y="13518"/>
                  <a:pt x="13551" y="13507"/>
                  <a:pt x="13634" y="13427"/>
                </a:cubicBezTo>
                <a:cubicBezTo>
                  <a:pt x="13775" y="13290"/>
                  <a:pt x="13812" y="12360"/>
                  <a:pt x="13677" y="12360"/>
                </a:cubicBezTo>
                <a:close/>
                <a:moveTo>
                  <a:pt x="19458" y="12367"/>
                </a:moveTo>
                <a:cubicBezTo>
                  <a:pt x="19420" y="12376"/>
                  <a:pt x="19385" y="12446"/>
                  <a:pt x="19362" y="12576"/>
                </a:cubicBezTo>
                <a:cubicBezTo>
                  <a:pt x="19326" y="12774"/>
                  <a:pt x="19320" y="12779"/>
                  <a:pt x="19277" y="12653"/>
                </a:cubicBezTo>
                <a:cubicBezTo>
                  <a:pt x="19223" y="12496"/>
                  <a:pt x="19125" y="12474"/>
                  <a:pt x="19086" y="12609"/>
                </a:cubicBezTo>
                <a:cubicBezTo>
                  <a:pt x="19068" y="12671"/>
                  <a:pt x="19079" y="12683"/>
                  <a:pt x="19119" y="12650"/>
                </a:cubicBezTo>
                <a:cubicBezTo>
                  <a:pt x="19159" y="12617"/>
                  <a:pt x="19227" y="12696"/>
                  <a:pt x="19318" y="12878"/>
                </a:cubicBezTo>
                <a:cubicBezTo>
                  <a:pt x="19451" y="13146"/>
                  <a:pt x="19454" y="13162"/>
                  <a:pt x="19386" y="13268"/>
                </a:cubicBezTo>
                <a:cubicBezTo>
                  <a:pt x="19347" y="13329"/>
                  <a:pt x="19269" y="13379"/>
                  <a:pt x="19212" y="13379"/>
                </a:cubicBezTo>
                <a:cubicBezTo>
                  <a:pt x="19097" y="13379"/>
                  <a:pt x="19076" y="13490"/>
                  <a:pt x="19170" y="13601"/>
                </a:cubicBezTo>
                <a:cubicBezTo>
                  <a:pt x="19289" y="13744"/>
                  <a:pt x="19460" y="13560"/>
                  <a:pt x="19521" y="13225"/>
                </a:cubicBezTo>
                <a:cubicBezTo>
                  <a:pt x="19557" y="13030"/>
                  <a:pt x="19557" y="13031"/>
                  <a:pt x="19606" y="13184"/>
                </a:cubicBezTo>
                <a:cubicBezTo>
                  <a:pt x="19751" y="13638"/>
                  <a:pt x="19764" y="13657"/>
                  <a:pt x="19815" y="13551"/>
                </a:cubicBezTo>
                <a:cubicBezTo>
                  <a:pt x="19855" y="13466"/>
                  <a:pt x="19846" y="13424"/>
                  <a:pt x="19770" y="13302"/>
                </a:cubicBezTo>
                <a:cubicBezTo>
                  <a:pt x="19699" y="13188"/>
                  <a:pt x="19692" y="13146"/>
                  <a:pt x="19734" y="13117"/>
                </a:cubicBezTo>
                <a:cubicBezTo>
                  <a:pt x="19886" y="13013"/>
                  <a:pt x="20023" y="12952"/>
                  <a:pt x="20139" y="12935"/>
                </a:cubicBezTo>
                <a:cubicBezTo>
                  <a:pt x="20521" y="12883"/>
                  <a:pt x="20581" y="12829"/>
                  <a:pt x="20581" y="12542"/>
                </a:cubicBezTo>
                <a:cubicBezTo>
                  <a:pt x="20581" y="12363"/>
                  <a:pt x="20569" y="12349"/>
                  <a:pt x="20479" y="12397"/>
                </a:cubicBezTo>
                <a:cubicBezTo>
                  <a:pt x="20423" y="12427"/>
                  <a:pt x="20350" y="12503"/>
                  <a:pt x="20316" y="12569"/>
                </a:cubicBezTo>
                <a:cubicBezTo>
                  <a:pt x="20248" y="12700"/>
                  <a:pt x="20159" y="12640"/>
                  <a:pt x="20201" y="12492"/>
                </a:cubicBezTo>
                <a:cubicBezTo>
                  <a:pt x="20221" y="12422"/>
                  <a:pt x="20214" y="12421"/>
                  <a:pt x="20174" y="12488"/>
                </a:cubicBezTo>
                <a:cubicBezTo>
                  <a:pt x="20096" y="12620"/>
                  <a:pt x="19907" y="12683"/>
                  <a:pt x="19846" y="12599"/>
                </a:cubicBezTo>
                <a:cubicBezTo>
                  <a:pt x="19813" y="12553"/>
                  <a:pt x="19766" y="12557"/>
                  <a:pt x="19720" y="12609"/>
                </a:cubicBezTo>
                <a:cubicBezTo>
                  <a:pt x="19661" y="12677"/>
                  <a:pt x="19634" y="12660"/>
                  <a:pt x="19583" y="12525"/>
                </a:cubicBezTo>
                <a:cubicBezTo>
                  <a:pt x="19539" y="12411"/>
                  <a:pt x="19497" y="12359"/>
                  <a:pt x="19458" y="12367"/>
                </a:cubicBezTo>
                <a:close/>
                <a:moveTo>
                  <a:pt x="16900" y="13339"/>
                </a:moveTo>
                <a:cubicBezTo>
                  <a:pt x="16873" y="13339"/>
                  <a:pt x="16844" y="13383"/>
                  <a:pt x="16835" y="13437"/>
                </a:cubicBezTo>
                <a:cubicBezTo>
                  <a:pt x="16826" y="13495"/>
                  <a:pt x="16853" y="13538"/>
                  <a:pt x="16900" y="13538"/>
                </a:cubicBezTo>
                <a:cubicBezTo>
                  <a:pt x="16948" y="13538"/>
                  <a:pt x="16974" y="13495"/>
                  <a:pt x="16965" y="13437"/>
                </a:cubicBezTo>
                <a:cubicBezTo>
                  <a:pt x="16956" y="13383"/>
                  <a:pt x="16927" y="13339"/>
                  <a:pt x="16900" y="13339"/>
                </a:cubicBezTo>
                <a:close/>
                <a:moveTo>
                  <a:pt x="20680" y="14520"/>
                </a:moveTo>
                <a:cubicBezTo>
                  <a:pt x="20645" y="14548"/>
                  <a:pt x="20617" y="14654"/>
                  <a:pt x="20617" y="14755"/>
                </a:cubicBezTo>
                <a:cubicBezTo>
                  <a:pt x="20617" y="14856"/>
                  <a:pt x="20602" y="14960"/>
                  <a:pt x="20584" y="14984"/>
                </a:cubicBezTo>
                <a:cubicBezTo>
                  <a:pt x="20549" y="15030"/>
                  <a:pt x="20734" y="15498"/>
                  <a:pt x="20788" y="15498"/>
                </a:cubicBezTo>
                <a:cubicBezTo>
                  <a:pt x="20828" y="15498"/>
                  <a:pt x="21023" y="16013"/>
                  <a:pt x="21023" y="16120"/>
                </a:cubicBezTo>
                <a:cubicBezTo>
                  <a:pt x="21023" y="16166"/>
                  <a:pt x="20989" y="16248"/>
                  <a:pt x="20949" y="16302"/>
                </a:cubicBezTo>
                <a:cubicBezTo>
                  <a:pt x="20908" y="16356"/>
                  <a:pt x="20874" y="16462"/>
                  <a:pt x="20874" y="16538"/>
                </a:cubicBezTo>
                <a:cubicBezTo>
                  <a:pt x="20874" y="16643"/>
                  <a:pt x="20906" y="16675"/>
                  <a:pt x="21002" y="16675"/>
                </a:cubicBezTo>
                <a:cubicBezTo>
                  <a:pt x="21072" y="16675"/>
                  <a:pt x="21139" y="16639"/>
                  <a:pt x="21152" y="16595"/>
                </a:cubicBezTo>
                <a:cubicBezTo>
                  <a:pt x="21165" y="16550"/>
                  <a:pt x="21183" y="16223"/>
                  <a:pt x="21193" y="15868"/>
                </a:cubicBezTo>
                <a:cubicBezTo>
                  <a:pt x="21203" y="15513"/>
                  <a:pt x="21215" y="15169"/>
                  <a:pt x="21218" y="15105"/>
                </a:cubicBezTo>
                <a:cubicBezTo>
                  <a:pt x="21222" y="15040"/>
                  <a:pt x="21208" y="14979"/>
                  <a:pt x="21188" y="14967"/>
                </a:cubicBezTo>
                <a:cubicBezTo>
                  <a:pt x="21168" y="14955"/>
                  <a:pt x="21143" y="15107"/>
                  <a:pt x="21133" y="15303"/>
                </a:cubicBezTo>
                <a:cubicBezTo>
                  <a:pt x="21123" y="15500"/>
                  <a:pt x="21098" y="15654"/>
                  <a:pt x="21078" y="15646"/>
                </a:cubicBezTo>
                <a:cubicBezTo>
                  <a:pt x="21058" y="15639"/>
                  <a:pt x="20980" y="15486"/>
                  <a:pt x="20906" y="15307"/>
                </a:cubicBezTo>
                <a:cubicBezTo>
                  <a:pt x="20808" y="15070"/>
                  <a:pt x="20780" y="14948"/>
                  <a:pt x="20803" y="14859"/>
                </a:cubicBezTo>
                <a:cubicBezTo>
                  <a:pt x="20848" y="14689"/>
                  <a:pt x="20763" y="14452"/>
                  <a:pt x="20680" y="14520"/>
                </a:cubicBezTo>
                <a:close/>
                <a:moveTo>
                  <a:pt x="17572" y="14890"/>
                </a:moveTo>
                <a:cubicBezTo>
                  <a:pt x="17536" y="14864"/>
                  <a:pt x="17530" y="14957"/>
                  <a:pt x="17548" y="15293"/>
                </a:cubicBezTo>
                <a:cubicBezTo>
                  <a:pt x="17570" y="15678"/>
                  <a:pt x="17565" y="15735"/>
                  <a:pt x="17504" y="15774"/>
                </a:cubicBezTo>
                <a:cubicBezTo>
                  <a:pt x="17466" y="15798"/>
                  <a:pt x="17372" y="15883"/>
                  <a:pt x="17298" y="15962"/>
                </a:cubicBezTo>
                <a:cubicBezTo>
                  <a:pt x="17223" y="16042"/>
                  <a:pt x="17153" y="16087"/>
                  <a:pt x="17141" y="16063"/>
                </a:cubicBezTo>
                <a:cubicBezTo>
                  <a:pt x="17130" y="16039"/>
                  <a:pt x="17121" y="15799"/>
                  <a:pt x="17121" y="15525"/>
                </a:cubicBezTo>
                <a:cubicBezTo>
                  <a:pt x="17121" y="15081"/>
                  <a:pt x="17086" y="14908"/>
                  <a:pt x="17033" y="15091"/>
                </a:cubicBezTo>
                <a:cubicBezTo>
                  <a:pt x="16995" y="15221"/>
                  <a:pt x="17075" y="16459"/>
                  <a:pt x="17126" y="16527"/>
                </a:cubicBezTo>
                <a:cubicBezTo>
                  <a:pt x="17208" y="16639"/>
                  <a:pt x="17350" y="16603"/>
                  <a:pt x="17526" y="16430"/>
                </a:cubicBezTo>
                <a:cubicBezTo>
                  <a:pt x="17617" y="16340"/>
                  <a:pt x="17753" y="16261"/>
                  <a:pt x="17829" y="16255"/>
                </a:cubicBezTo>
                <a:cubicBezTo>
                  <a:pt x="18011" y="16241"/>
                  <a:pt x="18006" y="16079"/>
                  <a:pt x="17821" y="16016"/>
                </a:cubicBezTo>
                <a:cubicBezTo>
                  <a:pt x="17643" y="15955"/>
                  <a:pt x="17588" y="15774"/>
                  <a:pt x="17605" y="15283"/>
                </a:cubicBezTo>
                <a:cubicBezTo>
                  <a:pt x="17613" y="15043"/>
                  <a:pt x="17603" y="14912"/>
                  <a:pt x="17572" y="14890"/>
                </a:cubicBezTo>
                <a:close/>
                <a:moveTo>
                  <a:pt x="11839" y="14950"/>
                </a:moveTo>
                <a:cubicBezTo>
                  <a:pt x="11790" y="14950"/>
                  <a:pt x="11785" y="15040"/>
                  <a:pt x="11806" y="15606"/>
                </a:cubicBezTo>
                <a:cubicBezTo>
                  <a:pt x="11831" y="16258"/>
                  <a:pt x="11831" y="16267"/>
                  <a:pt x="11734" y="16403"/>
                </a:cubicBezTo>
                <a:cubicBezTo>
                  <a:pt x="11652" y="16516"/>
                  <a:pt x="11619" y="16523"/>
                  <a:pt x="11541" y="16447"/>
                </a:cubicBezTo>
                <a:cubicBezTo>
                  <a:pt x="11459" y="16367"/>
                  <a:pt x="11448" y="16321"/>
                  <a:pt x="11467" y="16104"/>
                </a:cubicBezTo>
                <a:cubicBezTo>
                  <a:pt x="11488" y="15864"/>
                  <a:pt x="11487" y="15861"/>
                  <a:pt x="11434" y="16010"/>
                </a:cubicBezTo>
                <a:cubicBezTo>
                  <a:pt x="11402" y="16100"/>
                  <a:pt x="11382" y="16281"/>
                  <a:pt x="11388" y="16437"/>
                </a:cubicBezTo>
                <a:cubicBezTo>
                  <a:pt x="11397" y="16650"/>
                  <a:pt x="11418" y="16721"/>
                  <a:pt x="11491" y="16763"/>
                </a:cubicBezTo>
                <a:cubicBezTo>
                  <a:pt x="11541" y="16792"/>
                  <a:pt x="11609" y="16803"/>
                  <a:pt x="11639" y="16790"/>
                </a:cubicBezTo>
                <a:cubicBezTo>
                  <a:pt x="11876" y="16685"/>
                  <a:pt x="11889" y="16646"/>
                  <a:pt x="11898" y="16010"/>
                </a:cubicBezTo>
                <a:cubicBezTo>
                  <a:pt x="11909" y="15143"/>
                  <a:pt x="11898" y="14950"/>
                  <a:pt x="11839" y="14950"/>
                </a:cubicBezTo>
                <a:close/>
                <a:moveTo>
                  <a:pt x="12069" y="15027"/>
                </a:moveTo>
                <a:cubicBezTo>
                  <a:pt x="12017" y="15027"/>
                  <a:pt x="12060" y="16333"/>
                  <a:pt x="12117" y="16480"/>
                </a:cubicBezTo>
                <a:cubicBezTo>
                  <a:pt x="12172" y="16622"/>
                  <a:pt x="12338" y="16631"/>
                  <a:pt x="12420" y="16497"/>
                </a:cubicBezTo>
                <a:cubicBezTo>
                  <a:pt x="12518" y="16335"/>
                  <a:pt x="12515" y="16047"/>
                  <a:pt x="12413" y="15902"/>
                </a:cubicBezTo>
                <a:cubicBezTo>
                  <a:pt x="12327" y="15779"/>
                  <a:pt x="12324" y="15778"/>
                  <a:pt x="12352" y="15929"/>
                </a:cubicBezTo>
                <a:cubicBezTo>
                  <a:pt x="12399" y="16190"/>
                  <a:pt x="12395" y="16233"/>
                  <a:pt x="12327" y="16265"/>
                </a:cubicBezTo>
                <a:cubicBezTo>
                  <a:pt x="12210" y="16319"/>
                  <a:pt x="12159" y="16131"/>
                  <a:pt x="12133" y="15569"/>
                </a:cubicBezTo>
                <a:cubicBezTo>
                  <a:pt x="12119" y="15270"/>
                  <a:pt x="12090" y="15027"/>
                  <a:pt x="12069" y="15027"/>
                </a:cubicBezTo>
                <a:close/>
                <a:moveTo>
                  <a:pt x="18155" y="15098"/>
                </a:moveTo>
                <a:cubicBezTo>
                  <a:pt x="18149" y="15089"/>
                  <a:pt x="18141" y="15092"/>
                  <a:pt x="18132" y="15108"/>
                </a:cubicBezTo>
                <a:cubicBezTo>
                  <a:pt x="18100" y="15164"/>
                  <a:pt x="18090" y="15370"/>
                  <a:pt x="18099" y="15757"/>
                </a:cubicBezTo>
                <a:cubicBezTo>
                  <a:pt x="18106" y="16068"/>
                  <a:pt x="18112" y="16366"/>
                  <a:pt x="18113" y="16420"/>
                </a:cubicBezTo>
                <a:cubicBezTo>
                  <a:pt x="18116" y="16560"/>
                  <a:pt x="18176" y="16539"/>
                  <a:pt x="18203" y="16390"/>
                </a:cubicBezTo>
                <a:cubicBezTo>
                  <a:pt x="18215" y="16320"/>
                  <a:pt x="18216" y="15987"/>
                  <a:pt x="18203" y="15646"/>
                </a:cubicBezTo>
                <a:cubicBezTo>
                  <a:pt x="18189" y="15283"/>
                  <a:pt x="18176" y="15127"/>
                  <a:pt x="18155" y="15098"/>
                </a:cubicBezTo>
                <a:close/>
                <a:moveTo>
                  <a:pt x="13738" y="15105"/>
                </a:moveTo>
                <a:cubicBezTo>
                  <a:pt x="13719" y="15105"/>
                  <a:pt x="13694" y="15136"/>
                  <a:pt x="13683" y="15175"/>
                </a:cubicBezTo>
                <a:cubicBezTo>
                  <a:pt x="13671" y="15217"/>
                  <a:pt x="13608" y="15211"/>
                  <a:pt x="13533" y="15162"/>
                </a:cubicBezTo>
                <a:cubicBezTo>
                  <a:pt x="13462" y="15116"/>
                  <a:pt x="13395" y="15104"/>
                  <a:pt x="13382" y="15132"/>
                </a:cubicBezTo>
                <a:cubicBezTo>
                  <a:pt x="13369" y="15160"/>
                  <a:pt x="13401" y="15388"/>
                  <a:pt x="13454" y="15643"/>
                </a:cubicBezTo>
                <a:cubicBezTo>
                  <a:pt x="13508" y="15897"/>
                  <a:pt x="13563" y="16220"/>
                  <a:pt x="13576" y="16359"/>
                </a:cubicBezTo>
                <a:cubicBezTo>
                  <a:pt x="13596" y="16573"/>
                  <a:pt x="13606" y="16594"/>
                  <a:pt x="13636" y="16480"/>
                </a:cubicBezTo>
                <a:cubicBezTo>
                  <a:pt x="13655" y="16406"/>
                  <a:pt x="13661" y="16219"/>
                  <a:pt x="13650" y="16067"/>
                </a:cubicBezTo>
                <a:cubicBezTo>
                  <a:pt x="13634" y="15861"/>
                  <a:pt x="13647" y="15737"/>
                  <a:pt x="13700" y="15592"/>
                </a:cubicBezTo>
                <a:cubicBezTo>
                  <a:pt x="13776" y="15388"/>
                  <a:pt x="13798" y="15105"/>
                  <a:pt x="13738" y="15105"/>
                </a:cubicBezTo>
                <a:close/>
                <a:moveTo>
                  <a:pt x="21428" y="15105"/>
                </a:moveTo>
                <a:cubicBezTo>
                  <a:pt x="21423" y="15111"/>
                  <a:pt x="21418" y="15133"/>
                  <a:pt x="21412" y="15169"/>
                </a:cubicBezTo>
                <a:cubicBezTo>
                  <a:pt x="21397" y="15268"/>
                  <a:pt x="21395" y="15610"/>
                  <a:pt x="21409" y="15932"/>
                </a:cubicBezTo>
                <a:cubicBezTo>
                  <a:pt x="21423" y="16254"/>
                  <a:pt x="21447" y="16517"/>
                  <a:pt x="21463" y="16517"/>
                </a:cubicBezTo>
                <a:cubicBezTo>
                  <a:pt x="21518" y="16517"/>
                  <a:pt x="21528" y="16076"/>
                  <a:pt x="21485" y="15539"/>
                </a:cubicBezTo>
                <a:cubicBezTo>
                  <a:pt x="21458" y="15214"/>
                  <a:pt x="21443" y="15087"/>
                  <a:pt x="21428" y="15105"/>
                </a:cubicBezTo>
                <a:close/>
                <a:moveTo>
                  <a:pt x="14285" y="15313"/>
                </a:moveTo>
                <a:cubicBezTo>
                  <a:pt x="14263" y="15302"/>
                  <a:pt x="14239" y="15303"/>
                  <a:pt x="14214" y="15317"/>
                </a:cubicBezTo>
                <a:cubicBezTo>
                  <a:pt x="14146" y="15355"/>
                  <a:pt x="14030" y="15777"/>
                  <a:pt x="14030" y="15986"/>
                </a:cubicBezTo>
                <a:cubicBezTo>
                  <a:pt x="14030" y="16046"/>
                  <a:pt x="14009" y="16143"/>
                  <a:pt x="13984" y="16201"/>
                </a:cubicBezTo>
                <a:cubicBezTo>
                  <a:pt x="13959" y="16259"/>
                  <a:pt x="13955" y="16283"/>
                  <a:pt x="13976" y="16258"/>
                </a:cubicBezTo>
                <a:cubicBezTo>
                  <a:pt x="13997" y="16233"/>
                  <a:pt x="14040" y="16246"/>
                  <a:pt x="14069" y="16285"/>
                </a:cubicBezTo>
                <a:cubicBezTo>
                  <a:pt x="14149" y="16393"/>
                  <a:pt x="14261" y="16375"/>
                  <a:pt x="14353" y="16238"/>
                </a:cubicBezTo>
                <a:cubicBezTo>
                  <a:pt x="14508" y="16006"/>
                  <a:pt x="14439" y="15389"/>
                  <a:pt x="14285" y="15313"/>
                </a:cubicBezTo>
                <a:close/>
                <a:moveTo>
                  <a:pt x="17410" y="15360"/>
                </a:moveTo>
                <a:cubicBezTo>
                  <a:pt x="17387" y="15367"/>
                  <a:pt x="17363" y="15412"/>
                  <a:pt x="17351" y="15485"/>
                </a:cubicBezTo>
                <a:cubicBezTo>
                  <a:pt x="17343" y="15536"/>
                  <a:pt x="17362" y="15576"/>
                  <a:pt x="17394" y="15576"/>
                </a:cubicBezTo>
                <a:cubicBezTo>
                  <a:pt x="17426" y="15576"/>
                  <a:pt x="17452" y="15520"/>
                  <a:pt x="17452" y="15451"/>
                </a:cubicBezTo>
                <a:cubicBezTo>
                  <a:pt x="17452" y="15382"/>
                  <a:pt x="17432" y="15353"/>
                  <a:pt x="17410" y="15360"/>
                </a:cubicBezTo>
                <a:close/>
                <a:moveTo>
                  <a:pt x="18742" y="15586"/>
                </a:moveTo>
                <a:cubicBezTo>
                  <a:pt x="18702" y="15564"/>
                  <a:pt x="18668" y="15587"/>
                  <a:pt x="18648" y="15656"/>
                </a:cubicBezTo>
                <a:cubicBezTo>
                  <a:pt x="18635" y="15700"/>
                  <a:pt x="18614" y="15722"/>
                  <a:pt x="18600" y="15703"/>
                </a:cubicBezTo>
                <a:cubicBezTo>
                  <a:pt x="18568" y="15661"/>
                  <a:pt x="18568" y="16139"/>
                  <a:pt x="18600" y="16245"/>
                </a:cubicBezTo>
                <a:cubicBezTo>
                  <a:pt x="18614" y="16290"/>
                  <a:pt x="18595" y="16521"/>
                  <a:pt x="18559" y="16756"/>
                </a:cubicBezTo>
                <a:cubicBezTo>
                  <a:pt x="18496" y="17167"/>
                  <a:pt x="18498" y="17191"/>
                  <a:pt x="18562" y="17419"/>
                </a:cubicBezTo>
                <a:cubicBezTo>
                  <a:pt x="18599" y="17549"/>
                  <a:pt x="18682" y="17696"/>
                  <a:pt x="18748" y="17748"/>
                </a:cubicBezTo>
                <a:cubicBezTo>
                  <a:pt x="18876" y="17850"/>
                  <a:pt x="19077" y="17816"/>
                  <a:pt x="19200" y="17671"/>
                </a:cubicBezTo>
                <a:cubicBezTo>
                  <a:pt x="19264" y="17595"/>
                  <a:pt x="19243" y="17576"/>
                  <a:pt x="19053" y="17523"/>
                </a:cubicBezTo>
                <a:cubicBezTo>
                  <a:pt x="18785" y="17449"/>
                  <a:pt x="18728" y="17406"/>
                  <a:pt x="18758" y="17304"/>
                </a:cubicBezTo>
                <a:cubicBezTo>
                  <a:pt x="18771" y="17260"/>
                  <a:pt x="18757" y="17244"/>
                  <a:pt x="18725" y="17271"/>
                </a:cubicBezTo>
                <a:cubicBezTo>
                  <a:pt x="18688" y="17301"/>
                  <a:pt x="18654" y="17248"/>
                  <a:pt x="18625" y="17116"/>
                </a:cubicBezTo>
                <a:cubicBezTo>
                  <a:pt x="18573" y="16872"/>
                  <a:pt x="18634" y="16641"/>
                  <a:pt x="18832" y="16319"/>
                </a:cubicBezTo>
                <a:cubicBezTo>
                  <a:pt x="18903" y="16203"/>
                  <a:pt x="18961" y="16079"/>
                  <a:pt x="18961" y="16043"/>
                </a:cubicBezTo>
                <a:cubicBezTo>
                  <a:pt x="18961" y="16007"/>
                  <a:pt x="18923" y="15888"/>
                  <a:pt x="18875" y="15777"/>
                </a:cubicBezTo>
                <a:cubicBezTo>
                  <a:pt x="18830" y="15674"/>
                  <a:pt x="18782" y="15607"/>
                  <a:pt x="18742" y="15586"/>
                </a:cubicBezTo>
                <a:close/>
                <a:moveTo>
                  <a:pt x="14626" y="15656"/>
                </a:moveTo>
                <a:lnTo>
                  <a:pt x="14626" y="15929"/>
                </a:lnTo>
                <a:lnTo>
                  <a:pt x="14626" y="16205"/>
                </a:lnTo>
                <a:lnTo>
                  <a:pt x="14858" y="16205"/>
                </a:lnTo>
                <a:lnTo>
                  <a:pt x="15090" y="16205"/>
                </a:lnTo>
                <a:lnTo>
                  <a:pt x="15090" y="15929"/>
                </a:lnTo>
                <a:lnTo>
                  <a:pt x="15090" y="15656"/>
                </a:lnTo>
                <a:lnTo>
                  <a:pt x="14858" y="15656"/>
                </a:lnTo>
                <a:lnTo>
                  <a:pt x="14626" y="15656"/>
                </a:lnTo>
                <a:close/>
                <a:moveTo>
                  <a:pt x="16790" y="15848"/>
                </a:moveTo>
                <a:cubicBezTo>
                  <a:pt x="16764" y="15862"/>
                  <a:pt x="16735" y="15894"/>
                  <a:pt x="16705" y="15946"/>
                </a:cubicBezTo>
                <a:cubicBezTo>
                  <a:pt x="16652" y="16033"/>
                  <a:pt x="16618" y="16128"/>
                  <a:pt x="16630" y="16154"/>
                </a:cubicBezTo>
                <a:cubicBezTo>
                  <a:pt x="16674" y="16248"/>
                  <a:pt x="16536" y="16295"/>
                  <a:pt x="16463" y="16211"/>
                </a:cubicBezTo>
                <a:cubicBezTo>
                  <a:pt x="16412" y="16152"/>
                  <a:pt x="16382" y="16150"/>
                  <a:pt x="16365" y="16208"/>
                </a:cubicBezTo>
                <a:cubicBezTo>
                  <a:pt x="16349" y="16265"/>
                  <a:pt x="16327" y="16265"/>
                  <a:pt x="16293" y="16205"/>
                </a:cubicBezTo>
                <a:cubicBezTo>
                  <a:pt x="16257" y="16141"/>
                  <a:pt x="16223" y="16143"/>
                  <a:pt x="16167" y="16218"/>
                </a:cubicBezTo>
                <a:cubicBezTo>
                  <a:pt x="16106" y="16300"/>
                  <a:pt x="16077" y="16299"/>
                  <a:pt x="16019" y="16221"/>
                </a:cubicBezTo>
                <a:cubicBezTo>
                  <a:pt x="15907" y="16072"/>
                  <a:pt x="15896" y="16097"/>
                  <a:pt x="15922" y="16470"/>
                </a:cubicBezTo>
                <a:cubicBezTo>
                  <a:pt x="15944" y="16773"/>
                  <a:pt x="15937" y="16832"/>
                  <a:pt x="15864" y="16941"/>
                </a:cubicBezTo>
                <a:cubicBezTo>
                  <a:pt x="15692" y="17198"/>
                  <a:pt x="15468" y="17027"/>
                  <a:pt x="15520" y="16679"/>
                </a:cubicBezTo>
                <a:cubicBezTo>
                  <a:pt x="15534" y="16588"/>
                  <a:pt x="15527" y="16517"/>
                  <a:pt x="15506" y="16517"/>
                </a:cubicBezTo>
                <a:cubicBezTo>
                  <a:pt x="15485" y="16517"/>
                  <a:pt x="15458" y="16643"/>
                  <a:pt x="15444" y="16797"/>
                </a:cubicBezTo>
                <a:cubicBezTo>
                  <a:pt x="15424" y="17024"/>
                  <a:pt x="15436" y="17111"/>
                  <a:pt x="15504" y="17267"/>
                </a:cubicBezTo>
                <a:cubicBezTo>
                  <a:pt x="15551" y="17373"/>
                  <a:pt x="15614" y="17455"/>
                  <a:pt x="15646" y="17452"/>
                </a:cubicBezTo>
                <a:cubicBezTo>
                  <a:pt x="15757" y="17441"/>
                  <a:pt x="15926" y="17174"/>
                  <a:pt x="15985" y="16911"/>
                </a:cubicBezTo>
                <a:cubicBezTo>
                  <a:pt x="16057" y="16591"/>
                  <a:pt x="16121" y="16534"/>
                  <a:pt x="16383" y="16564"/>
                </a:cubicBezTo>
                <a:cubicBezTo>
                  <a:pt x="16493" y="16577"/>
                  <a:pt x="16601" y="16564"/>
                  <a:pt x="16621" y="16538"/>
                </a:cubicBezTo>
                <a:cubicBezTo>
                  <a:pt x="16641" y="16511"/>
                  <a:pt x="16707" y="16478"/>
                  <a:pt x="16768" y="16464"/>
                </a:cubicBezTo>
                <a:cubicBezTo>
                  <a:pt x="16900" y="16433"/>
                  <a:pt x="16892" y="16448"/>
                  <a:pt x="16906" y="16174"/>
                </a:cubicBezTo>
                <a:cubicBezTo>
                  <a:pt x="16920" y="15929"/>
                  <a:pt x="16868" y="15807"/>
                  <a:pt x="16790" y="15848"/>
                </a:cubicBezTo>
                <a:close/>
                <a:moveTo>
                  <a:pt x="20524" y="15966"/>
                </a:moveTo>
                <a:cubicBezTo>
                  <a:pt x="20513" y="15974"/>
                  <a:pt x="20502" y="16000"/>
                  <a:pt x="20490" y="16043"/>
                </a:cubicBezTo>
                <a:cubicBezTo>
                  <a:pt x="20478" y="16084"/>
                  <a:pt x="20447" y="16102"/>
                  <a:pt x="20420" y="16080"/>
                </a:cubicBezTo>
                <a:cubicBezTo>
                  <a:pt x="20394" y="16058"/>
                  <a:pt x="20350" y="16094"/>
                  <a:pt x="20324" y="16161"/>
                </a:cubicBezTo>
                <a:cubicBezTo>
                  <a:pt x="20271" y="16296"/>
                  <a:pt x="20154" y="16324"/>
                  <a:pt x="20121" y="16208"/>
                </a:cubicBezTo>
                <a:cubicBezTo>
                  <a:pt x="20107" y="16160"/>
                  <a:pt x="20068" y="16162"/>
                  <a:pt x="20013" y="16215"/>
                </a:cubicBezTo>
                <a:cubicBezTo>
                  <a:pt x="19955" y="16272"/>
                  <a:pt x="19905" y="16275"/>
                  <a:pt x="19860" y="16221"/>
                </a:cubicBezTo>
                <a:cubicBezTo>
                  <a:pt x="19815" y="16167"/>
                  <a:pt x="19772" y="16170"/>
                  <a:pt x="19725" y="16231"/>
                </a:cubicBezTo>
                <a:cubicBezTo>
                  <a:pt x="19668" y="16306"/>
                  <a:pt x="19644" y="16290"/>
                  <a:pt x="19587" y="16144"/>
                </a:cubicBezTo>
                <a:cubicBezTo>
                  <a:pt x="19506" y="15932"/>
                  <a:pt x="19466" y="15925"/>
                  <a:pt x="19382" y="16104"/>
                </a:cubicBezTo>
                <a:cubicBezTo>
                  <a:pt x="19348" y="16178"/>
                  <a:pt x="19285" y="16240"/>
                  <a:pt x="19244" y="16242"/>
                </a:cubicBezTo>
                <a:cubicBezTo>
                  <a:pt x="19203" y="16243"/>
                  <a:pt x="19163" y="16292"/>
                  <a:pt x="19154" y="16349"/>
                </a:cubicBezTo>
                <a:cubicBezTo>
                  <a:pt x="19143" y="16416"/>
                  <a:pt x="19162" y="16445"/>
                  <a:pt x="19206" y="16430"/>
                </a:cubicBezTo>
                <a:cubicBezTo>
                  <a:pt x="19243" y="16417"/>
                  <a:pt x="19321" y="16472"/>
                  <a:pt x="19379" y="16554"/>
                </a:cubicBezTo>
                <a:lnTo>
                  <a:pt x="19485" y="16706"/>
                </a:lnTo>
                <a:lnTo>
                  <a:pt x="19403" y="16847"/>
                </a:lnTo>
                <a:cubicBezTo>
                  <a:pt x="19358" y="16925"/>
                  <a:pt x="19274" y="16988"/>
                  <a:pt x="19215" y="16988"/>
                </a:cubicBezTo>
                <a:cubicBezTo>
                  <a:pt x="19096" y="16988"/>
                  <a:pt x="19076" y="17096"/>
                  <a:pt x="19173" y="17217"/>
                </a:cubicBezTo>
                <a:cubicBezTo>
                  <a:pt x="19208" y="17261"/>
                  <a:pt x="19254" y="17300"/>
                  <a:pt x="19275" y="17301"/>
                </a:cubicBezTo>
                <a:cubicBezTo>
                  <a:pt x="19344" y="17305"/>
                  <a:pt x="19480" y="17054"/>
                  <a:pt x="19515" y="16860"/>
                </a:cubicBezTo>
                <a:cubicBezTo>
                  <a:pt x="19534" y="16756"/>
                  <a:pt x="19579" y="16652"/>
                  <a:pt x="19614" y="16628"/>
                </a:cubicBezTo>
                <a:cubicBezTo>
                  <a:pt x="19650" y="16605"/>
                  <a:pt x="19708" y="16553"/>
                  <a:pt x="19742" y="16514"/>
                </a:cubicBezTo>
                <a:cubicBezTo>
                  <a:pt x="19782" y="16468"/>
                  <a:pt x="19813" y="16473"/>
                  <a:pt x="19829" y="16527"/>
                </a:cubicBezTo>
                <a:cubicBezTo>
                  <a:pt x="19842" y="16574"/>
                  <a:pt x="19897" y="16594"/>
                  <a:pt x="19952" y="16571"/>
                </a:cubicBezTo>
                <a:cubicBezTo>
                  <a:pt x="20006" y="16548"/>
                  <a:pt x="20116" y="16560"/>
                  <a:pt x="20195" y="16598"/>
                </a:cubicBezTo>
                <a:cubicBezTo>
                  <a:pt x="20287" y="16642"/>
                  <a:pt x="20355" y="16636"/>
                  <a:pt x="20384" y="16585"/>
                </a:cubicBezTo>
                <a:cubicBezTo>
                  <a:pt x="20409" y="16540"/>
                  <a:pt x="20460" y="16526"/>
                  <a:pt x="20496" y="16551"/>
                </a:cubicBezTo>
                <a:cubicBezTo>
                  <a:pt x="20551" y="16588"/>
                  <a:pt x="20563" y="16543"/>
                  <a:pt x="20572" y="16282"/>
                </a:cubicBezTo>
                <a:cubicBezTo>
                  <a:pt x="20579" y="16064"/>
                  <a:pt x="20557" y="15940"/>
                  <a:pt x="20524" y="15966"/>
                </a:cubicBezTo>
                <a:close/>
                <a:moveTo>
                  <a:pt x="12920" y="16010"/>
                </a:moveTo>
                <a:cubicBezTo>
                  <a:pt x="12906" y="15996"/>
                  <a:pt x="12892" y="16007"/>
                  <a:pt x="12877" y="16040"/>
                </a:cubicBezTo>
                <a:cubicBezTo>
                  <a:pt x="12846" y="16106"/>
                  <a:pt x="12849" y="16172"/>
                  <a:pt x="12886" y="16299"/>
                </a:cubicBezTo>
                <a:cubicBezTo>
                  <a:pt x="12932" y="16453"/>
                  <a:pt x="12925" y="16491"/>
                  <a:pt x="12815" y="16699"/>
                </a:cubicBezTo>
                <a:cubicBezTo>
                  <a:pt x="12713" y="16894"/>
                  <a:pt x="12676" y="16921"/>
                  <a:pt x="12557" y="16881"/>
                </a:cubicBezTo>
                <a:cubicBezTo>
                  <a:pt x="12392" y="16824"/>
                  <a:pt x="12301" y="16883"/>
                  <a:pt x="12301" y="17045"/>
                </a:cubicBezTo>
                <a:cubicBezTo>
                  <a:pt x="12301" y="17136"/>
                  <a:pt x="12324" y="17148"/>
                  <a:pt x="12402" y="17103"/>
                </a:cubicBezTo>
                <a:cubicBezTo>
                  <a:pt x="12458" y="17070"/>
                  <a:pt x="12537" y="17048"/>
                  <a:pt x="12577" y="17055"/>
                </a:cubicBezTo>
                <a:cubicBezTo>
                  <a:pt x="12774" y="17090"/>
                  <a:pt x="12826" y="17074"/>
                  <a:pt x="12891" y="16948"/>
                </a:cubicBezTo>
                <a:cubicBezTo>
                  <a:pt x="12982" y="16772"/>
                  <a:pt x="13020" y="16347"/>
                  <a:pt x="12964" y="16124"/>
                </a:cubicBezTo>
                <a:cubicBezTo>
                  <a:pt x="12947" y="16059"/>
                  <a:pt x="12933" y="16023"/>
                  <a:pt x="12920" y="16010"/>
                </a:cubicBezTo>
                <a:close/>
                <a:moveTo>
                  <a:pt x="19770" y="16928"/>
                </a:moveTo>
                <a:cubicBezTo>
                  <a:pt x="19727" y="16930"/>
                  <a:pt x="19685" y="17041"/>
                  <a:pt x="19714" y="17140"/>
                </a:cubicBezTo>
                <a:cubicBezTo>
                  <a:pt x="19727" y="17186"/>
                  <a:pt x="19753" y="17224"/>
                  <a:pt x="19770" y="17224"/>
                </a:cubicBezTo>
                <a:cubicBezTo>
                  <a:pt x="19827" y="17224"/>
                  <a:pt x="19854" y="17055"/>
                  <a:pt x="19811" y="16965"/>
                </a:cubicBezTo>
                <a:cubicBezTo>
                  <a:pt x="19799" y="16938"/>
                  <a:pt x="19785" y="16927"/>
                  <a:pt x="19770" y="16928"/>
                </a:cubicBezTo>
                <a:close/>
                <a:moveTo>
                  <a:pt x="20740" y="18054"/>
                </a:moveTo>
                <a:cubicBezTo>
                  <a:pt x="20677" y="18050"/>
                  <a:pt x="20632" y="18076"/>
                  <a:pt x="20641" y="18108"/>
                </a:cubicBezTo>
                <a:cubicBezTo>
                  <a:pt x="20650" y="18141"/>
                  <a:pt x="20646" y="18209"/>
                  <a:pt x="20630" y="18263"/>
                </a:cubicBezTo>
                <a:cubicBezTo>
                  <a:pt x="20614" y="18317"/>
                  <a:pt x="20596" y="18499"/>
                  <a:pt x="20591" y="18666"/>
                </a:cubicBezTo>
                <a:cubicBezTo>
                  <a:pt x="20583" y="18909"/>
                  <a:pt x="20600" y="19011"/>
                  <a:pt x="20674" y="19158"/>
                </a:cubicBezTo>
                <a:cubicBezTo>
                  <a:pt x="20726" y="19259"/>
                  <a:pt x="20781" y="19342"/>
                  <a:pt x="20797" y="19342"/>
                </a:cubicBezTo>
                <a:cubicBezTo>
                  <a:pt x="20813" y="19342"/>
                  <a:pt x="20858" y="19416"/>
                  <a:pt x="20895" y="19504"/>
                </a:cubicBezTo>
                <a:cubicBezTo>
                  <a:pt x="20960" y="19657"/>
                  <a:pt x="20960" y="19674"/>
                  <a:pt x="20898" y="19897"/>
                </a:cubicBezTo>
                <a:cubicBezTo>
                  <a:pt x="20862" y="20028"/>
                  <a:pt x="20843" y="20196"/>
                  <a:pt x="20855" y="20281"/>
                </a:cubicBezTo>
                <a:cubicBezTo>
                  <a:pt x="20873" y="20400"/>
                  <a:pt x="20906" y="20428"/>
                  <a:pt x="21007" y="20409"/>
                </a:cubicBezTo>
                <a:cubicBezTo>
                  <a:pt x="21168" y="20378"/>
                  <a:pt x="21247" y="20169"/>
                  <a:pt x="21220" y="19847"/>
                </a:cubicBezTo>
                <a:cubicBezTo>
                  <a:pt x="21206" y="19685"/>
                  <a:pt x="21218" y="19575"/>
                  <a:pt x="21256" y="19507"/>
                </a:cubicBezTo>
                <a:cubicBezTo>
                  <a:pt x="21337" y="19364"/>
                  <a:pt x="21396" y="19477"/>
                  <a:pt x="21389" y="19763"/>
                </a:cubicBezTo>
                <a:cubicBezTo>
                  <a:pt x="21378" y="20164"/>
                  <a:pt x="21386" y="20220"/>
                  <a:pt x="21452" y="20193"/>
                </a:cubicBezTo>
                <a:cubicBezTo>
                  <a:pt x="21492" y="20177"/>
                  <a:pt x="21519" y="20070"/>
                  <a:pt x="21529" y="19894"/>
                </a:cubicBezTo>
                <a:cubicBezTo>
                  <a:pt x="21537" y="19745"/>
                  <a:pt x="21557" y="19564"/>
                  <a:pt x="21575" y="19494"/>
                </a:cubicBezTo>
                <a:cubicBezTo>
                  <a:pt x="21593" y="19421"/>
                  <a:pt x="21593" y="19336"/>
                  <a:pt x="21575" y="19295"/>
                </a:cubicBezTo>
                <a:cubicBezTo>
                  <a:pt x="21557" y="19256"/>
                  <a:pt x="21528" y="19100"/>
                  <a:pt x="21510" y="18949"/>
                </a:cubicBezTo>
                <a:cubicBezTo>
                  <a:pt x="21492" y="18798"/>
                  <a:pt x="21457" y="18677"/>
                  <a:pt x="21431" y="18677"/>
                </a:cubicBezTo>
                <a:cubicBezTo>
                  <a:pt x="21405" y="18677"/>
                  <a:pt x="21363" y="18612"/>
                  <a:pt x="21336" y="18535"/>
                </a:cubicBezTo>
                <a:cubicBezTo>
                  <a:pt x="21295" y="18415"/>
                  <a:pt x="21273" y="18409"/>
                  <a:pt x="21182" y="18492"/>
                </a:cubicBezTo>
                <a:cubicBezTo>
                  <a:pt x="21124" y="18544"/>
                  <a:pt x="21048" y="18639"/>
                  <a:pt x="21012" y="18703"/>
                </a:cubicBezTo>
                <a:cubicBezTo>
                  <a:pt x="20922" y="18862"/>
                  <a:pt x="20862" y="18723"/>
                  <a:pt x="20859" y="18350"/>
                </a:cubicBezTo>
                <a:cubicBezTo>
                  <a:pt x="20856" y="18082"/>
                  <a:pt x="20848" y="18062"/>
                  <a:pt x="20740" y="18054"/>
                </a:cubicBezTo>
                <a:close/>
                <a:moveTo>
                  <a:pt x="11593" y="18401"/>
                </a:moveTo>
                <a:cubicBezTo>
                  <a:pt x="11571" y="18401"/>
                  <a:pt x="11564" y="18426"/>
                  <a:pt x="11577" y="18455"/>
                </a:cubicBezTo>
                <a:cubicBezTo>
                  <a:pt x="11591" y="18483"/>
                  <a:pt x="11576" y="18568"/>
                  <a:pt x="11544" y="18643"/>
                </a:cubicBezTo>
                <a:cubicBezTo>
                  <a:pt x="11494" y="18761"/>
                  <a:pt x="11492" y="18841"/>
                  <a:pt x="11532" y="19252"/>
                </a:cubicBezTo>
                <a:cubicBezTo>
                  <a:pt x="11569" y="19637"/>
                  <a:pt x="11569" y="19746"/>
                  <a:pt x="11530" y="19847"/>
                </a:cubicBezTo>
                <a:cubicBezTo>
                  <a:pt x="11437" y="20086"/>
                  <a:pt x="11297" y="19968"/>
                  <a:pt x="11262" y="19618"/>
                </a:cubicBezTo>
                <a:cubicBezTo>
                  <a:pt x="11249" y="19488"/>
                  <a:pt x="11235" y="19510"/>
                  <a:pt x="11178" y="19753"/>
                </a:cubicBezTo>
                <a:cubicBezTo>
                  <a:pt x="11122" y="19994"/>
                  <a:pt x="11118" y="20081"/>
                  <a:pt x="11153" y="20247"/>
                </a:cubicBezTo>
                <a:cubicBezTo>
                  <a:pt x="11193" y="20435"/>
                  <a:pt x="11212" y="20447"/>
                  <a:pt x="11407" y="20425"/>
                </a:cubicBezTo>
                <a:cubicBezTo>
                  <a:pt x="11585" y="20406"/>
                  <a:pt x="11625" y="20375"/>
                  <a:pt x="11661" y="20220"/>
                </a:cubicBezTo>
                <a:cubicBezTo>
                  <a:pt x="11744" y="19865"/>
                  <a:pt x="11776" y="19854"/>
                  <a:pt x="11902" y="20136"/>
                </a:cubicBezTo>
                <a:cubicBezTo>
                  <a:pt x="11968" y="20283"/>
                  <a:pt x="12016" y="20449"/>
                  <a:pt x="12011" y="20506"/>
                </a:cubicBezTo>
                <a:cubicBezTo>
                  <a:pt x="12006" y="20563"/>
                  <a:pt x="12023" y="20665"/>
                  <a:pt x="12049" y="20732"/>
                </a:cubicBezTo>
                <a:cubicBezTo>
                  <a:pt x="12086" y="20827"/>
                  <a:pt x="12152" y="20845"/>
                  <a:pt x="12364" y="20816"/>
                </a:cubicBezTo>
                <a:cubicBezTo>
                  <a:pt x="12734" y="20765"/>
                  <a:pt x="12789" y="20653"/>
                  <a:pt x="12773" y="19978"/>
                </a:cubicBezTo>
                <a:cubicBezTo>
                  <a:pt x="12762" y="19507"/>
                  <a:pt x="12753" y="19467"/>
                  <a:pt x="12664" y="19416"/>
                </a:cubicBezTo>
                <a:cubicBezTo>
                  <a:pt x="12611" y="19386"/>
                  <a:pt x="12450" y="19407"/>
                  <a:pt x="12304" y="19460"/>
                </a:cubicBezTo>
                <a:cubicBezTo>
                  <a:pt x="12052" y="19553"/>
                  <a:pt x="12037" y="19549"/>
                  <a:pt x="11986" y="19393"/>
                </a:cubicBezTo>
                <a:cubicBezTo>
                  <a:pt x="11956" y="19303"/>
                  <a:pt x="11933" y="19158"/>
                  <a:pt x="11932" y="19070"/>
                </a:cubicBezTo>
                <a:cubicBezTo>
                  <a:pt x="11931" y="18700"/>
                  <a:pt x="11890" y="18559"/>
                  <a:pt x="11784" y="18559"/>
                </a:cubicBezTo>
                <a:cubicBezTo>
                  <a:pt x="11727" y="18559"/>
                  <a:pt x="11669" y="18521"/>
                  <a:pt x="11656" y="18478"/>
                </a:cubicBezTo>
                <a:cubicBezTo>
                  <a:pt x="11644" y="18435"/>
                  <a:pt x="11616" y="18401"/>
                  <a:pt x="11593" y="18401"/>
                </a:cubicBezTo>
                <a:close/>
                <a:moveTo>
                  <a:pt x="13260" y="18408"/>
                </a:moveTo>
                <a:cubicBezTo>
                  <a:pt x="13256" y="18413"/>
                  <a:pt x="13260" y="18437"/>
                  <a:pt x="13268" y="18488"/>
                </a:cubicBezTo>
                <a:cubicBezTo>
                  <a:pt x="13293" y="18638"/>
                  <a:pt x="13230" y="18799"/>
                  <a:pt x="13167" y="18747"/>
                </a:cubicBezTo>
                <a:cubicBezTo>
                  <a:pt x="13143" y="18727"/>
                  <a:pt x="13102" y="18799"/>
                  <a:pt x="13074" y="18909"/>
                </a:cubicBezTo>
                <a:cubicBezTo>
                  <a:pt x="13029" y="19087"/>
                  <a:pt x="13032" y="19128"/>
                  <a:pt x="13101" y="19285"/>
                </a:cubicBezTo>
                <a:cubicBezTo>
                  <a:pt x="13143" y="19382"/>
                  <a:pt x="13188" y="19600"/>
                  <a:pt x="13202" y="19773"/>
                </a:cubicBezTo>
                <a:cubicBezTo>
                  <a:pt x="13215" y="19946"/>
                  <a:pt x="13233" y="20133"/>
                  <a:pt x="13241" y="20187"/>
                </a:cubicBezTo>
                <a:cubicBezTo>
                  <a:pt x="13288" y="20505"/>
                  <a:pt x="13360" y="20095"/>
                  <a:pt x="13333" y="19669"/>
                </a:cubicBezTo>
                <a:cubicBezTo>
                  <a:pt x="13322" y="19505"/>
                  <a:pt x="13443" y="19265"/>
                  <a:pt x="13536" y="19265"/>
                </a:cubicBezTo>
                <a:cubicBezTo>
                  <a:pt x="13652" y="19265"/>
                  <a:pt x="13671" y="19164"/>
                  <a:pt x="13626" y="18804"/>
                </a:cubicBezTo>
                <a:cubicBezTo>
                  <a:pt x="13584" y="18471"/>
                  <a:pt x="13510" y="18358"/>
                  <a:pt x="13407" y="18475"/>
                </a:cubicBezTo>
                <a:cubicBezTo>
                  <a:pt x="13363" y="18525"/>
                  <a:pt x="13327" y="18522"/>
                  <a:pt x="13295" y="18458"/>
                </a:cubicBezTo>
                <a:cubicBezTo>
                  <a:pt x="13276" y="18420"/>
                  <a:pt x="13264" y="18402"/>
                  <a:pt x="13260" y="18408"/>
                </a:cubicBezTo>
                <a:close/>
                <a:moveTo>
                  <a:pt x="17917" y="18448"/>
                </a:moveTo>
                <a:cubicBezTo>
                  <a:pt x="17897" y="18456"/>
                  <a:pt x="17876" y="18471"/>
                  <a:pt x="17856" y="18498"/>
                </a:cubicBezTo>
                <a:cubicBezTo>
                  <a:pt x="17800" y="18572"/>
                  <a:pt x="17789" y="18652"/>
                  <a:pt x="17805" y="18838"/>
                </a:cubicBezTo>
                <a:cubicBezTo>
                  <a:pt x="17834" y="19158"/>
                  <a:pt x="17737" y="19362"/>
                  <a:pt x="17674" y="19114"/>
                </a:cubicBezTo>
                <a:cubicBezTo>
                  <a:pt x="17630" y="18935"/>
                  <a:pt x="17562" y="18896"/>
                  <a:pt x="17564" y="19050"/>
                </a:cubicBezTo>
                <a:cubicBezTo>
                  <a:pt x="17566" y="19175"/>
                  <a:pt x="17737" y="19442"/>
                  <a:pt x="17780" y="19386"/>
                </a:cubicBezTo>
                <a:cubicBezTo>
                  <a:pt x="17835" y="19313"/>
                  <a:pt x="17909" y="19563"/>
                  <a:pt x="17865" y="19675"/>
                </a:cubicBezTo>
                <a:cubicBezTo>
                  <a:pt x="17819" y="19794"/>
                  <a:pt x="17029" y="19807"/>
                  <a:pt x="16974" y="19689"/>
                </a:cubicBezTo>
                <a:cubicBezTo>
                  <a:pt x="16953" y="19644"/>
                  <a:pt x="16951" y="19469"/>
                  <a:pt x="16968" y="19262"/>
                </a:cubicBezTo>
                <a:cubicBezTo>
                  <a:pt x="16991" y="18984"/>
                  <a:pt x="17010" y="18916"/>
                  <a:pt x="17063" y="18936"/>
                </a:cubicBezTo>
                <a:cubicBezTo>
                  <a:pt x="17103" y="18951"/>
                  <a:pt x="17124" y="18923"/>
                  <a:pt x="17115" y="18865"/>
                </a:cubicBezTo>
                <a:cubicBezTo>
                  <a:pt x="17099" y="18766"/>
                  <a:pt x="17042" y="18731"/>
                  <a:pt x="16845" y="18697"/>
                </a:cubicBezTo>
                <a:cubicBezTo>
                  <a:pt x="16745" y="18679"/>
                  <a:pt x="16734" y="18700"/>
                  <a:pt x="16717" y="18949"/>
                </a:cubicBezTo>
                <a:cubicBezTo>
                  <a:pt x="16700" y="19199"/>
                  <a:pt x="16686" y="19225"/>
                  <a:pt x="16569" y="19238"/>
                </a:cubicBezTo>
                <a:cubicBezTo>
                  <a:pt x="16379" y="19259"/>
                  <a:pt x="16201" y="19350"/>
                  <a:pt x="16201" y="19427"/>
                </a:cubicBezTo>
                <a:cubicBezTo>
                  <a:pt x="16201" y="19547"/>
                  <a:pt x="16039" y="19690"/>
                  <a:pt x="15851" y="19733"/>
                </a:cubicBezTo>
                <a:lnTo>
                  <a:pt x="15668" y="19773"/>
                </a:lnTo>
                <a:lnTo>
                  <a:pt x="15656" y="20146"/>
                </a:lnTo>
                <a:cubicBezTo>
                  <a:pt x="15648" y="20413"/>
                  <a:pt x="15626" y="20541"/>
                  <a:pt x="15577" y="20597"/>
                </a:cubicBezTo>
                <a:cubicBezTo>
                  <a:pt x="15485" y="20702"/>
                  <a:pt x="15393" y="20619"/>
                  <a:pt x="15353" y="20392"/>
                </a:cubicBezTo>
                <a:cubicBezTo>
                  <a:pt x="15335" y="20290"/>
                  <a:pt x="15294" y="20207"/>
                  <a:pt x="15263" y="20207"/>
                </a:cubicBezTo>
                <a:cubicBezTo>
                  <a:pt x="15192" y="20207"/>
                  <a:pt x="15185" y="20832"/>
                  <a:pt x="15254" y="20984"/>
                </a:cubicBezTo>
                <a:cubicBezTo>
                  <a:pt x="15315" y="21119"/>
                  <a:pt x="15636" y="21038"/>
                  <a:pt x="15725" y="20866"/>
                </a:cubicBezTo>
                <a:cubicBezTo>
                  <a:pt x="15762" y="20795"/>
                  <a:pt x="15798" y="20665"/>
                  <a:pt x="15804" y="20573"/>
                </a:cubicBezTo>
                <a:cubicBezTo>
                  <a:pt x="15823" y="20292"/>
                  <a:pt x="15965" y="20198"/>
                  <a:pt x="16293" y="20251"/>
                </a:cubicBezTo>
                <a:cubicBezTo>
                  <a:pt x="16522" y="20287"/>
                  <a:pt x="16603" y="20271"/>
                  <a:pt x="16660" y="20180"/>
                </a:cubicBezTo>
                <a:cubicBezTo>
                  <a:pt x="16722" y="20082"/>
                  <a:pt x="16753" y="20080"/>
                  <a:pt x="16847" y="20163"/>
                </a:cubicBezTo>
                <a:cubicBezTo>
                  <a:pt x="16926" y="20234"/>
                  <a:pt x="17109" y="20251"/>
                  <a:pt x="17473" y="20227"/>
                </a:cubicBezTo>
                <a:cubicBezTo>
                  <a:pt x="18287" y="20174"/>
                  <a:pt x="18201" y="20223"/>
                  <a:pt x="18253" y="19773"/>
                </a:cubicBezTo>
                <a:cubicBezTo>
                  <a:pt x="18293" y="19435"/>
                  <a:pt x="18290" y="19329"/>
                  <a:pt x="18236" y="19006"/>
                </a:cubicBezTo>
                <a:cubicBezTo>
                  <a:pt x="18195" y="18759"/>
                  <a:pt x="18156" y="18647"/>
                  <a:pt x="18124" y="18673"/>
                </a:cubicBezTo>
                <a:cubicBezTo>
                  <a:pt x="18097" y="18695"/>
                  <a:pt x="18067" y="18663"/>
                  <a:pt x="18056" y="18603"/>
                </a:cubicBezTo>
                <a:cubicBezTo>
                  <a:pt x="18034" y="18479"/>
                  <a:pt x="17978" y="18423"/>
                  <a:pt x="17917" y="18448"/>
                </a:cubicBezTo>
                <a:close/>
                <a:moveTo>
                  <a:pt x="13929" y="19158"/>
                </a:moveTo>
                <a:cubicBezTo>
                  <a:pt x="13939" y="19194"/>
                  <a:pt x="13935" y="19297"/>
                  <a:pt x="13919" y="19383"/>
                </a:cubicBezTo>
                <a:cubicBezTo>
                  <a:pt x="13900" y="19492"/>
                  <a:pt x="13914" y="19593"/>
                  <a:pt x="13967" y="19716"/>
                </a:cubicBezTo>
                <a:cubicBezTo>
                  <a:pt x="14058" y="19929"/>
                  <a:pt x="14104" y="19939"/>
                  <a:pt x="14104" y="19749"/>
                </a:cubicBezTo>
                <a:cubicBezTo>
                  <a:pt x="14104" y="19672"/>
                  <a:pt x="14121" y="19572"/>
                  <a:pt x="14142" y="19527"/>
                </a:cubicBezTo>
                <a:cubicBezTo>
                  <a:pt x="14189" y="19427"/>
                  <a:pt x="14146" y="19168"/>
                  <a:pt x="14090" y="19211"/>
                </a:cubicBezTo>
                <a:cubicBezTo>
                  <a:pt x="14067" y="19229"/>
                  <a:pt x="14017" y="19209"/>
                  <a:pt x="13979" y="19168"/>
                </a:cubicBezTo>
                <a:cubicBezTo>
                  <a:pt x="13941" y="19126"/>
                  <a:pt x="13919" y="19121"/>
                  <a:pt x="13929" y="19158"/>
                </a:cubicBezTo>
                <a:close/>
                <a:moveTo>
                  <a:pt x="18696" y="19205"/>
                </a:moveTo>
                <a:cubicBezTo>
                  <a:pt x="18580" y="19221"/>
                  <a:pt x="18548" y="19370"/>
                  <a:pt x="18539" y="19931"/>
                </a:cubicBezTo>
                <a:cubicBezTo>
                  <a:pt x="18535" y="20147"/>
                  <a:pt x="18519" y="20497"/>
                  <a:pt x="18502" y="20708"/>
                </a:cubicBezTo>
                <a:cubicBezTo>
                  <a:pt x="18472" y="21082"/>
                  <a:pt x="18475" y="21098"/>
                  <a:pt x="18597" y="21313"/>
                </a:cubicBezTo>
                <a:cubicBezTo>
                  <a:pt x="18679" y="21458"/>
                  <a:pt x="18765" y="21537"/>
                  <a:pt x="18846" y="21539"/>
                </a:cubicBezTo>
                <a:cubicBezTo>
                  <a:pt x="19042" y="21542"/>
                  <a:pt x="19259" y="21373"/>
                  <a:pt x="19293" y="21192"/>
                </a:cubicBezTo>
                <a:cubicBezTo>
                  <a:pt x="19309" y="21103"/>
                  <a:pt x="19406" y="20857"/>
                  <a:pt x="19509" y="20644"/>
                </a:cubicBezTo>
                <a:lnTo>
                  <a:pt x="19695" y="20254"/>
                </a:lnTo>
                <a:lnTo>
                  <a:pt x="20098" y="20244"/>
                </a:lnTo>
                <a:cubicBezTo>
                  <a:pt x="20551" y="20232"/>
                  <a:pt x="20617" y="20173"/>
                  <a:pt x="20617" y="19773"/>
                </a:cubicBezTo>
                <a:lnTo>
                  <a:pt x="20617" y="19514"/>
                </a:lnTo>
                <a:lnTo>
                  <a:pt x="20442" y="19632"/>
                </a:lnTo>
                <a:cubicBezTo>
                  <a:pt x="20181" y="19803"/>
                  <a:pt x="19701" y="19804"/>
                  <a:pt x="19587" y="19635"/>
                </a:cubicBezTo>
                <a:cubicBezTo>
                  <a:pt x="19503" y="19508"/>
                  <a:pt x="19324" y="19437"/>
                  <a:pt x="19378" y="19551"/>
                </a:cubicBezTo>
                <a:cubicBezTo>
                  <a:pt x="19391" y="19580"/>
                  <a:pt x="19378" y="19662"/>
                  <a:pt x="19348" y="19733"/>
                </a:cubicBezTo>
                <a:cubicBezTo>
                  <a:pt x="19307" y="19829"/>
                  <a:pt x="19301" y="19925"/>
                  <a:pt x="19326" y="20106"/>
                </a:cubicBezTo>
                <a:cubicBezTo>
                  <a:pt x="19363" y="20381"/>
                  <a:pt x="19322" y="20521"/>
                  <a:pt x="19203" y="20520"/>
                </a:cubicBezTo>
                <a:cubicBezTo>
                  <a:pt x="19161" y="20519"/>
                  <a:pt x="19085" y="20629"/>
                  <a:pt x="19032" y="20765"/>
                </a:cubicBezTo>
                <a:cubicBezTo>
                  <a:pt x="18947" y="20986"/>
                  <a:pt x="18925" y="21005"/>
                  <a:pt x="18829" y="20937"/>
                </a:cubicBezTo>
                <a:cubicBezTo>
                  <a:pt x="18762" y="20889"/>
                  <a:pt x="18708" y="20777"/>
                  <a:pt x="18685" y="20641"/>
                </a:cubicBezTo>
                <a:cubicBezTo>
                  <a:pt x="18652" y="20440"/>
                  <a:pt x="18663" y="20396"/>
                  <a:pt x="18813" y="20113"/>
                </a:cubicBezTo>
                <a:cubicBezTo>
                  <a:pt x="18903" y="19943"/>
                  <a:pt x="18980" y="19749"/>
                  <a:pt x="18985" y="19682"/>
                </a:cubicBezTo>
                <a:cubicBezTo>
                  <a:pt x="18998" y="19498"/>
                  <a:pt x="18811" y="19189"/>
                  <a:pt x="18696" y="19205"/>
                </a:cubicBezTo>
                <a:close/>
                <a:moveTo>
                  <a:pt x="14618" y="19248"/>
                </a:moveTo>
                <a:cubicBezTo>
                  <a:pt x="14450" y="19255"/>
                  <a:pt x="14409" y="19362"/>
                  <a:pt x="14416" y="19642"/>
                </a:cubicBezTo>
                <a:cubicBezTo>
                  <a:pt x="14421" y="19800"/>
                  <a:pt x="14428" y="19940"/>
                  <a:pt x="14430" y="19951"/>
                </a:cubicBezTo>
                <a:cubicBezTo>
                  <a:pt x="14433" y="19962"/>
                  <a:pt x="14500" y="19971"/>
                  <a:pt x="14580" y="19971"/>
                </a:cubicBezTo>
                <a:cubicBezTo>
                  <a:pt x="14762" y="19971"/>
                  <a:pt x="14908" y="19832"/>
                  <a:pt x="14905" y="19665"/>
                </a:cubicBezTo>
                <a:cubicBezTo>
                  <a:pt x="14904" y="19595"/>
                  <a:pt x="14914" y="19486"/>
                  <a:pt x="14927" y="19420"/>
                </a:cubicBezTo>
                <a:cubicBezTo>
                  <a:pt x="14946" y="19328"/>
                  <a:pt x="14923" y="19294"/>
                  <a:pt x="14831" y="19275"/>
                </a:cubicBezTo>
                <a:cubicBezTo>
                  <a:pt x="14743" y="19258"/>
                  <a:pt x="14674" y="19246"/>
                  <a:pt x="14618" y="19248"/>
                </a:cubicBezTo>
                <a:close/>
                <a:moveTo>
                  <a:pt x="19759" y="20483"/>
                </a:moveTo>
                <a:cubicBezTo>
                  <a:pt x="19738" y="20495"/>
                  <a:pt x="19718" y="20521"/>
                  <a:pt x="19703" y="20553"/>
                </a:cubicBezTo>
                <a:cubicBezTo>
                  <a:pt x="19658" y="20649"/>
                  <a:pt x="19657" y="20692"/>
                  <a:pt x="19696" y="20792"/>
                </a:cubicBezTo>
                <a:cubicBezTo>
                  <a:pt x="19751" y="20931"/>
                  <a:pt x="19745" y="20929"/>
                  <a:pt x="19822" y="20866"/>
                </a:cubicBezTo>
                <a:cubicBezTo>
                  <a:pt x="19899" y="20803"/>
                  <a:pt x="19897" y="20550"/>
                  <a:pt x="19819" y="20486"/>
                </a:cubicBezTo>
                <a:cubicBezTo>
                  <a:pt x="19802" y="20472"/>
                  <a:pt x="19780" y="20471"/>
                  <a:pt x="19759" y="2048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15" name="الإجابة معقولة"/>
          <p:cNvSpPr txBox="1"/>
          <p:nvPr/>
        </p:nvSpPr>
        <p:spPr>
          <a:xfrm>
            <a:off x="6048460" y="4005385"/>
            <a:ext cx="1267632" cy="32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 الإجابة معقولة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7" grpId="3"/>
      <p:bldP build="whole" bldLvl="1" animBg="1" rev="0" advAuto="0" spid="608" grpId="4"/>
      <p:bldP build="whole" bldLvl="1" animBg="1" rev="0" advAuto="0" spid="605" grpId="1"/>
      <p:bldP build="whole" bldLvl="1" animBg="1" rev="0" advAuto="0" spid="60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إنّ النجاح هو محصِّلة اجتهادات صغيرة تتراكم يوماً بعد يوم."/>
          <p:cNvSpPr txBox="1"/>
          <p:nvPr/>
        </p:nvSpPr>
        <p:spPr>
          <a:xfrm>
            <a:off x="3521838" y="3790448"/>
            <a:ext cx="4674128" cy="93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18" name="ختاماً"/>
          <p:cNvSpPr txBox="1"/>
          <p:nvPr/>
        </p:nvSpPr>
        <p:spPr>
          <a:xfrm>
            <a:off x="7053457" y="3221486"/>
            <a:ext cx="1741991" cy="7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1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0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2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27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25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23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4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6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28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658" y="878931"/>
            <a:ext cx="990803" cy="8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0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1" name="التاريخ"/>
          <p:cNvSpPr txBox="1"/>
          <p:nvPr/>
        </p:nvSpPr>
        <p:spPr>
          <a:xfrm>
            <a:off x="6706511" y="2443394"/>
            <a:ext cx="11223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200"/>
              <a:t>سؤال</a:t>
            </a:r>
            <a:r>
              <a:t> </a:t>
            </a:r>
          </a:p>
        </p:txBody>
      </p:sp>
      <p:sp>
        <p:nvSpPr>
          <p:cNvPr id="632" name="Google Shape;1337;p51"/>
          <p:cNvSpPr txBox="1"/>
          <p:nvPr/>
        </p:nvSpPr>
        <p:spPr>
          <a:xfrm>
            <a:off x="5640172" y="2337703"/>
            <a:ext cx="1413286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lnSpc>
                <a:spcPct val="80000"/>
              </a:lnSpc>
              <a:defRPr sz="29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٨ ، ٩ </a:t>
            </a:r>
          </a:p>
        </p:txBody>
      </p:sp>
      <p:sp>
        <p:nvSpPr>
          <p:cNvPr id="633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4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5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36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٢٣</a:t>
            </a:r>
          </a:p>
        </p:txBody>
      </p:sp>
      <p:sp>
        <p:nvSpPr>
          <p:cNvPr id="637" name="سهم: لليسار واليمين والأعلى 73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38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7" grpId="2"/>
      <p:bldP build="whole" bldLvl="1" animBg="1" rev="0" advAuto="0" spid="618" grpId="1"/>
      <p:bldP build="whole" bldLvl="1" animBg="1" rev="0" advAuto="0" spid="62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مستطيل مستدير الزوايا"/>
          <p:cNvSpPr/>
          <p:nvPr/>
        </p:nvSpPr>
        <p:spPr>
          <a:xfrm>
            <a:off x="3465412" y="4057724"/>
            <a:ext cx="3065728" cy="473270"/>
          </a:xfrm>
          <a:prstGeom prst="roundRect">
            <a:avLst>
              <a:gd name="adj" fmla="val 40252"/>
            </a:avLst>
          </a:prstGeom>
          <a:gradFill>
            <a:gsLst>
              <a:gs pos="0">
                <a:schemeClr val="accent4">
                  <a:hueOff val="217693"/>
                  <a:satOff val="52577"/>
                  <a:lumOff val="22460"/>
                </a:schemeClr>
              </a:gs>
              <a:gs pos="35000">
                <a:srgbClr val="E6FFC6"/>
              </a:gs>
              <a:gs pos="100000">
                <a:schemeClr val="accent4">
                  <a:hueOff val="278409"/>
                  <a:satOff val="52577"/>
                  <a:lumOff val="33739"/>
                </a:schemeClr>
              </a:gs>
            </a:gsLst>
            <a:lin ang="16200000"/>
          </a:gradFill>
          <a:ln>
            <a:solidFill>
              <a:srgbClr val="A6CA6B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37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104"/>
          <a:stretch>
            <a:fillRect/>
          </a:stretch>
        </p:blipFill>
        <p:spPr>
          <a:xfrm>
            <a:off x="1968610" y="1769343"/>
            <a:ext cx="5033620" cy="22836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8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9" name="مسألة ١٠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260" name="IMG_2377.png" descr="IMG_2377.png"/>
          <p:cNvPicPr>
            <a:picLocks noChangeAspect="1"/>
          </p:cNvPicPr>
          <p:nvPr/>
        </p:nvPicPr>
        <p:blipFill>
          <a:blip r:embed="rId9">
            <a:extLst/>
          </a:blip>
          <a:srcRect l="18756" t="31579" r="6568" b="51480"/>
          <a:stretch>
            <a:fillRect/>
          </a:stretch>
        </p:blipFill>
        <p:spPr>
          <a:xfrm>
            <a:off x="2939829" y="866616"/>
            <a:ext cx="2374906" cy="37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69" fill="norm" stroke="1" extrusionOk="0">
                <a:moveTo>
                  <a:pt x="2390" y="4"/>
                </a:moveTo>
                <a:cubicBezTo>
                  <a:pt x="2204" y="-31"/>
                  <a:pt x="2097" y="154"/>
                  <a:pt x="2097" y="504"/>
                </a:cubicBezTo>
                <a:cubicBezTo>
                  <a:pt x="2097" y="730"/>
                  <a:pt x="2481" y="632"/>
                  <a:pt x="2541" y="390"/>
                </a:cubicBezTo>
                <a:cubicBezTo>
                  <a:pt x="2565" y="296"/>
                  <a:pt x="2578" y="188"/>
                  <a:pt x="2574" y="140"/>
                </a:cubicBezTo>
                <a:cubicBezTo>
                  <a:pt x="2569" y="93"/>
                  <a:pt x="2487" y="22"/>
                  <a:pt x="2390" y="4"/>
                </a:cubicBezTo>
                <a:close/>
                <a:moveTo>
                  <a:pt x="2783" y="709"/>
                </a:moveTo>
                <a:cubicBezTo>
                  <a:pt x="2694" y="861"/>
                  <a:pt x="2653" y="1331"/>
                  <a:pt x="2660" y="2097"/>
                </a:cubicBezTo>
                <a:cubicBezTo>
                  <a:pt x="2665" y="2617"/>
                  <a:pt x="2664" y="2645"/>
                  <a:pt x="2610" y="2756"/>
                </a:cubicBezTo>
                <a:cubicBezTo>
                  <a:pt x="2577" y="2823"/>
                  <a:pt x="2555" y="2946"/>
                  <a:pt x="2559" y="3029"/>
                </a:cubicBezTo>
                <a:cubicBezTo>
                  <a:pt x="2565" y="3135"/>
                  <a:pt x="2624" y="3166"/>
                  <a:pt x="2772" y="3166"/>
                </a:cubicBezTo>
                <a:cubicBezTo>
                  <a:pt x="2952" y="3166"/>
                  <a:pt x="2976" y="3151"/>
                  <a:pt x="2971" y="2984"/>
                </a:cubicBezTo>
                <a:cubicBezTo>
                  <a:pt x="2967" y="2879"/>
                  <a:pt x="2938" y="2738"/>
                  <a:pt x="2902" y="2665"/>
                </a:cubicBezTo>
                <a:cubicBezTo>
                  <a:pt x="2865" y="2590"/>
                  <a:pt x="2824" y="2391"/>
                  <a:pt x="2808" y="2210"/>
                </a:cubicBezTo>
                <a:cubicBezTo>
                  <a:pt x="2782" y="1916"/>
                  <a:pt x="2783" y="1855"/>
                  <a:pt x="2819" y="1551"/>
                </a:cubicBezTo>
                <a:cubicBezTo>
                  <a:pt x="2841" y="1366"/>
                  <a:pt x="2878" y="1208"/>
                  <a:pt x="2906" y="1187"/>
                </a:cubicBezTo>
                <a:cubicBezTo>
                  <a:pt x="2933" y="1166"/>
                  <a:pt x="2956" y="1111"/>
                  <a:pt x="2956" y="1050"/>
                </a:cubicBezTo>
                <a:cubicBezTo>
                  <a:pt x="2956" y="990"/>
                  <a:pt x="2956" y="894"/>
                  <a:pt x="2956" y="845"/>
                </a:cubicBezTo>
                <a:cubicBezTo>
                  <a:pt x="2956" y="671"/>
                  <a:pt x="2852" y="592"/>
                  <a:pt x="2783" y="709"/>
                </a:cubicBezTo>
                <a:close/>
                <a:moveTo>
                  <a:pt x="8129" y="1118"/>
                </a:moveTo>
                <a:cubicBezTo>
                  <a:pt x="8092" y="1080"/>
                  <a:pt x="8051" y="1121"/>
                  <a:pt x="8010" y="1255"/>
                </a:cubicBezTo>
                <a:cubicBezTo>
                  <a:pt x="7905" y="1590"/>
                  <a:pt x="7886" y="2757"/>
                  <a:pt x="7977" y="3211"/>
                </a:cubicBezTo>
                <a:cubicBezTo>
                  <a:pt x="8056" y="3605"/>
                  <a:pt x="8209" y="3410"/>
                  <a:pt x="8248" y="2870"/>
                </a:cubicBezTo>
                <a:cubicBezTo>
                  <a:pt x="8308" y="2038"/>
                  <a:pt x="8238" y="1234"/>
                  <a:pt x="8129" y="1118"/>
                </a:cubicBezTo>
                <a:close/>
                <a:moveTo>
                  <a:pt x="14712" y="2097"/>
                </a:moveTo>
                <a:cubicBezTo>
                  <a:pt x="14672" y="1960"/>
                  <a:pt x="14619" y="1971"/>
                  <a:pt x="14572" y="2210"/>
                </a:cubicBezTo>
                <a:cubicBezTo>
                  <a:pt x="14537" y="2388"/>
                  <a:pt x="14530" y="2554"/>
                  <a:pt x="14532" y="2961"/>
                </a:cubicBezTo>
                <a:cubicBezTo>
                  <a:pt x="14535" y="3625"/>
                  <a:pt x="14513" y="3757"/>
                  <a:pt x="14413" y="3757"/>
                </a:cubicBezTo>
                <a:cubicBezTo>
                  <a:pt x="14323" y="3757"/>
                  <a:pt x="14308" y="3899"/>
                  <a:pt x="14373" y="4098"/>
                </a:cubicBezTo>
                <a:cubicBezTo>
                  <a:pt x="14434" y="4282"/>
                  <a:pt x="14522" y="4261"/>
                  <a:pt x="14615" y="4053"/>
                </a:cubicBezTo>
                <a:cubicBezTo>
                  <a:pt x="14733" y="3791"/>
                  <a:pt x="14781" y="3454"/>
                  <a:pt x="14781" y="2916"/>
                </a:cubicBezTo>
                <a:cubicBezTo>
                  <a:pt x="14781" y="2518"/>
                  <a:pt x="14753" y="2233"/>
                  <a:pt x="14712" y="2097"/>
                </a:cubicBezTo>
                <a:close/>
                <a:moveTo>
                  <a:pt x="1382" y="2233"/>
                </a:moveTo>
                <a:cubicBezTo>
                  <a:pt x="1175" y="2229"/>
                  <a:pt x="1165" y="2247"/>
                  <a:pt x="1123" y="2529"/>
                </a:cubicBezTo>
                <a:lnTo>
                  <a:pt x="1079" y="2825"/>
                </a:lnTo>
                <a:lnTo>
                  <a:pt x="1289" y="2825"/>
                </a:lnTo>
                <a:cubicBezTo>
                  <a:pt x="1483" y="2825"/>
                  <a:pt x="1499" y="2801"/>
                  <a:pt x="1548" y="2529"/>
                </a:cubicBezTo>
                <a:lnTo>
                  <a:pt x="1599" y="2233"/>
                </a:lnTo>
                <a:lnTo>
                  <a:pt x="1382" y="2233"/>
                </a:lnTo>
                <a:close/>
                <a:moveTo>
                  <a:pt x="10533" y="2461"/>
                </a:moveTo>
                <a:lnTo>
                  <a:pt x="10533" y="3166"/>
                </a:lnTo>
                <a:cubicBezTo>
                  <a:pt x="10533" y="3742"/>
                  <a:pt x="10540" y="3889"/>
                  <a:pt x="10572" y="4030"/>
                </a:cubicBezTo>
                <a:cubicBezTo>
                  <a:pt x="10625" y="4264"/>
                  <a:pt x="10957" y="4287"/>
                  <a:pt x="11016" y="4053"/>
                </a:cubicBezTo>
                <a:cubicBezTo>
                  <a:pt x="11052" y="3912"/>
                  <a:pt x="11056" y="3769"/>
                  <a:pt x="11056" y="3166"/>
                </a:cubicBezTo>
                <a:cubicBezTo>
                  <a:pt x="11056" y="2461"/>
                  <a:pt x="11058" y="2461"/>
                  <a:pt x="11002" y="2461"/>
                </a:cubicBezTo>
                <a:cubicBezTo>
                  <a:pt x="10948" y="2461"/>
                  <a:pt x="10944" y="2489"/>
                  <a:pt x="10944" y="2984"/>
                </a:cubicBezTo>
                <a:cubicBezTo>
                  <a:pt x="10944" y="3505"/>
                  <a:pt x="10910" y="3860"/>
                  <a:pt x="10872" y="3712"/>
                </a:cubicBezTo>
                <a:cubicBezTo>
                  <a:pt x="10861" y="3670"/>
                  <a:pt x="10850" y="3372"/>
                  <a:pt x="10850" y="3052"/>
                </a:cubicBezTo>
                <a:cubicBezTo>
                  <a:pt x="10850" y="2483"/>
                  <a:pt x="10851" y="2461"/>
                  <a:pt x="10796" y="2461"/>
                </a:cubicBezTo>
                <a:cubicBezTo>
                  <a:pt x="10741" y="2461"/>
                  <a:pt x="10738" y="2472"/>
                  <a:pt x="10738" y="3052"/>
                </a:cubicBezTo>
                <a:cubicBezTo>
                  <a:pt x="10738" y="3482"/>
                  <a:pt x="10731" y="3683"/>
                  <a:pt x="10709" y="3734"/>
                </a:cubicBezTo>
                <a:cubicBezTo>
                  <a:pt x="10662" y="3849"/>
                  <a:pt x="10639" y="3576"/>
                  <a:pt x="10645" y="3006"/>
                </a:cubicBezTo>
                <a:cubicBezTo>
                  <a:pt x="10650" y="2486"/>
                  <a:pt x="10647" y="2461"/>
                  <a:pt x="10590" y="2461"/>
                </a:cubicBezTo>
                <a:lnTo>
                  <a:pt x="10533" y="2461"/>
                </a:lnTo>
                <a:close/>
                <a:moveTo>
                  <a:pt x="4476" y="3712"/>
                </a:moveTo>
                <a:cubicBezTo>
                  <a:pt x="4423" y="3703"/>
                  <a:pt x="4369" y="3765"/>
                  <a:pt x="4342" y="3939"/>
                </a:cubicBezTo>
                <a:cubicBezTo>
                  <a:pt x="4285" y="4310"/>
                  <a:pt x="4285" y="5287"/>
                  <a:pt x="4342" y="5645"/>
                </a:cubicBezTo>
                <a:cubicBezTo>
                  <a:pt x="4399" y="6000"/>
                  <a:pt x="4535" y="5979"/>
                  <a:pt x="4595" y="5600"/>
                </a:cubicBezTo>
                <a:cubicBezTo>
                  <a:pt x="4653" y="5233"/>
                  <a:pt x="4659" y="4396"/>
                  <a:pt x="4606" y="3985"/>
                </a:cubicBezTo>
                <a:cubicBezTo>
                  <a:pt x="4582" y="3802"/>
                  <a:pt x="4529" y="3720"/>
                  <a:pt x="4476" y="3712"/>
                </a:cubicBezTo>
                <a:close/>
                <a:moveTo>
                  <a:pt x="1740" y="4235"/>
                </a:moveTo>
                <a:lnTo>
                  <a:pt x="1740" y="8762"/>
                </a:lnTo>
                <a:lnTo>
                  <a:pt x="1740" y="13266"/>
                </a:lnTo>
                <a:lnTo>
                  <a:pt x="1696" y="13539"/>
                </a:lnTo>
                <a:cubicBezTo>
                  <a:pt x="1655" y="13785"/>
                  <a:pt x="1638" y="13798"/>
                  <a:pt x="1382" y="13766"/>
                </a:cubicBezTo>
                <a:lnTo>
                  <a:pt x="1115" y="13721"/>
                </a:lnTo>
                <a:lnTo>
                  <a:pt x="1108" y="10923"/>
                </a:lnTo>
                <a:lnTo>
                  <a:pt x="1105" y="8125"/>
                </a:lnTo>
                <a:lnTo>
                  <a:pt x="1025" y="8011"/>
                </a:lnTo>
                <a:cubicBezTo>
                  <a:pt x="982" y="7937"/>
                  <a:pt x="921" y="7818"/>
                  <a:pt x="892" y="7761"/>
                </a:cubicBezTo>
                <a:cubicBezTo>
                  <a:pt x="862" y="7703"/>
                  <a:pt x="759" y="7647"/>
                  <a:pt x="664" y="7647"/>
                </a:cubicBezTo>
                <a:cubicBezTo>
                  <a:pt x="220" y="7647"/>
                  <a:pt x="0" y="9026"/>
                  <a:pt x="0" y="11810"/>
                </a:cubicBezTo>
                <a:cubicBezTo>
                  <a:pt x="0" y="13620"/>
                  <a:pt x="106" y="14821"/>
                  <a:pt x="307" y="15313"/>
                </a:cubicBezTo>
                <a:cubicBezTo>
                  <a:pt x="400" y="15540"/>
                  <a:pt x="438" y="15543"/>
                  <a:pt x="1123" y="15518"/>
                </a:cubicBezTo>
                <a:lnTo>
                  <a:pt x="1844" y="15495"/>
                </a:lnTo>
                <a:lnTo>
                  <a:pt x="1949" y="15177"/>
                </a:lnTo>
                <a:cubicBezTo>
                  <a:pt x="2023" y="14959"/>
                  <a:pt x="2065" y="14748"/>
                  <a:pt x="2097" y="14426"/>
                </a:cubicBezTo>
                <a:lnTo>
                  <a:pt x="2144" y="13971"/>
                </a:lnTo>
                <a:lnTo>
                  <a:pt x="2151" y="9217"/>
                </a:lnTo>
                <a:cubicBezTo>
                  <a:pt x="2156" y="6606"/>
                  <a:pt x="2158" y="4413"/>
                  <a:pt x="2155" y="4349"/>
                </a:cubicBezTo>
                <a:cubicBezTo>
                  <a:pt x="2151" y="4281"/>
                  <a:pt x="2064" y="4235"/>
                  <a:pt x="1946" y="4235"/>
                </a:cubicBezTo>
                <a:lnTo>
                  <a:pt x="1740" y="4235"/>
                </a:lnTo>
                <a:close/>
                <a:moveTo>
                  <a:pt x="2563" y="4235"/>
                </a:moveTo>
                <a:lnTo>
                  <a:pt x="2563" y="8876"/>
                </a:lnTo>
                <a:cubicBezTo>
                  <a:pt x="2563" y="13166"/>
                  <a:pt x="2566" y="13561"/>
                  <a:pt x="2599" y="14039"/>
                </a:cubicBezTo>
                <a:cubicBezTo>
                  <a:pt x="2682" y="15268"/>
                  <a:pt x="2825" y="15599"/>
                  <a:pt x="3281" y="15541"/>
                </a:cubicBezTo>
                <a:cubicBezTo>
                  <a:pt x="3568" y="15504"/>
                  <a:pt x="3611" y="15472"/>
                  <a:pt x="3700" y="15222"/>
                </a:cubicBezTo>
                <a:lnTo>
                  <a:pt x="3797" y="14927"/>
                </a:lnTo>
                <a:lnTo>
                  <a:pt x="3898" y="15200"/>
                </a:lnTo>
                <a:cubicBezTo>
                  <a:pt x="4072" y="15670"/>
                  <a:pt x="4332" y="15632"/>
                  <a:pt x="4476" y="15109"/>
                </a:cubicBezTo>
                <a:cubicBezTo>
                  <a:pt x="4521" y="14943"/>
                  <a:pt x="4534" y="14933"/>
                  <a:pt x="4599" y="15109"/>
                </a:cubicBezTo>
                <a:cubicBezTo>
                  <a:pt x="4774" y="15585"/>
                  <a:pt x="4934" y="15678"/>
                  <a:pt x="5115" y="15381"/>
                </a:cubicBezTo>
                <a:cubicBezTo>
                  <a:pt x="5211" y="15223"/>
                  <a:pt x="5234" y="15223"/>
                  <a:pt x="5331" y="15381"/>
                </a:cubicBezTo>
                <a:cubicBezTo>
                  <a:pt x="5415" y="15518"/>
                  <a:pt x="5556" y="15563"/>
                  <a:pt x="5945" y="15563"/>
                </a:cubicBezTo>
                <a:lnTo>
                  <a:pt x="6450" y="15563"/>
                </a:lnTo>
                <a:lnTo>
                  <a:pt x="6494" y="15996"/>
                </a:lnTo>
                <a:cubicBezTo>
                  <a:pt x="6551" y="16543"/>
                  <a:pt x="6653" y="17052"/>
                  <a:pt x="6746" y="17270"/>
                </a:cubicBezTo>
                <a:cubicBezTo>
                  <a:pt x="6791" y="17374"/>
                  <a:pt x="6872" y="17425"/>
                  <a:pt x="6959" y="17406"/>
                </a:cubicBezTo>
                <a:cubicBezTo>
                  <a:pt x="7145" y="17366"/>
                  <a:pt x="7290" y="16946"/>
                  <a:pt x="7385" y="16132"/>
                </a:cubicBezTo>
                <a:lnTo>
                  <a:pt x="7450" y="15563"/>
                </a:lnTo>
                <a:lnTo>
                  <a:pt x="7753" y="15563"/>
                </a:lnTo>
                <a:cubicBezTo>
                  <a:pt x="8082" y="15563"/>
                  <a:pt x="8206" y="15380"/>
                  <a:pt x="8302" y="14813"/>
                </a:cubicBezTo>
                <a:cubicBezTo>
                  <a:pt x="8410" y="14174"/>
                  <a:pt x="8411" y="14248"/>
                  <a:pt x="8417" y="9035"/>
                </a:cubicBezTo>
                <a:lnTo>
                  <a:pt x="8421" y="4235"/>
                </a:lnTo>
                <a:lnTo>
                  <a:pt x="8204" y="4235"/>
                </a:lnTo>
                <a:lnTo>
                  <a:pt x="7988" y="4235"/>
                </a:lnTo>
                <a:lnTo>
                  <a:pt x="7988" y="8830"/>
                </a:lnTo>
                <a:lnTo>
                  <a:pt x="7988" y="13425"/>
                </a:lnTo>
                <a:lnTo>
                  <a:pt x="7945" y="13607"/>
                </a:lnTo>
                <a:cubicBezTo>
                  <a:pt x="7911" y="13746"/>
                  <a:pt x="7857" y="13784"/>
                  <a:pt x="7724" y="13766"/>
                </a:cubicBezTo>
                <a:cubicBezTo>
                  <a:pt x="7628" y="13753"/>
                  <a:pt x="7539" y="13692"/>
                  <a:pt x="7526" y="13630"/>
                </a:cubicBezTo>
                <a:cubicBezTo>
                  <a:pt x="7513" y="13568"/>
                  <a:pt x="7504" y="13271"/>
                  <a:pt x="7504" y="12970"/>
                </a:cubicBezTo>
                <a:cubicBezTo>
                  <a:pt x="7504" y="12486"/>
                  <a:pt x="7484" y="12047"/>
                  <a:pt x="7414" y="10946"/>
                </a:cubicBezTo>
                <a:cubicBezTo>
                  <a:pt x="7388" y="10541"/>
                  <a:pt x="7245" y="9778"/>
                  <a:pt x="7179" y="9694"/>
                </a:cubicBezTo>
                <a:cubicBezTo>
                  <a:pt x="7151" y="9658"/>
                  <a:pt x="7124" y="9592"/>
                  <a:pt x="7118" y="9535"/>
                </a:cubicBezTo>
                <a:cubicBezTo>
                  <a:pt x="7112" y="9479"/>
                  <a:pt x="7041" y="9421"/>
                  <a:pt x="6959" y="9421"/>
                </a:cubicBezTo>
                <a:cubicBezTo>
                  <a:pt x="6833" y="9421"/>
                  <a:pt x="6792" y="9469"/>
                  <a:pt x="6692" y="9763"/>
                </a:cubicBezTo>
                <a:cubicBezTo>
                  <a:pt x="6579" y="10097"/>
                  <a:pt x="6515" y="10503"/>
                  <a:pt x="6461" y="11196"/>
                </a:cubicBezTo>
                <a:cubicBezTo>
                  <a:pt x="6422" y="11698"/>
                  <a:pt x="6382" y="12636"/>
                  <a:pt x="6382" y="13084"/>
                </a:cubicBezTo>
                <a:cubicBezTo>
                  <a:pt x="6382" y="13319"/>
                  <a:pt x="6369" y="13585"/>
                  <a:pt x="6356" y="13653"/>
                </a:cubicBezTo>
                <a:cubicBezTo>
                  <a:pt x="6341" y="13731"/>
                  <a:pt x="6178" y="13765"/>
                  <a:pt x="5916" y="13766"/>
                </a:cubicBezTo>
                <a:lnTo>
                  <a:pt x="5501" y="13766"/>
                </a:lnTo>
                <a:lnTo>
                  <a:pt x="5447" y="13471"/>
                </a:lnTo>
                <a:lnTo>
                  <a:pt x="5389" y="13175"/>
                </a:lnTo>
                <a:lnTo>
                  <a:pt x="5389" y="10422"/>
                </a:lnTo>
                <a:lnTo>
                  <a:pt x="5389" y="7647"/>
                </a:lnTo>
                <a:lnTo>
                  <a:pt x="5183" y="7647"/>
                </a:lnTo>
                <a:lnTo>
                  <a:pt x="4978" y="7647"/>
                </a:lnTo>
                <a:lnTo>
                  <a:pt x="4978" y="10536"/>
                </a:lnTo>
                <a:lnTo>
                  <a:pt x="4978" y="13425"/>
                </a:lnTo>
                <a:lnTo>
                  <a:pt x="4927" y="13653"/>
                </a:lnTo>
                <a:cubicBezTo>
                  <a:pt x="4873" y="13920"/>
                  <a:pt x="4807" y="13980"/>
                  <a:pt x="4750" y="13789"/>
                </a:cubicBezTo>
                <a:cubicBezTo>
                  <a:pt x="4716" y="13673"/>
                  <a:pt x="4714" y="13497"/>
                  <a:pt x="4714" y="10650"/>
                </a:cubicBezTo>
                <a:lnTo>
                  <a:pt x="4714" y="7647"/>
                </a:lnTo>
                <a:lnTo>
                  <a:pt x="4508" y="7647"/>
                </a:lnTo>
                <a:lnTo>
                  <a:pt x="4303" y="7647"/>
                </a:lnTo>
                <a:lnTo>
                  <a:pt x="4303" y="10468"/>
                </a:lnTo>
                <a:lnTo>
                  <a:pt x="4303" y="13266"/>
                </a:lnTo>
                <a:lnTo>
                  <a:pt x="4252" y="13584"/>
                </a:lnTo>
                <a:cubicBezTo>
                  <a:pt x="4185" y="13991"/>
                  <a:pt x="4092" y="14009"/>
                  <a:pt x="4054" y="13630"/>
                </a:cubicBezTo>
                <a:cubicBezTo>
                  <a:pt x="4032" y="13417"/>
                  <a:pt x="4025" y="12810"/>
                  <a:pt x="4025" y="10536"/>
                </a:cubicBezTo>
                <a:lnTo>
                  <a:pt x="4025" y="7715"/>
                </a:lnTo>
                <a:lnTo>
                  <a:pt x="3833" y="7670"/>
                </a:lnTo>
                <a:cubicBezTo>
                  <a:pt x="3693" y="7645"/>
                  <a:pt x="3639" y="7695"/>
                  <a:pt x="3628" y="7806"/>
                </a:cubicBezTo>
                <a:cubicBezTo>
                  <a:pt x="3619" y="7890"/>
                  <a:pt x="3613" y="9203"/>
                  <a:pt x="3613" y="10741"/>
                </a:cubicBezTo>
                <a:cubicBezTo>
                  <a:pt x="3613" y="13383"/>
                  <a:pt x="3611" y="13537"/>
                  <a:pt x="3577" y="13653"/>
                </a:cubicBezTo>
                <a:cubicBezTo>
                  <a:pt x="3557" y="13720"/>
                  <a:pt x="3434" y="13789"/>
                  <a:pt x="3306" y="13789"/>
                </a:cubicBezTo>
                <a:cubicBezTo>
                  <a:pt x="3099" y="13789"/>
                  <a:pt x="3069" y="13756"/>
                  <a:pt x="3025" y="13539"/>
                </a:cubicBezTo>
                <a:lnTo>
                  <a:pt x="2974" y="13289"/>
                </a:lnTo>
                <a:lnTo>
                  <a:pt x="2974" y="8762"/>
                </a:lnTo>
                <a:lnTo>
                  <a:pt x="2974" y="4235"/>
                </a:lnTo>
                <a:lnTo>
                  <a:pt x="2769" y="4235"/>
                </a:lnTo>
                <a:lnTo>
                  <a:pt x="2563" y="4235"/>
                </a:lnTo>
                <a:close/>
                <a:moveTo>
                  <a:pt x="8833" y="4235"/>
                </a:moveTo>
                <a:lnTo>
                  <a:pt x="8833" y="9899"/>
                </a:lnTo>
                <a:lnTo>
                  <a:pt x="8833" y="15563"/>
                </a:lnTo>
                <a:lnTo>
                  <a:pt x="9038" y="15563"/>
                </a:lnTo>
                <a:lnTo>
                  <a:pt x="9244" y="15563"/>
                </a:lnTo>
                <a:lnTo>
                  <a:pt x="9244" y="9899"/>
                </a:lnTo>
                <a:lnTo>
                  <a:pt x="9244" y="4235"/>
                </a:lnTo>
                <a:lnTo>
                  <a:pt x="9038" y="4235"/>
                </a:lnTo>
                <a:lnTo>
                  <a:pt x="8833" y="4235"/>
                </a:lnTo>
                <a:close/>
                <a:moveTo>
                  <a:pt x="17196" y="4235"/>
                </a:moveTo>
                <a:lnTo>
                  <a:pt x="17196" y="8989"/>
                </a:lnTo>
                <a:cubicBezTo>
                  <a:pt x="17196" y="13398"/>
                  <a:pt x="17199" y="13762"/>
                  <a:pt x="17232" y="14221"/>
                </a:cubicBezTo>
                <a:cubicBezTo>
                  <a:pt x="17271" y="14768"/>
                  <a:pt x="17364" y="15206"/>
                  <a:pt x="17485" y="15404"/>
                </a:cubicBezTo>
                <a:cubicBezTo>
                  <a:pt x="17534" y="15486"/>
                  <a:pt x="18171" y="15533"/>
                  <a:pt x="19362" y="15541"/>
                </a:cubicBezTo>
                <a:cubicBezTo>
                  <a:pt x="21096" y="15552"/>
                  <a:pt x="21165" y="15555"/>
                  <a:pt x="21257" y="15336"/>
                </a:cubicBezTo>
                <a:cubicBezTo>
                  <a:pt x="21401" y="14991"/>
                  <a:pt x="21470" y="14588"/>
                  <a:pt x="21538" y="13721"/>
                </a:cubicBezTo>
                <a:cubicBezTo>
                  <a:pt x="21596" y="12978"/>
                  <a:pt x="21599" y="12865"/>
                  <a:pt x="21599" y="11560"/>
                </a:cubicBezTo>
                <a:cubicBezTo>
                  <a:pt x="21600" y="10267"/>
                  <a:pt x="21597" y="10156"/>
                  <a:pt x="21542" y="9421"/>
                </a:cubicBezTo>
                <a:cubicBezTo>
                  <a:pt x="21445" y="8123"/>
                  <a:pt x="21315" y="7645"/>
                  <a:pt x="21051" y="7624"/>
                </a:cubicBezTo>
                <a:cubicBezTo>
                  <a:pt x="20900" y="7613"/>
                  <a:pt x="20857" y="7645"/>
                  <a:pt x="20795" y="7852"/>
                </a:cubicBezTo>
                <a:cubicBezTo>
                  <a:pt x="20687" y="8208"/>
                  <a:pt x="20608" y="8747"/>
                  <a:pt x="20549" y="9512"/>
                </a:cubicBezTo>
                <a:cubicBezTo>
                  <a:pt x="20503" y="10120"/>
                  <a:pt x="20499" y="10303"/>
                  <a:pt x="20499" y="11537"/>
                </a:cubicBezTo>
                <a:cubicBezTo>
                  <a:pt x="20498" y="12419"/>
                  <a:pt x="20508" y="12997"/>
                  <a:pt x="20524" y="13175"/>
                </a:cubicBezTo>
                <a:cubicBezTo>
                  <a:pt x="20574" y="13753"/>
                  <a:pt x="20548" y="13772"/>
                  <a:pt x="20004" y="13744"/>
                </a:cubicBezTo>
                <a:lnTo>
                  <a:pt x="19506" y="13721"/>
                </a:lnTo>
                <a:lnTo>
                  <a:pt x="19495" y="11014"/>
                </a:lnTo>
                <a:cubicBezTo>
                  <a:pt x="19486" y="8466"/>
                  <a:pt x="19482" y="8269"/>
                  <a:pt x="19441" y="7738"/>
                </a:cubicBezTo>
                <a:cubicBezTo>
                  <a:pt x="19356" y="6651"/>
                  <a:pt x="19139" y="6208"/>
                  <a:pt x="18827" y="6464"/>
                </a:cubicBezTo>
                <a:cubicBezTo>
                  <a:pt x="18539" y="6701"/>
                  <a:pt x="18443" y="6952"/>
                  <a:pt x="18502" y="7329"/>
                </a:cubicBezTo>
                <a:cubicBezTo>
                  <a:pt x="18514" y="7402"/>
                  <a:pt x="18524" y="7556"/>
                  <a:pt x="18524" y="7670"/>
                </a:cubicBezTo>
                <a:cubicBezTo>
                  <a:pt x="18524" y="7784"/>
                  <a:pt x="18531" y="8015"/>
                  <a:pt x="18542" y="8170"/>
                </a:cubicBezTo>
                <a:cubicBezTo>
                  <a:pt x="18562" y="8448"/>
                  <a:pt x="18567" y="8439"/>
                  <a:pt x="18643" y="8261"/>
                </a:cubicBezTo>
                <a:cubicBezTo>
                  <a:pt x="18686" y="8162"/>
                  <a:pt x="18784" y="8084"/>
                  <a:pt x="18863" y="8079"/>
                </a:cubicBezTo>
                <a:cubicBezTo>
                  <a:pt x="19091" y="8067"/>
                  <a:pt x="19084" y="7982"/>
                  <a:pt x="19084" y="11014"/>
                </a:cubicBezTo>
                <a:cubicBezTo>
                  <a:pt x="19084" y="13746"/>
                  <a:pt x="19082" y="13841"/>
                  <a:pt x="18979" y="13766"/>
                </a:cubicBezTo>
                <a:cubicBezTo>
                  <a:pt x="18930" y="13731"/>
                  <a:pt x="18926" y="13689"/>
                  <a:pt x="18925" y="13198"/>
                </a:cubicBezTo>
                <a:cubicBezTo>
                  <a:pt x="18918" y="10576"/>
                  <a:pt x="18782" y="9376"/>
                  <a:pt x="18495" y="9376"/>
                </a:cubicBezTo>
                <a:cubicBezTo>
                  <a:pt x="18368" y="9376"/>
                  <a:pt x="18278" y="9603"/>
                  <a:pt x="18203" y="10104"/>
                </a:cubicBezTo>
                <a:cubicBezTo>
                  <a:pt x="18121" y="10651"/>
                  <a:pt x="18040" y="12300"/>
                  <a:pt x="18062" y="13038"/>
                </a:cubicBezTo>
                <a:cubicBezTo>
                  <a:pt x="18082" y="13699"/>
                  <a:pt x="18058" y="13789"/>
                  <a:pt x="17856" y="13789"/>
                </a:cubicBezTo>
                <a:cubicBezTo>
                  <a:pt x="17585" y="13789"/>
                  <a:pt x="17607" y="14224"/>
                  <a:pt x="17607" y="8785"/>
                </a:cubicBezTo>
                <a:lnTo>
                  <a:pt x="17607" y="4235"/>
                </a:lnTo>
                <a:lnTo>
                  <a:pt x="17402" y="4235"/>
                </a:lnTo>
                <a:lnTo>
                  <a:pt x="17196" y="4235"/>
                </a:lnTo>
                <a:close/>
                <a:moveTo>
                  <a:pt x="11218" y="4303"/>
                </a:moveTo>
                <a:lnTo>
                  <a:pt x="11211" y="10195"/>
                </a:lnTo>
                <a:cubicBezTo>
                  <a:pt x="11206" y="16038"/>
                  <a:pt x="11208" y="16069"/>
                  <a:pt x="11168" y="16337"/>
                </a:cubicBezTo>
                <a:cubicBezTo>
                  <a:pt x="11087" y="16883"/>
                  <a:pt x="10891" y="16794"/>
                  <a:pt x="10814" y="16178"/>
                </a:cubicBezTo>
                <a:cubicBezTo>
                  <a:pt x="10778" y="15889"/>
                  <a:pt x="10778" y="15712"/>
                  <a:pt x="10778" y="13357"/>
                </a:cubicBezTo>
                <a:lnTo>
                  <a:pt x="10778" y="10855"/>
                </a:lnTo>
                <a:lnTo>
                  <a:pt x="10699" y="10786"/>
                </a:lnTo>
                <a:cubicBezTo>
                  <a:pt x="10655" y="10746"/>
                  <a:pt x="10563" y="10720"/>
                  <a:pt x="10497" y="10741"/>
                </a:cubicBezTo>
                <a:lnTo>
                  <a:pt x="10374" y="10786"/>
                </a:lnTo>
                <a:lnTo>
                  <a:pt x="10374" y="13539"/>
                </a:lnTo>
                <a:cubicBezTo>
                  <a:pt x="10374" y="16692"/>
                  <a:pt x="10384" y="16965"/>
                  <a:pt x="10504" y="17702"/>
                </a:cubicBezTo>
                <a:cubicBezTo>
                  <a:pt x="10584" y="18190"/>
                  <a:pt x="10606" y="18273"/>
                  <a:pt x="10767" y="18634"/>
                </a:cubicBezTo>
                <a:cubicBezTo>
                  <a:pt x="10932" y="19005"/>
                  <a:pt x="11208" y="18866"/>
                  <a:pt x="11370" y="18339"/>
                </a:cubicBezTo>
                <a:cubicBezTo>
                  <a:pt x="11515" y="17867"/>
                  <a:pt x="11592" y="17249"/>
                  <a:pt x="11630" y="16200"/>
                </a:cubicBezTo>
                <a:lnTo>
                  <a:pt x="11652" y="15609"/>
                </a:lnTo>
                <a:lnTo>
                  <a:pt x="12655" y="15586"/>
                </a:lnTo>
                <a:lnTo>
                  <a:pt x="13662" y="15563"/>
                </a:lnTo>
                <a:lnTo>
                  <a:pt x="13655" y="12515"/>
                </a:lnTo>
                <a:cubicBezTo>
                  <a:pt x="13650" y="9930"/>
                  <a:pt x="13646" y="9437"/>
                  <a:pt x="13619" y="9126"/>
                </a:cubicBezTo>
                <a:cubicBezTo>
                  <a:pt x="13537" y="8186"/>
                  <a:pt x="13355" y="7659"/>
                  <a:pt x="13121" y="7670"/>
                </a:cubicBezTo>
                <a:cubicBezTo>
                  <a:pt x="12980" y="7676"/>
                  <a:pt x="12695" y="8011"/>
                  <a:pt x="12662" y="8216"/>
                </a:cubicBezTo>
                <a:cubicBezTo>
                  <a:pt x="12647" y="8310"/>
                  <a:pt x="12649" y="8511"/>
                  <a:pt x="12673" y="8921"/>
                </a:cubicBezTo>
                <a:cubicBezTo>
                  <a:pt x="12691" y="9232"/>
                  <a:pt x="12712" y="9544"/>
                  <a:pt x="12716" y="9626"/>
                </a:cubicBezTo>
                <a:cubicBezTo>
                  <a:pt x="12722" y="9744"/>
                  <a:pt x="12738" y="9747"/>
                  <a:pt x="12792" y="9603"/>
                </a:cubicBezTo>
                <a:cubicBezTo>
                  <a:pt x="12830" y="9503"/>
                  <a:pt x="12922" y="9391"/>
                  <a:pt x="12994" y="9353"/>
                </a:cubicBezTo>
                <a:cubicBezTo>
                  <a:pt x="13111" y="9292"/>
                  <a:pt x="13133" y="9307"/>
                  <a:pt x="13178" y="9535"/>
                </a:cubicBezTo>
                <a:lnTo>
                  <a:pt x="13229" y="9785"/>
                </a:lnTo>
                <a:lnTo>
                  <a:pt x="13229" y="11651"/>
                </a:lnTo>
                <a:cubicBezTo>
                  <a:pt x="13229" y="13078"/>
                  <a:pt x="13223" y="13551"/>
                  <a:pt x="13204" y="13653"/>
                </a:cubicBezTo>
                <a:cubicBezTo>
                  <a:pt x="13186" y="13747"/>
                  <a:pt x="12967" y="13795"/>
                  <a:pt x="12456" y="13789"/>
                </a:cubicBezTo>
                <a:cubicBezTo>
                  <a:pt x="11760" y="13781"/>
                  <a:pt x="11731" y="13770"/>
                  <a:pt x="11684" y="13539"/>
                </a:cubicBezTo>
                <a:lnTo>
                  <a:pt x="11637" y="13289"/>
                </a:lnTo>
                <a:lnTo>
                  <a:pt x="11637" y="8785"/>
                </a:lnTo>
                <a:lnTo>
                  <a:pt x="11641" y="4303"/>
                </a:lnTo>
                <a:lnTo>
                  <a:pt x="11428" y="4303"/>
                </a:lnTo>
                <a:lnTo>
                  <a:pt x="11218" y="4303"/>
                </a:lnTo>
                <a:close/>
                <a:moveTo>
                  <a:pt x="15456" y="4303"/>
                </a:moveTo>
                <a:cubicBezTo>
                  <a:pt x="15347" y="4407"/>
                  <a:pt x="15278" y="5055"/>
                  <a:pt x="15344" y="5736"/>
                </a:cubicBezTo>
                <a:cubicBezTo>
                  <a:pt x="15380" y="6111"/>
                  <a:pt x="15383" y="6134"/>
                  <a:pt x="15485" y="6100"/>
                </a:cubicBezTo>
                <a:cubicBezTo>
                  <a:pt x="15574" y="6070"/>
                  <a:pt x="15598" y="6024"/>
                  <a:pt x="15629" y="5759"/>
                </a:cubicBezTo>
                <a:cubicBezTo>
                  <a:pt x="15687" y="5273"/>
                  <a:pt x="15661" y="4620"/>
                  <a:pt x="15575" y="4394"/>
                </a:cubicBezTo>
                <a:cubicBezTo>
                  <a:pt x="15533" y="4284"/>
                  <a:pt x="15492" y="4269"/>
                  <a:pt x="15456" y="4303"/>
                </a:cubicBezTo>
                <a:close/>
                <a:moveTo>
                  <a:pt x="15016" y="4326"/>
                </a:moveTo>
                <a:cubicBezTo>
                  <a:pt x="14941" y="4326"/>
                  <a:pt x="14919" y="4378"/>
                  <a:pt x="14882" y="4644"/>
                </a:cubicBezTo>
                <a:cubicBezTo>
                  <a:pt x="14828" y="5041"/>
                  <a:pt x="14824" y="5399"/>
                  <a:pt x="14875" y="5805"/>
                </a:cubicBezTo>
                <a:cubicBezTo>
                  <a:pt x="14907" y="6063"/>
                  <a:pt x="14930" y="6123"/>
                  <a:pt x="15005" y="6123"/>
                </a:cubicBezTo>
                <a:cubicBezTo>
                  <a:pt x="15111" y="6123"/>
                  <a:pt x="15169" y="5879"/>
                  <a:pt x="15185" y="5350"/>
                </a:cubicBezTo>
                <a:cubicBezTo>
                  <a:pt x="15194" y="5069"/>
                  <a:pt x="15184" y="4902"/>
                  <a:pt x="15149" y="4644"/>
                </a:cubicBezTo>
                <a:cubicBezTo>
                  <a:pt x="15111" y="4364"/>
                  <a:pt x="15091" y="4326"/>
                  <a:pt x="15016" y="4326"/>
                </a:cubicBezTo>
                <a:close/>
                <a:moveTo>
                  <a:pt x="314" y="4440"/>
                </a:moveTo>
                <a:cubicBezTo>
                  <a:pt x="272" y="4520"/>
                  <a:pt x="237" y="4714"/>
                  <a:pt x="217" y="4963"/>
                </a:cubicBezTo>
                <a:cubicBezTo>
                  <a:pt x="181" y="5397"/>
                  <a:pt x="193" y="5748"/>
                  <a:pt x="260" y="6100"/>
                </a:cubicBezTo>
                <a:cubicBezTo>
                  <a:pt x="358" y="6620"/>
                  <a:pt x="512" y="6337"/>
                  <a:pt x="534" y="5600"/>
                </a:cubicBezTo>
                <a:cubicBezTo>
                  <a:pt x="549" y="5112"/>
                  <a:pt x="523" y="4776"/>
                  <a:pt x="448" y="4531"/>
                </a:cubicBezTo>
                <a:cubicBezTo>
                  <a:pt x="407" y="4397"/>
                  <a:pt x="356" y="4360"/>
                  <a:pt x="314" y="4440"/>
                </a:cubicBezTo>
                <a:close/>
                <a:moveTo>
                  <a:pt x="798" y="4462"/>
                </a:moveTo>
                <a:cubicBezTo>
                  <a:pt x="729" y="4562"/>
                  <a:pt x="675" y="4890"/>
                  <a:pt x="675" y="5418"/>
                </a:cubicBezTo>
                <a:cubicBezTo>
                  <a:pt x="675" y="5762"/>
                  <a:pt x="685" y="5912"/>
                  <a:pt x="726" y="6100"/>
                </a:cubicBezTo>
                <a:cubicBezTo>
                  <a:pt x="789" y="6397"/>
                  <a:pt x="893" y="6421"/>
                  <a:pt x="949" y="6146"/>
                </a:cubicBezTo>
                <a:cubicBezTo>
                  <a:pt x="1009" y="5857"/>
                  <a:pt x="1035" y="5278"/>
                  <a:pt x="1000" y="4963"/>
                </a:cubicBezTo>
                <a:cubicBezTo>
                  <a:pt x="949" y="4509"/>
                  <a:pt x="866" y="4363"/>
                  <a:pt x="798" y="4462"/>
                </a:cubicBezTo>
                <a:close/>
                <a:moveTo>
                  <a:pt x="10681" y="4849"/>
                </a:moveTo>
                <a:cubicBezTo>
                  <a:pt x="10612" y="4929"/>
                  <a:pt x="10554" y="5125"/>
                  <a:pt x="10554" y="5350"/>
                </a:cubicBezTo>
                <a:cubicBezTo>
                  <a:pt x="10554" y="5465"/>
                  <a:pt x="10598" y="5477"/>
                  <a:pt x="10746" y="5441"/>
                </a:cubicBezTo>
                <a:cubicBezTo>
                  <a:pt x="10935" y="5394"/>
                  <a:pt x="11020" y="5250"/>
                  <a:pt x="11034" y="4963"/>
                </a:cubicBezTo>
                <a:cubicBezTo>
                  <a:pt x="11044" y="4774"/>
                  <a:pt x="10992" y="4774"/>
                  <a:pt x="10944" y="4963"/>
                </a:cubicBezTo>
                <a:cubicBezTo>
                  <a:pt x="10915" y="5079"/>
                  <a:pt x="10901" y="5079"/>
                  <a:pt x="10872" y="4963"/>
                </a:cubicBezTo>
                <a:cubicBezTo>
                  <a:pt x="10828" y="4790"/>
                  <a:pt x="10749" y="4769"/>
                  <a:pt x="10681" y="4849"/>
                </a:cubicBezTo>
                <a:close/>
                <a:moveTo>
                  <a:pt x="13157" y="5304"/>
                </a:moveTo>
                <a:cubicBezTo>
                  <a:pt x="13005" y="5304"/>
                  <a:pt x="12946" y="5347"/>
                  <a:pt x="12915" y="5486"/>
                </a:cubicBezTo>
                <a:cubicBezTo>
                  <a:pt x="12892" y="5587"/>
                  <a:pt x="12872" y="5721"/>
                  <a:pt x="12872" y="5782"/>
                </a:cubicBezTo>
                <a:cubicBezTo>
                  <a:pt x="12872" y="5845"/>
                  <a:pt x="12960" y="5896"/>
                  <a:pt x="13074" y="5896"/>
                </a:cubicBezTo>
                <a:cubicBezTo>
                  <a:pt x="13226" y="5896"/>
                  <a:pt x="13288" y="5852"/>
                  <a:pt x="13319" y="5714"/>
                </a:cubicBezTo>
                <a:cubicBezTo>
                  <a:pt x="13342" y="5613"/>
                  <a:pt x="13359" y="5479"/>
                  <a:pt x="13359" y="5418"/>
                </a:cubicBezTo>
                <a:cubicBezTo>
                  <a:pt x="13359" y="5355"/>
                  <a:pt x="13271" y="5304"/>
                  <a:pt x="13157" y="5304"/>
                </a:cubicBezTo>
                <a:close/>
                <a:moveTo>
                  <a:pt x="21040" y="6510"/>
                </a:moveTo>
                <a:cubicBezTo>
                  <a:pt x="20833" y="6476"/>
                  <a:pt x="20761" y="6554"/>
                  <a:pt x="20740" y="6896"/>
                </a:cubicBezTo>
                <a:cubicBezTo>
                  <a:pt x="20732" y="7026"/>
                  <a:pt x="20773" y="7056"/>
                  <a:pt x="20946" y="7056"/>
                </a:cubicBezTo>
                <a:cubicBezTo>
                  <a:pt x="21144" y="7056"/>
                  <a:pt x="21164" y="7050"/>
                  <a:pt x="21202" y="6805"/>
                </a:cubicBezTo>
                <a:lnTo>
                  <a:pt x="21246" y="6532"/>
                </a:lnTo>
                <a:lnTo>
                  <a:pt x="21040" y="6510"/>
                </a:lnTo>
                <a:close/>
                <a:moveTo>
                  <a:pt x="16730" y="7579"/>
                </a:moveTo>
                <a:cubicBezTo>
                  <a:pt x="16681" y="7341"/>
                  <a:pt x="16319" y="7360"/>
                  <a:pt x="16265" y="7602"/>
                </a:cubicBezTo>
                <a:cubicBezTo>
                  <a:pt x="16216" y="7818"/>
                  <a:pt x="16207" y="8192"/>
                  <a:pt x="16254" y="8079"/>
                </a:cubicBezTo>
                <a:cubicBezTo>
                  <a:pt x="16332" y="7891"/>
                  <a:pt x="16333" y="8070"/>
                  <a:pt x="16333" y="12197"/>
                </a:cubicBezTo>
                <a:lnTo>
                  <a:pt x="16333" y="16132"/>
                </a:lnTo>
                <a:lnTo>
                  <a:pt x="16283" y="16519"/>
                </a:lnTo>
                <a:cubicBezTo>
                  <a:pt x="16240" y="16821"/>
                  <a:pt x="16211" y="16903"/>
                  <a:pt x="16131" y="16951"/>
                </a:cubicBezTo>
                <a:cubicBezTo>
                  <a:pt x="16043" y="17005"/>
                  <a:pt x="16030" y="17029"/>
                  <a:pt x="16008" y="17361"/>
                </a:cubicBezTo>
                <a:cubicBezTo>
                  <a:pt x="15976" y="17849"/>
                  <a:pt x="15954" y="18604"/>
                  <a:pt x="15969" y="18748"/>
                </a:cubicBezTo>
                <a:cubicBezTo>
                  <a:pt x="15987" y="18936"/>
                  <a:pt x="16309" y="18867"/>
                  <a:pt x="16423" y="18657"/>
                </a:cubicBezTo>
                <a:cubicBezTo>
                  <a:pt x="16498" y="18521"/>
                  <a:pt x="16550" y="18325"/>
                  <a:pt x="16615" y="17929"/>
                </a:cubicBezTo>
                <a:cubicBezTo>
                  <a:pt x="16753" y="17081"/>
                  <a:pt x="16763" y="16577"/>
                  <a:pt x="16763" y="11696"/>
                </a:cubicBezTo>
                <a:cubicBezTo>
                  <a:pt x="16763" y="8071"/>
                  <a:pt x="16760" y="7723"/>
                  <a:pt x="16730" y="7579"/>
                </a:cubicBezTo>
                <a:close/>
                <a:moveTo>
                  <a:pt x="6956" y="7647"/>
                </a:moveTo>
                <a:cubicBezTo>
                  <a:pt x="6787" y="7647"/>
                  <a:pt x="6741" y="7695"/>
                  <a:pt x="6714" y="7852"/>
                </a:cubicBezTo>
                <a:cubicBezTo>
                  <a:pt x="6695" y="7959"/>
                  <a:pt x="6681" y="8093"/>
                  <a:pt x="6681" y="8148"/>
                </a:cubicBezTo>
                <a:cubicBezTo>
                  <a:pt x="6681" y="8202"/>
                  <a:pt x="6769" y="8239"/>
                  <a:pt x="6880" y="8239"/>
                </a:cubicBezTo>
                <a:cubicBezTo>
                  <a:pt x="7032" y="8239"/>
                  <a:pt x="7094" y="8195"/>
                  <a:pt x="7125" y="8057"/>
                </a:cubicBezTo>
                <a:cubicBezTo>
                  <a:pt x="7148" y="7956"/>
                  <a:pt x="7165" y="7822"/>
                  <a:pt x="7165" y="7761"/>
                </a:cubicBezTo>
                <a:cubicBezTo>
                  <a:pt x="7165" y="7698"/>
                  <a:pt x="7074" y="7647"/>
                  <a:pt x="6956" y="7647"/>
                </a:cubicBezTo>
                <a:close/>
                <a:moveTo>
                  <a:pt x="15304" y="7670"/>
                </a:moveTo>
                <a:cubicBezTo>
                  <a:pt x="15191" y="7613"/>
                  <a:pt x="15070" y="7777"/>
                  <a:pt x="14951" y="8170"/>
                </a:cubicBezTo>
                <a:cubicBezTo>
                  <a:pt x="14872" y="8429"/>
                  <a:pt x="14807" y="8956"/>
                  <a:pt x="14752" y="9717"/>
                </a:cubicBezTo>
                <a:cubicBezTo>
                  <a:pt x="14709" y="10319"/>
                  <a:pt x="14699" y="10585"/>
                  <a:pt x="14698" y="11537"/>
                </a:cubicBezTo>
                <a:cubicBezTo>
                  <a:pt x="14695" y="13636"/>
                  <a:pt x="14813" y="14951"/>
                  <a:pt x="15055" y="15495"/>
                </a:cubicBezTo>
                <a:cubicBezTo>
                  <a:pt x="15154" y="15718"/>
                  <a:pt x="15338" y="15713"/>
                  <a:pt x="15456" y="15472"/>
                </a:cubicBezTo>
                <a:cubicBezTo>
                  <a:pt x="15670" y="15037"/>
                  <a:pt x="15810" y="13549"/>
                  <a:pt x="15810" y="11719"/>
                </a:cubicBezTo>
                <a:cubicBezTo>
                  <a:pt x="15809" y="10285"/>
                  <a:pt x="15745" y="9235"/>
                  <a:pt x="15615" y="8512"/>
                </a:cubicBezTo>
                <a:cubicBezTo>
                  <a:pt x="15525" y="8015"/>
                  <a:pt x="15418" y="7726"/>
                  <a:pt x="15304" y="7670"/>
                </a:cubicBezTo>
                <a:close/>
                <a:moveTo>
                  <a:pt x="657" y="20978"/>
                </a:moveTo>
                <a:cubicBezTo>
                  <a:pt x="465" y="20978"/>
                  <a:pt x="453" y="20994"/>
                  <a:pt x="411" y="21273"/>
                </a:cubicBezTo>
                <a:lnTo>
                  <a:pt x="368" y="21569"/>
                </a:lnTo>
                <a:lnTo>
                  <a:pt x="574" y="21569"/>
                </a:lnTo>
                <a:cubicBezTo>
                  <a:pt x="729" y="21569"/>
                  <a:pt x="788" y="21526"/>
                  <a:pt x="819" y="21387"/>
                </a:cubicBezTo>
                <a:cubicBezTo>
                  <a:pt x="842" y="21286"/>
                  <a:pt x="863" y="21152"/>
                  <a:pt x="863" y="21091"/>
                </a:cubicBezTo>
                <a:cubicBezTo>
                  <a:pt x="863" y="21028"/>
                  <a:pt x="771" y="20978"/>
                  <a:pt x="657" y="209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IMG_2377.png" descr="IMG_2377.png"/>
          <p:cNvPicPr>
            <a:picLocks noChangeAspect="1"/>
          </p:cNvPicPr>
          <p:nvPr/>
        </p:nvPicPr>
        <p:blipFill>
          <a:blip r:embed="rId9">
            <a:extLst/>
          </a:blip>
          <a:srcRect l="2550" t="55045" r="30947" b="33960"/>
          <a:stretch>
            <a:fillRect/>
          </a:stretch>
        </p:blipFill>
        <p:spPr>
          <a:xfrm>
            <a:off x="2533930" y="1401350"/>
            <a:ext cx="3186704" cy="3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396" fill="norm" stroke="1" extrusionOk="0">
                <a:moveTo>
                  <a:pt x="17976" y="11"/>
                </a:moveTo>
                <a:cubicBezTo>
                  <a:pt x="17960" y="-37"/>
                  <a:pt x="17934" y="68"/>
                  <a:pt x="17903" y="334"/>
                </a:cubicBezTo>
                <a:cubicBezTo>
                  <a:pt x="17842" y="863"/>
                  <a:pt x="17840" y="1111"/>
                  <a:pt x="17887" y="1557"/>
                </a:cubicBezTo>
                <a:cubicBezTo>
                  <a:pt x="17920" y="1864"/>
                  <a:pt x="17916" y="1931"/>
                  <a:pt x="17839" y="2550"/>
                </a:cubicBezTo>
                <a:lnTo>
                  <a:pt x="17758" y="3196"/>
                </a:lnTo>
                <a:lnTo>
                  <a:pt x="17828" y="2873"/>
                </a:lnTo>
                <a:cubicBezTo>
                  <a:pt x="17867" y="2685"/>
                  <a:pt x="17913" y="2334"/>
                  <a:pt x="17930" y="2111"/>
                </a:cubicBezTo>
                <a:cubicBezTo>
                  <a:pt x="17948" y="1888"/>
                  <a:pt x="17978" y="1719"/>
                  <a:pt x="18000" y="1719"/>
                </a:cubicBezTo>
                <a:cubicBezTo>
                  <a:pt x="18042" y="1719"/>
                  <a:pt x="18054" y="1441"/>
                  <a:pt x="18019" y="1257"/>
                </a:cubicBezTo>
                <a:cubicBezTo>
                  <a:pt x="18007" y="1196"/>
                  <a:pt x="17997" y="920"/>
                  <a:pt x="17997" y="634"/>
                </a:cubicBezTo>
                <a:cubicBezTo>
                  <a:pt x="17997" y="274"/>
                  <a:pt x="17992" y="60"/>
                  <a:pt x="17976" y="11"/>
                </a:cubicBezTo>
                <a:close/>
                <a:moveTo>
                  <a:pt x="5743" y="81"/>
                </a:moveTo>
                <a:cubicBezTo>
                  <a:pt x="5736" y="98"/>
                  <a:pt x="5705" y="265"/>
                  <a:pt x="5644" y="611"/>
                </a:cubicBezTo>
                <a:cubicBezTo>
                  <a:pt x="5572" y="1013"/>
                  <a:pt x="5507" y="1444"/>
                  <a:pt x="5498" y="1557"/>
                </a:cubicBezTo>
                <a:cubicBezTo>
                  <a:pt x="5475" y="1885"/>
                  <a:pt x="5613" y="1153"/>
                  <a:pt x="5697" y="496"/>
                </a:cubicBezTo>
                <a:cubicBezTo>
                  <a:pt x="5734" y="213"/>
                  <a:pt x="5750" y="63"/>
                  <a:pt x="5743" y="81"/>
                </a:cubicBezTo>
                <a:close/>
                <a:moveTo>
                  <a:pt x="15735" y="796"/>
                </a:moveTo>
                <a:cubicBezTo>
                  <a:pt x="15712" y="777"/>
                  <a:pt x="15683" y="919"/>
                  <a:pt x="15659" y="1211"/>
                </a:cubicBezTo>
                <a:cubicBezTo>
                  <a:pt x="15617" y="1732"/>
                  <a:pt x="15619" y="2078"/>
                  <a:pt x="15665" y="2365"/>
                </a:cubicBezTo>
                <a:cubicBezTo>
                  <a:pt x="15699" y="2580"/>
                  <a:pt x="15695" y="2643"/>
                  <a:pt x="15627" y="3265"/>
                </a:cubicBezTo>
                <a:lnTo>
                  <a:pt x="15555" y="3934"/>
                </a:lnTo>
                <a:lnTo>
                  <a:pt x="15619" y="3565"/>
                </a:lnTo>
                <a:cubicBezTo>
                  <a:pt x="15655" y="3355"/>
                  <a:pt x="15696" y="3049"/>
                  <a:pt x="15711" y="2896"/>
                </a:cubicBezTo>
                <a:cubicBezTo>
                  <a:pt x="15725" y="2742"/>
                  <a:pt x="15752" y="2619"/>
                  <a:pt x="15770" y="2619"/>
                </a:cubicBezTo>
                <a:cubicBezTo>
                  <a:pt x="15792" y="2619"/>
                  <a:pt x="15795" y="2492"/>
                  <a:pt x="15786" y="2203"/>
                </a:cubicBezTo>
                <a:cubicBezTo>
                  <a:pt x="15779" y="1980"/>
                  <a:pt x="15775" y="1576"/>
                  <a:pt x="15775" y="1304"/>
                </a:cubicBezTo>
                <a:cubicBezTo>
                  <a:pt x="15775" y="991"/>
                  <a:pt x="15757" y="815"/>
                  <a:pt x="15735" y="796"/>
                </a:cubicBezTo>
                <a:close/>
                <a:moveTo>
                  <a:pt x="876" y="1580"/>
                </a:moveTo>
                <a:cubicBezTo>
                  <a:pt x="899" y="1330"/>
                  <a:pt x="893" y="1319"/>
                  <a:pt x="841" y="1604"/>
                </a:cubicBezTo>
                <a:cubicBezTo>
                  <a:pt x="700" y="2374"/>
                  <a:pt x="621" y="2856"/>
                  <a:pt x="621" y="2919"/>
                </a:cubicBezTo>
                <a:cubicBezTo>
                  <a:pt x="621" y="3177"/>
                  <a:pt x="830" y="2079"/>
                  <a:pt x="876" y="1580"/>
                </a:cubicBezTo>
                <a:close/>
                <a:moveTo>
                  <a:pt x="5719" y="1719"/>
                </a:moveTo>
                <a:cubicBezTo>
                  <a:pt x="5718" y="1570"/>
                  <a:pt x="5711" y="1656"/>
                  <a:pt x="5703" y="1904"/>
                </a:cubicBezTo>
                <a:cubicBezTo>
                  <a:pt x="5695" y="2151"/>
                  <a:pt x="5672" y="2340"/>
                  <a:pt x="5654" y="2342"/>
                </a:cubicBezTo>
                <a:cubicBezTo>
                  <a:pt x="5636" y="2343"/>
                  <a:pt x="5606" y="2461"/>
                  <a:pt x="5587" y="2596"/>
                </a:cubicBezTo>
                <a:cubicBezTo>
                  <a:pt x="5560" y="2792"/>
                  <a:pt x="5545" y="2799"/>
                  <a:pt x="5520" y="2619"/>
                </a:cubicBezTo>
                <a:cubicBezTo>
                  <a:pt x="5494" y="2432"/>
                  <a:pt x="5490" y="2441"/>
                  <a:pt x="5490" y="2734"/>
                </a:cubicBezTo>
                <a:cubicBezTo>
                  <a:pt x="5490" y="2928"/>
                  <a:pt x="5497" y="3157"/>
                  <a:pt x="5504" y="3219"/>
                </a:cubicBezTo>
                <a:cubicBezTo>
                  <a:pt x="5511" y="3281"/>
                  <a:pt x="5544" y="3202"/>
                  <a:pt x="5576" y="3057"/>
                </a:cubicBezTo>
                <a:cubicBezTo>
                  <a:pt x="5609" y="2913"/>
                  <a:pt x="5649" y="2803"/>
                  <a:pt x="5665" y="2803"/>
                </a:cubicBezTo>
                <a:cubicBezTo>
                  <a:pt x="5695" y="2803"/>
                  <a:pt x="5722" y="2246"/>
                  <a:pt x="5719" y="1719"/>
                </a:cubicBezTo>
                <a:close/>
                <a:moveTo>
                  <a:pt x="1935" y="2619"/>
                </a:moveTo>
                <a:cubicBezTo>
                  <a:pt x="1907" y="2648"/>
                  <a:pt x="1871" y="2749"/>
                  <a:pt x="1854" y="2919"/>
                </a:cubicBezTo>
                <a:cubicBezTo>
                  <a:pt x="1799" y="3475"/>
                  <a:pt x="1796" y="3827"/>
                  <a:pt x="1844" y="3934"/>
                </a:cubicBezTo>
                <a:cubicBezTo>
                  <a:pt x="1883" y="4021"/>
                  <a:pt x="1883" y="4077"/>
                  <a:pt x="1857" y="4349"/>
                </a:cubicBezTo>
                <a:cubicBezTo>
                  <a:pt x="1841" y="4519"/>
                  <a:pt x="1837" y="4624"/>
                  <a:pt x="1849" y="4580"/>
                </a:cubicBezTo>
                <a:cubicBezTo>
                  <a:pt x="1861" y="4536"/>
                  <a:pt x="1893" y="4393"/>
                  <a:pt x="1922" y="4280"/>
                </a:cubicBezTo>
                <a:cubicBezTo>
                  <a:pt x="1950" y="4168"/>
                  <a:pt x="1993" y="4013"/>
                  <a:pt x="2016" y="3934"/>
                </a:cubicBezTo>
                <a:cubicBezTo>
                  <a:pt x="2048" y="3824"/>
                  <a:pt x="2037" y="3774"/>
                  <a:pt x="1965" y="3726"/>
                </a:cubicBezTo>
                <a:cubicBezTo>
                  <a:pt x="1849" y="3650"/>
                  <a:pt x="1811" y="3401"/>
                  <a:pt x="1865" y="3057"/>
                </a:cubicBezTo>
                <a:cubicBezTo>
                  <a:pt x="1886" y="2922"/>
                  <a:pt x="1917" y="2869"/>
                  <a:pt x="1932" y="2919"/>
                </a:cubicBezTo>
                <a:cubicBezTo>
                  <a:pt x="1947" y="2968"/>
                  <a:pt x="1965" y="2909"/>
                  <a:pt x="1973" y="2803"/>
                </a:cubicBezTo>
                <a:cubicBezTo>
                  <a:pt x="1984" y="2639"/>
                  <a:pt x="1963" y="2589"/>
                  <a:pt x="1935" y="2619"/>
                </a:cubicBezTo>
                <a:close/>
                <a:moveTo>
                  <a:pt x="21456" y="2619"/>
                </a:moveTo>
                <a:cubicBezTo>
                  <a:pt x="21429" y="2639"/>
                  <a:pt x="21395" y="2750"/>
                  <a:pt x="21373" y="2919"/>
                </a:cubicBezTo>
                <a:cubicBezTo>
                  <a:pt x="21325" y="3287"/>
                  <a:pt x="21325" y="3809"/>
                  <a:pt x="21370" y="3957"/>
                </a:cubicBezTo>
                <a:cubicBezTo>
                  <a:pt x="21389" y="4020"/>
                  <a:pt x="21398" y="4176"/>
                  <a:pt x="21392" y="4326"/>
                </a:cubicBezTo>
                <a:cubicBezTo>
                  <a:pt x="21382" y="4534"/>
                  <a:pt x="21388" y="4557"/>
                  <a:pt x="21416" y="4419"/>
                </a:cubicBezTo>
                <a:cubicBezTo>
                  <a:pt x="21436" y="4321"/>
                  <a:pt x="21481" y="4147"/>
                  <a:pt x="21515" y="4026"/>
                </a:cubicBezTo>
                <a:lnTo>
                  <a:pt x="21577" y="3796"/>
                </a:lnTo>
                <a:lnTo>
                  <a:pt x="21483" y="3726"/>
                </a:lnTo>
                <a:cubicBezTo>
                  <a:pt x="21431" y="3692"/>
                  <a:pt x="21379" y="3595"/>
                  <a:pt x="21367" y="3496"/>
                </a:cubicBezTo>
                <a:cubicBezTo>
                  <a:pt x="21338" y="3242"/>
                  <a:pt x="21409" y="2801"/>
                  <a:pt x="21462" y="2919"/>
                </a:cubicBezTo>
                <a:cubicBezTo>
                  <a:pt x="21484" y="2970"/>
                  <a:pt x="21504" y="2937"/>
                  <a:pt x="21504" y="2827"/>
                </a:cubicBezTo>
                <a:cubicBezTo>
                  <a:pt x="21504" y="2674"/>
                  <a:pt x="21483" y="2599"/>
                  <a:pt x="21456" y="2619"/>
                </a:cubicBezTo>
                <a:close/>
                <a:moveTo>
                  <a:pt x="7194" y="2757"/>
                </a:moveTo>
                <a:cubicBezTo>
                  <a:pt x="7177" y="2852"/>
                  <a:pt x="7191" y="2919"/>
                  <a:pt x="7232" y="2919"/>
                </a:cubicBezTo>
                <a:cubicBezTo>
                  <a:pt x="7267" y="2919"/>
                  <a:pt x="7294" y="2840"/>
                  <a:pt x="7294" y="2757"/>
                </a:cubicBezTo>
                <a:cubicBezTo>
                  <a:pt x="7294" y="2566"/>
                  <a:pt x="7230" y="2565"/>
                  <a:pt x="7194" y="2757"/>
                </a:cubicBezTo>
                <a:close/>
                <a:moveTo>
                  <a:pt x="10384" y="2757"/>
                </a:moveTo>
                <a:cubicBezTo>
                  <a:pt x="10367" y="2852"/>
                  <a:pt x="10381" y="2919"/>
                  <a:pt x="10422" y="2919"/>
                </a:cubicBezTo>
                <a:cubicBezTo>
                  <a:pt x="10457" y="2919"/>
                  <a:pt x="10484" y="2840"/>
                  <a:pt x="10484" y="2757"/>
                </a:cubicBezTo>
                <a:cubicBezTo>
                  <a:pt x="10484" y="2566"/>
                  <a:pt x="10420" y="2565"/>
                  <a:pt x="10384" y="2757"/>
                </a:cubicBezTo>
                <a:close/>
                <a:moveTo>
                  <a:pt x="7175" y="3496"/>
                </a:moveTo>
                <a:cubicBezTo>
                  <a:pt x="7159" y="3355"/>
                  <a:pt x="7149" y="3369"/>
                  <a:pt x="7138" y="3519"/>
                </a:cubicBezTo>
                <a:cubicBezTo>
                  <a:pt x="7130" y="3633"/>
                  <a:pt x="7141" y="3826"/>
                  <a:pt x="7162" y="3957"/>
                </a:cubicBezTo>
                <a:cubicBezTo>
                  <a:pt x="7195" y="4167"/>
                  <a:pt x="7194" y="4237"/>
                  <a:pt x="7167" y="4511"/>
                </a:cubicBezTo>
                <a:cubicBezTo>
                  <a:pt x="7144" y="4756"/>
                  <a:pt x="7153" y="4742"/>
                  <a:pt x="7210" y="4442"/>
                </a:cubicBezTo>
                <a:cubicBezTo>
                  <a:pt x="7250" y="4232"/>
                  <a:pt x="7300" y="4050"/>
                  <a:pt x="7321" y="4049"/>
                </a:cubicBezTo>
                <a:cubicBezTo>
                  <a:pt x="7341" y="4049"/>
                  <a:pt x="7358" y="3964"/>
                  <a:pt x="7358" y="3865"/>
                </a:cubicBezTo>
                <a:cubicBezTo>
                  <a:pt x="7358" y="3766"/>
                  <a:pt x="7321" y="3703"/>
                  <a:pt x="7278" y="3703"/>
                </a:cubicBezTo>
                <a:cubicBezTo>
                  <a:pt x="7234" y="3703"/>
                  <a:pt x="7188" y="3603"/>
                  <a:pt x="7175" y="3496"/>
                </a:cubicBezTo>
                <a:close/>
                <a:moveTo>
                  <a:pt x="10330" y="3496"/>
                </a:moveTo>
                <a:cubicBezTo>
                  <a:pt x="10314" y="3636"/>
                  <a:pt x="10319" y="3759"/>
                  <a:pt x="10347" y="3934"/>
                </a:cubicBezTo>
                <a:cubicBezTo>
                  <a:pt x="10370" y="4079"/>
                  <a:pt x="10380" y="4263"/>
                  <a:pt x="10371" y="4396"/>
                </a:cubicBezTo>
                <a:cubicBezTo>
                  <a:pt x="10360" y="4539"/>
                  <a:pt x="10378" y="4534"/>
                  <a:pt x="10419" y="4349"/>
                </a:cubicBezTo>
                <a:cubicBezTo>
                  <a:pt x="10454" y="4193"/>
                  <a:pt x="10498" y="4049"/>
                  <a:pt x="10516" y="4049"/>
                </a:cubicBezTo>
                <a:cubicBezTo>
                  <a:pt x="10534" y="4049"/>
                  <a:pt x="10548" y="3964"/>
                  <a:pt x="10548" y="3865"/>
                </a:cubicBezTo>
                <a:cubicBezTo>
                  <a:pt x="10548" y="3766"/>
                  <a:pt x="10510" y="3703"/>
                  <a:pt x="10465" y="3703"/>
                </a:cubicBezTo>
                <a:cubicBezTo>
                  <a:pt x="10419" y="3703"/>
                  <a:pt x="10376" y="3603"/>
                  <a:pt x="10368" y="3496"/>
                </a:cubicBezTo>
                <a:cubicBezTo>
                  <a:pt x="10358" y="3355"/>
                  <a:pt x="10347" y="3356"/>
                  <a:pt x="10330" y="3496"/>
                </a:cubicBezTo>
                <a:close/>
                <a:moveTo>
                  <a:pt x="14246" y="4788"/>
                </a:moveTo>
                <a:lnTo>
                  <a:pt x="14200" y="5249"/>
                </a:lnTo>
                <a:cubicBezTo>
                  <a:pt x="14156" y="5737"/>
                  <a:pt x="14145" y="6309"/>
                  <a:pt x="14176" y="6472"/>
                </a:cubicBezTo>
                <a:cubicBezTo>
                  <a:pt x="14199" y="6593"/>
                  <a:pt x="14236" y="8165"/>
                  <a:pt x="14254" y="9703"/>
                </a:cubicBezTo>
                <a:cubicBezTo>
                  <a:pt x="14272" y="11246"/>
                  <a:pt x="14241" y="11618"/>
                  <a:pt x="14101" y="11618"/>
                </a:cubicBezTo>
                <a:cubicBezTo>
                  <a:pt x="13979" y="11618"/>
                  <a:pt x="13927" y="11373"/>
                  <a:pt x="13926" y="10764"/>
                </a:cubicBezTo>
                <a:cubicBezTo>
                  <a:pt x="13926" y="10495"/>
                  <a:pt x="13903" y="9918"/>
                  <a:pt x="13878" y="9472"/>
                </a:cubicBezTo>
                <a:cubicBezTo>
                  <a:pt x="13794" y="8001"/>
                  <a:pt x="13668" y="8452"/>
                  <a:pt x="13582" y="10534"/>
                </a:cubicBezTo>
                <a:cubicBezTo>
                  <a:pt x="13520" y="12040"/>
                  <a:pt x="13556" y="12703"/>
                  <a:pt x="13703" y="12703"/>
                </a:cubicBezTo>
                <a:cubicBezTo>
                  <a:pt x="13729" y="12703"/>
                  <a:pt x="13768" y="12802"/>
                  <a:pt x="13789" y="12933"/>
                </a:cubicBezTo>
                <a:cubicBezTo>
                  <a:pt x="13824" y="13156"/>
                  <a:pt x="13820" y="13221"/>
                  <a:pt x="13733" y="13833"/>
                </a:cubicBezTo>
                <a:cubicBezTo>
                  <a:pt x="13602" y="14754"/>
                  <a:pt x="13482" y="15095"/>
                  <a:pt x="13375" y="14849"/>
                </a:cubicBezTo>
                <a:cubicBezTo>
                  <a:pt x="13208" y="14462"/>
                  <a:pt x="13275" y="14939"/>
                  <a:pt x="13485" y="15633"/>
                </a:cubicBezTo>
                <a:cubicBezTo>
                  <a:pt x="13503" y="15690"/>
                  <a:pt x="13556" y="15741"/>
                  <a:pt x="13601" y="15748"/>
                </a:cubicBezTo>
                <a:cubicBezTo>
                  <a:pt x="13712" y="15768"/>
                  <a:pt x="13803" y="15133"/>
                  <a:pt x="13872" y="13879"/>
                </a:cubicBezTo>
                <a:lnTo>
                  <a:pt x="13929" y="12887"/>
                </a:lnTo>
                <a:lnTo>
                  <a:pt x="14687" y="12887"/>
                </a:lnTo>
                <a:lnTo>
                  <a:pt x="15444" y="12887"/>
                </a:lnTo>
                <a:lnTo>
                  <a:pt x="15598" y="12241"/>
                </a:lnTo>
                <a:cubicBezTo>
                  <a:pt x="15719" y="11725"/>
                  <a:pt x="15767" y="11619"/>
                  <a:pt x="15848" y="11664"/>
                </a:cubicBezTo>
                <a:cubicBezTo>
                  <a:pt x="15946" y="11719"/>
                  <a:pt x="15966" y="11830"/>
                  <a:pt x="15993" y="12564"/>
                </a:cubicBezTo>
                <a:cubicBezTo>
                  <a:pt x="16003" y="12842"/>
                  <a:pt x="16033" y="12887"/>
                  <a:pt x="16264" y="12887"/>
                </a:cubicBezTo>
                <a:cubicBezTo>
                  <a:pt x="16450" y="12887"/>
                  <a:pt x="16532" y="12817"/>
                  <a:pt x="16544" y="12656"/>
                </a:cubicBezTo>
                <a:cubicBezTo>
                  <a:pt x="16553" y="12533"/>
                  <a:pt x="16560" y="11471"/>
                  <a:pt x="16560" y="10280"/>
                </a:cubicBezTo>
                <a:cubicBezTo>
                  <a:pt x="16560" y="8299"/>
                  <a:pt x="16564" y="8058"/>
                  <a:pt x="16608" y="7580"/>
                </a:cubicBezTo>
                <a:cubicBezTo>
                  <a:pt x="16634" y="7293"/>
                  <a:pt x="16654" y="7005"/>
                  <a:pt x="16651" y="6934"/>
                </a:cubicBezTo>
                <a:cubicBezTo>
                  <a:pt x="16645" y="6789"/>
                  <a:pt x="16451" y="5503"/>
                  <a:pt x="16436" y="5503"/>
                </a:cubicBezTo>
                <a:cubicBezTo>
                  <a:pt x="16431" y="5503"/>
                  <a:pt x="16409" y="5766"/>
                  <a:pt x="16390" y="6080"/>
                </a:cubicBezTo>
                <a:cubicBezTo>
                  <a:pt x="16359" y="6603"/>
                  <a:pt x="16360" y="6675"/>
                  <a:pt x="16390" y="7118"/>
                </a:cubicBezTo>
                <a:cubicBezTo>
                  <a:pt x="16409" y="7385"/>
                  <a:pt x="16441" y="8384"/>
                  <a:pt x="16460" y="9334"/>
                </a:cubicBezTo>
                <a:cubicBezTo>
                  <a:pt x="16507" y="11589"/>
                  <a:pt x="16500" y="11666"/>
                  <a:pt x="16272" y="11595"/>
                </a:cubicBezTo>
                <a:cubicBezTo>
                  <a:pt x="16096" y="11540"/>
                  <a:pt x="16067" y="11395"/>
                  <a:pt x="16108" y="10741"/>
                </a:cubicBezTo>
                <a:cubicBezTo>
                  <a:pt x="16121" y="10535"/>
                  <a:pt x="16128" y="10372"/>
                  <a:pt x="16124" y="10372"/>
                </a:cubicBezTo>
                <a:cubicBezTo>
                  <a:pt x="16062" y="10372"/>
                  <a:pt x="15844" y="9860"/>
                  <a:pt x="15727" y="9449"/>
                </a:cubicBezTo>
                <a:cubicBezTo>
                  <a:pt x="15524" y="8741"/>
                  <a:pt x="15432" y="8742"/>
                  <a:pt x="15353" y="9472"/>
                </a:cubicBezTo>
                <a:cubicBezTo>
                  <a:pt x="15277" y="10169"/>
                  <a:pt x="15275" y="10401"/>
                  <a:pt x="15348" y="10164"/>
                </a:cubicBezTo>
                <a:cubicBezTo>
                  <a:pt x="15390" y="10027"/>
                  <a:pt x="15433" y="10075"/>
                  <a:pt x="15517" y="10303"/>
                </a:cubicBezTo>
                <a:cubicBezTo>
                  <a:pt x="15579" y="10470"/>
                  <a:pt x="15632" y="10661"/>
                  <a:pt x="15638" y="10741"/>
                </a:cubicBezTo>
                <a:cubicBezTo>
                  <a:pt x="15644" y="10821"/>
                  <a:pt x="15623" y="11030"/>
                  <a:pt x="15592" y="11203"/>
                </a:cubicBezTo>
                <a:cubicBezTo>
                  <a:pt x="15525" y="11579"/>
                  <a:pt x="15206" y="11770"/>
                  <a:pt x="15119" y="11480"/>
                </a:cubicBezTo>
                <a:cubicBezTo>
                  <a:pt x="15070" y="11316"/>
                  <a:pt x="15065" y="11209"/>
                  <a:pt x="15074" y="10695"/>
                </a:cubicBezTo>
                <a:cubicBezTo>
                  <a:pt x="15079" y="10357"/>
                  <a:pt x="15070" y="9974"/>
                  <a:pt x="15055" y="9818"/>
                </a:cubicBezTo>
                <a:cubicBezTo>
                  <a:pt x="14997" y="9220"/>
                  <a:pt x="14905" y="8734"/>
                  <a:pt x="14848" y="8734"/>
                </a:cubicBezTo>
                <a:cubicBezTo>
                  <a:pt x="14779" y="8734"/>
                  <a:pt x="14558" y="9542"/>
                  <a:pt x="14439" y="10234"/>
                </a:cubicBezTo>
                <a:cubicBezTo>
                  <a:pt x="14396" y="10488"/>
                  <a:pt x="14356" y="10666"/>
                  <a:pt x="14348" y="10626"/>
                </a:cubicBezTo>
                <a:cubicBezTo>
                  <a:pt x="14340" y="10586"/>
                  <a:pt x="14334" y="9882"/>
                  <a:pt x="14335" y="9057"/>
                </a:cubicBezTo>
                <a:cubicBezTo>
                  <a:pt x="14336" y="7761"/>
                  <a:pt x="14342" y="7494"/>
                  <a:pt x="14383" y="7118"/>
                </a:cubicBezTo>
                <a:cubicBezTo>
                  <a:pt x="14441" y="6583"/>
                  <a:pt x="14443" y="6090"/>
                  <a:pt x="14388" y="5942"/>
                </a:cubicBezTo>
                <a:cubicBezTo>
                  <a:pt x="14366" y="5880"/>
                  <a:pt x="14326" y="5610"/>
                  <a:pt x="14297" y="5319"/>
                </a:cubicBezTo>
                <a:lnTo>
                  <a:pt x="14246" y="4788"/>
                </a:lnTo>
                <a:close/>
                <a:moveTo>
                  <a:pt x="1954" y="4926"/>
                </a:moveTo>
                <a:lnTo>
                  <a:pt x="1908" y="5457"/>
                </a:lnTo>
                <a:lnTo>
                  <a:pt x="1862" y="5988"/>
                </a:lnTo>
                <a:lnTo>
                  <a:pt x="1900" y="9380"/>
                </a:lnTo>
                <a:cubicBezTo>
                  <a:pt x="1921" y="11254"/>
                  <a:pt x="1939" y="12816"/>
                  <a:pt x="1940" y="12841"/>
                </a:cubicBezTo>
                <a:cubicBezTo>
                  <a:pt x="1941" y="12866"/>
                  <a:pt x="2029" y="12887"/>
                  <a:pt x="2137" y="12887"/>
                </a:cubicBezTo>
                <a:cubicBezTo>
                  <a:pt x="2275" y="12887"/>
                  <a:pt x="2344" y="12800"/>
                  <a:pt x="2376" y="12610"/>
                </a:cubicBezTo>
                <a:cubicBezTo>
                  <a:pt x="2415" y="12374"/>
                  <a:pt x="2423" y="12374"/>
                  <a:pt x="2446" y="12610"/>
                </a:cubicBezTo>
                <a:cubicBezTo>
                  <a:pt x="2476" y="12923"/>
                  <a:pt x="2700" y="12989"/>
                  <a:pt x="2763" y="12703"/>
                </a:cubicBezTo>
                <a:cubicBezTo>
                  <a:pt x="2789" y="12582"/>
                  <a:pt x="2805" y="12582"/>
                  <a:pt x="2814" y="12703"/>
                </a:cubicBezTo>
                <a:cubicBezTo>
                  <a:pt x="2832" y="12957"/>
                  <a:pt x="3020" y="12941"/>
                  <a:pt x="3050" y="12679"/>
                </a:cubicBezTo>
                <a:cubicBezTo>
                  <a:pt x="3070" y="12511"/>
                  <a:pt x="3082" y="12511"/>
                  <a:pt x="3101" y="12679"/>
                </a:cubicBezTo>
                <a:cubicBezTo>
                  <a:pt x="3115" y="12798"/>
                  <a:pt x="3172" y="12887"/>
                  <a:pt x="3228" y="12887"/>
                </a:cubicBezTo>
                <a:cubicBezTo>
                  <a:pt x="3308" y="12887"/>
                  <a:pt x="3337" y="12802"/>
                  <a:pt x="3373" y="12449"/>
                </a:cubicBezTo>
                <a:lnTo>
                  <a:pt x="3418" y="12010"/>
                </a:lnTo>
                <a:lnTo>
                  <a:pt x="3599" y="12795"/>
                </a:lnTo>
                <a:cubicBezTo>
                  <a:pt x="3771" y="13540"/>
                  <a:pt x="3779" y="13557"/>
                  <a:pt x="3805" y="13233"/>
                </a:cubicBezTo>
                <a:cubicBezTo>
                  <a:pt x="3829" y="12939"/>
                  <a:pt x="3862" y="12887"/>
                  <a:pt x="4050" y="12887"/>
                </a:cubicBezTo>
                <a:cubicBezTo>
                  <a:pt x="4200" y="12887"/>
                  <a:pt x="4274" y="12815"/>
                  <a:pt x="4289" y="12656"/>
                </a:cubicBezTo>
                <a:cubicBezTo>
                  <a:pt x="4325" y="12291"/>
                  <a:pt x="4339" y="10724"/>
                  <a:pt x="4319" y="9495"/>
                </a:cubicBezTo>
                <a:cubicBezTo>
                  <a:pt x="4301" y="8403"/>
                  <a:pt x="4303" y="8346"/>
                  <a:pt x="4364" y="7626"/>
                </a:cubicBezTo>
                <a:lnTo>
                  <a:pt x="4429" y="6888"/>
                </a:lnTo>
                <a:lnTo>
                  <a:pt x="4378" y="6588"/>
                </a:lnTo>
                <a:cubicBezTo>
                  <a:pt x="4350" y="6430"/>
                  <a:pt x="4297" y="6089"/>
                  <a:pt x="4262" y="5826"/>
                </a:cubicBezTo>
                <a:lnTo>
                  <a:pt x="4200" y="5365"/>
                </a:lnTo>
                <a:lnTo>
                  <a:pt x="4152" y="6080"/>
                </a:lnTo>
                <a:cubicBezTo>
                  <a:pt x="4109" y="6730"/>
                  <a:pt x="4106" y="6817"/>
                  <a:pt x="4136" y="7003"/>
                </a:cubicBezTo>
                <a:cubicBezTo>
                  <a:pt x="4156" y="7131"/>
                  <a:pt x="4187" y="7967"/>
                  <a:pt x="4214" y="9149"/>
                </a:cubicBezTo>
                <a:cubicBezTo>
                  <a:pt x="4270" y="11609"/>
                  <a:pt x="4263" y="11701"/>
                  <a:pt x="4053" y="11572"/>
                </a:cubicBezTo>
                <a:cubicBezTo>
                  <a:pt x="3927" y="11495"/>
                  <a:pt x="3900" y="11424"/>
                  <a:pt x="3859" y="11018"/>
                </a:cubicBezTo>
                <a:cubicBezTo>
                  <a:pt x="3833" y="10757"/>
                  <a:pt x="3801" y="10199"/>
                  <a:pt x="3787" y="9795"/>
                </a:cubicBezTo>
                <a:cubicBezTo>
                  <a:pt x="3763" y="9123"/>
                  <a:pt x="3757" y="9080"/>
                  <a:pt x="3703" y="9172"/>
                </a:cubicBezTo>
                <a:cubicBezTo>
                  <a:pt x="3610" y="9332"/>
                  <a:pt x="3504" y="10020"/>
                  <a:pt x="3445" y="10857"/>
                </a:cubicBezTo>
                <a:cubicBezTo>
                  <a:pt x="3393" y="11605"/>
                  <a:pt x="3388" y="11618"/>
                  <a:pt x="3284" y="11618"/>
                </a:cubicBezTo>
                <a:cubicBezTo>
                  <a:pt x="3118" y="11618"/>
                  <a:pt x="3093" y="11428"/>
                  <a:pt x="3109" y="10303"/>
                </a:cubicBezTo>
                <a:cubicBezTo>
                  <a:pt x="3122" y="9405"/>
                  <a:pt x="3121" y="9384"/>
                  <a:pt x="3085" y="9680"/>
                </a:cubicBezTo>
                <a:cubicBezTo>
                  <a:pt x="3064" y="9850"/>
                  <a:pt x="3043" y="10339"/>
                  <a:pt x="3037" y="10764"/>
                </a:cubicBezTo>
                <a:cubicBezTo>
                  <a:pt x="3025" y="11507"/>
                  <a:pt x="3022" y="11526"/>
                  <a:pt x="2951" y="11526"/>
                </a:cubicBezTo>
                <a:lnTo>
                  <a:pt x="2876" y="11526"/>
                </a:lnTo>
                <a:lnTo>
                  <a:pt x="2881" y="10672"/>
                </a:lnTo>
                <a:cubicBezTo>
                  <a:pt x="2884" y="9824"/>
                  <a:pt x="2883" y="9790"/>
                  <a:pt x="2843" y="10095"/>
                </a:cubicBezTo>
                <a:cubicBezTo>
                  <a:pt x="2821" y="10267"/>
                  <a:pt x="2803" y="10590"/>
                  <a:pt x="2803" y="10810"/>
                </a:cubicBezTo>
                <a:cubicBezTo>
                  <a:pt x="2803" y="11486"/>
                  <a:pt x="2755" y="11683"/>
                  <a:pt x="2631" y="11503"/>
                </a:cubicBezTo>
                <a:cubicBezTo>
                  <a:pt x="2512" y="11329"/>
                  <a:pt x="2503" y="11201"/>
                  <a:pt x="2540" y="9910"/>
                </a:cubicBezTo>
                <a:lnTo>
                  <a:pt x="2556" y="9380"/>
                </a:lnTo>
                <a:lnTo>
                  <a:pt x="2499" y="9887"/>
                </a:lnTo>
                <a:cubicBezTo>
                  <a:pt x="2470" y="10165"/>
                  <a:pt x="2446" y="10518"/>
                  <a:pt x="2446" y="10695"/>
                </a:cubicBezTo>
                <a:cubicBezTo>
                  <a:pt x="2446" y="10872"/>
                  <a:pt x="2428" y="11163"/>
                  <a:pt x="2405" y="11341"/>
                </a:cubicBezTo>
                <a:cubicBezTo>
                  <a:pt x="2370" y="11614"/>
                  <a:pt x="2339" y="11667"/>
                  <a:pt x="2220" y="11572"/>
                </a:cubicBezTo>
                <a:cubicBezTo>
                  <a:pt x="2129" y="11499"/>
                  <a:pt x="2071" y="11358"/>
                  <a:pt x="2056" y="11180"/>
                </a:cubicBezTo>
                <a:cubicBezTo>
                  <a:pt x="2043" y="11027"/>
                  <a:pt x="2021" y="9814"/>
                  <a:pt x="2008" y="8503"/>
                </a:cubicBezTo>
                <a:cubicBezTo>
                  <a:pt x="1994" y="7192"/>
                  <a:pt x="1975" y="5857"/>
                  <a:pt x="1967" y="5526"/>
                </a:cubicBezTo>
                <a:lnTo>
                  <a:pt x="1954" y="4926"/>
                </a:lnTo>
                <a:close/>
                <a:moveTo>
                  <a:pt x="7861" y="5088"/>
                </a:moveTo>
                <a:cubicBezTo>
                  <a:pt x="7861" y="4965"/>
                  <a:pt x="7833" y="5221"/>
                  <a:pt x="7799" y="5665"/>
                </a:cubicBezTo>
                <a:cubicBezTo>
                  <a:pt x="7758" y="6188"/>
                  <a:pt x="7743" y="6543"/>
                  <a:pt x="7756" y="6657"/>
                </a:cubicBezTo>
                <a:cubicBezTo>
                  <a:pt x="7786" y="6915"/>
                  <a:pt x="7783" y="8447"/>
                  <a:pt x="7751" y="8826"/>
                </a:cubicBezTo>
                <a:cubicBezTo>
                  <a:pt x="7725" y="9127"/>
                  <a:pt x="7716" y="9078"/>
                  <a:pt x="7643" y="8226"/>
                </a:cubicBezTo>
                <a:cubicBezTo>
                  <a:pt x="7542" y="7047"/>
                  <a:pt x="7389" y="5952"/>
                  <a:pt x="7353" y="6149"/>
                </a:cubicBezTo>
                <a:cubicBezTo>
                  <a:pt x="7338" y="6230"/>
                  <a:pt x="7307" y="6272"/>
                  <a:pt x="7286" y="6242"/>
                </a:cubicBezTo>
                <a:cubicBezTo>
                  <a:pt x="7238" y="6174"/>
                  <a:pt x="7211" y="6495"/>
                  <a:pt x="7210" y="7142"/>
                </a:cubicBezTo>
                <a:cubicBezTo>
                  <a:pt x="7210" y="7526"/>
                  <a:pt x="7232" y="7747"/>
                  <a:pt x="7318" y="8203"/>
                </a:cubicBezTo>
                <a:cubicBezTo>
                  <a:pt x="7395" y="8609"/>
                  <a:pt x="7433" y="8711"/>
                  <a:pt x="7450" y="8572"/>
                </a:cubicBezTo>
                <a:cubicBezTo>
                  <a:pt x="7466" y="8434"/>
                  <a:pt x="7498" y="8607"/>
                  <a:pt x="7562" y="9149"/>
                </a:cubicBezTo>
                <a:cubicBezTo>
                  <a:pt x="7612" y="9567"/>
                  <a:pt x="7651" y="9988"/>
                  <a:pt x="7651" y="10095"/>
                </a:cubicBezTo>
                <a:cubicBezTo>
                  <a:pt x="7651" y="10364"/>
                  <a:pt x="7483" y="11433"/>
                  <a:pt x="7441" y="11433"/>
                </a:cubicBezTo>
                <a:cubicBezTo>
                  <a:pt x="7423" y="11433"/>
                  <a:pt x="7396" y="11345"/>
                  <a:pt x="7382" y="11226"/>
                </a:cubicBezTo>
                <a:cubicBezTo>
                  <a:pt x="7363" y="11058"/>
                  <a:pt x="7358" y="11190"/>
                  <a:pt x="7358" y="11826"/>
                </a:cubicBezTo>
                <a:cubicBezTo>
                  <a:pt x="7358" y="12275"/>
                  <a:pt x="7364" y="12706"/>
                  <a:pt x="7372" y="12772"/>
                </a:cubicBezTo>
                <a:cubicBezTo>
                  <a:pt x="7379" y="12838"/>
                  <a:pt x="7482" y="12887"/>
                  <a:pt x="7600" y="12887"/>
                </a:cubicBezTo>
                <a:lnTo>
                  <a:pt x="7815" y="12887"/>
                </a:lnTo>
                <a:lnTo>
                  <a:pt x="7826" y="12241"/>
                </a:lnTo>
                <a:cubicBezTo>
                  <a:pt x="7832" y="11891"/>
                  <a:pt x="7824" y="11209"/>
                  <a:pt x="7807" y="10718"/>
                </a:cubicBezTo>
                <a:cubicBezTo>
                  <a:pt x="7778" y="9886"/>
                  <a:pt x="7778" y="9786"/>
                  <a:pt x="7818" y="9149"/>
                </a:cubicBezTo>
                <a:cubicBezTo>
                  <a:pt x="7841" y="8774"/>
                  <a:pt x="7861" y="8329"/>
                  <a:pt x="7861" y="8157"/>
                </a:cubicBezTo>
                <a:cubicBezTo>
                  <a:pt x="7861" y="7984"/>
                  <a:pt x="7883" y="7727"/>
                  <a:pt x="7909" y="7580"/>
                </a:cubicBezTo>
                <a:cubicBezTo>
                  <a:pt x="7935" y="7433"/>
                  <a:pt x="7972" y="7085"/>
                  <a:pt x="7992" y="6795"/>
                </a:cubicBezTo>
                <a:lnTo>
                  <a:pt x="8027" y="6265"/>
                </a:lnTo>
                <a:lnTo>
                  <a:pt x="7944" y="5780"/>
                </a:lnTo>
                <a:cubicBezTo>
                  <a:pt x="7898" y="5519"/>
                  <a:pt x="7861" y="5210"/>
                  <a:pt x="7861" y="5088"/>
                </a:cubicBezTo>
                <a:close/>
                <a:moveTo>
                  <a:pt x="11051" y="5088"/>
                </a:moveTo>
                <a:cubicBezTo>
                  <a:pt x="11051" y="4967"/>
                  <a:pt x="11030" y="5156"/>
                  <a:pt x="11002" y="5503"/>
                </a:cubicBezTo>
                <a:cubicBezTo>
                  <a:pt x="10958" y="6063"/>
                  <a:pt x="10953" y="6278"/>
                  <a:pt x="10962" y="7395"/>
                </a:cubicBezTo>
                <a:cubicBezTo>
                  <a:pt x="10970" y="8367"/>
                  <a:pt x="10967" y="8704"/>
                  <a:pt x="10943" y="8872"/>
                </a:cubicBezTo>
                <a:cubicBezTo>
                  <a:pt x="10918" y="9054"/>
                  <a:pt x="10896" y="8918"/>
                  <a:pt x="10817" y="8041"/>
                </a:cubicBezTo>
                <a:cubicBezTo>
                  <a:pt x="10702" y="6771"/>
                  <a:pt x="10581" y="5944"/>
                  <a:pt x="10543" y="6149"/>
                </a:cubicBezTo>
                <a:cubicBezTo>
                  <a:pt x="10528" y="6229"/>
                  <a:pt x="10497" y="6269"/>
                  <a:pt x="10473" y="6242"/>
                </a:cubicBezTo>
                <a:cubicBezTo>
                  <a:pt x="10428" y="6192"/>
                  <a:pt x="10401" y="6603"/>
                  <a:pt x="10400" y="7349"/>
                </a:cubicBezTo>
                <a:cubicBezTo>
                  <a:pt x="10400" y="7751"/>
                  <a:pt x="10609" y="8786"/>
                  <a:pt x="10642" y="8549"/>
                </a:cubicBezTo>
                <a:cubicBezTo>
                  <a:pt x="10658" y="8438"/>
                  <a:pt x="10699" y="8682"/>
                  <a:pt x="10766" y="9264"/>
                </a:cubicBezTo>
                <a:lnTo>
                  <a:pt x="10868" y="10141"/>
                </a:lnTo>
                <a:lnTo>
                  <a:pt x="10768" y="10787"/>
                </a:lnTo>
                <a:cubicBezTo>
                  <a:pt x="10664" y="11473"/>
                  <a:pt x="10614" y="11583"/>
                  <a:pt x="10572" y="11226"/>
                </a:cubicBezTo>
                <a:cubicBezTo>
                  <a:pt x="10553" y="11058"/>
                  <a:pt x="10548" y="11190"/>
                  <a:pt x="10548" y="11826"/>
                </a:cubicBezTo>
                <a:cubicBezTo>
                  <a:pt x="10548" y="12275"/>
                  <a:pt x="10554" y="12706"/>
                  <a:pt x="10562" y="12772"/>
                </a:cubicBezTo>
                <a:cubicBezTo>
                  <a:pt x="10569" y="12838"/>
                  <a:pt x="10674" y="12887"/>
                  <a:pt x="10793" y="12887"/>
                </a:cubicBezTo>
                <a:lnTo>
                  <a:pt x="11008" y="12887"/>
                </a:lnTo>
                <a:lnTo>
                  <a:pt x="11021" y="12264"/>
                </a:lnTo>
                <a:cubicBezTo>
                  <a:pt x="11030" y="11869"/>
                  <a:pt x="11023" y="11287"/>
                  <a:pt x="11002" y="10741"/>
                </a:cubicBezTo>
                <a:cubicBezTo>
                  <a:pt x="10971" y="9916"/>
                  <a:pt x="10971" y="9831"/>
                  <a:pt x="11010" y="9172"/>
                </a:cubicBezTo>
                <a:cubicBezTo>
                  <a:pt x="11033" y="8789"/>
                  <a:pt x="11051" y="8332"/>
                  <a:pt x="11051" y="8157"/>
                </a:cubicBezTo>
                <a:cubicBezTo>
                  <a:pt x="11051" y="7982"/>
                  <a:pt x="11073" y="7727"/>
                  <a:pt x="11099" y="7580"/>
                </a:cubicBezTo>
                <a:cubicBezTo>
                  <a:pt x="11125" y="7433"/>
                  <a:pt x="11162" y="7085"/>
                  <a:pt x="11182" y="6795"/>
                </a:cubicBezTo>
                <a:lnTo>
                  <a:pt x="11220" y="6265"/>
                </a:lnTo>
                <a:lnTo>
                  <a:pt x="11134" y="5780"/>
                </a:lnTo>
                <a:cubicBezTo>
                  <a:pt x="11088" y="5519"/>
                  <a:pt x="11051" y="5209"/>
                  <a:pt x="11051" y="5088"/>
                </a:cubicBezTo>
                <a:close/>
                <a:moveTo>
                  <a:pt x="1524" y="5457"/>
                </a:moveTo>
                <a:cubicBezTo>
                  <a:pt x="1495" y="5486"/>
                  <a:pt x="1458" y="5622"/>
                  <a:pt x="1435" y="5826"/>
                </a:cubicBezTo>
                <a:cubicBezTo>
                  <a:pt x="1375" y="6367"/>
                  <a:pt x="1369" y="6888"/>
                  <a:pt x="1419" y="7118"/>
                </a:cubicBezTo>
                <a:cubicBezTo>
                  <a:pt x="1462" y="7315"/>
                  <a:pt x="1462" y="7342"/>
                  <a:pt x="1427" y="7672"/>
                </a:cubicBezTo>
                <a:cubicBezTo>
                  <a:pt x="1381" y="8113"/>
                  <a:pt x="1399" y="8100"/>
                  <a:pt x="1502" y="7649"/>
                </a:cubicBezTo>
                <a:cubicBezTo>
                  <a:pt x="1548" y="7451"/>
                  <a:pt x="1600" y="7303"/>
                  <a:pt x="1618" y="7303"/>
                </a:cubicBezTo>
                <a:cubicBezTo>
                  <a:pt x="1689" y="7303"/>
                  <a:pt x="1643" y="6976"/>
                  <a:pt x="1556" y="6865"/>
                </a:cubicBezTo>
                <a:cubicBezTo>
                  <a:pt x="1447" y="6724"/>
                  <a:pt x="1402" y="6387"/>
                  <a:pt x="1449" y="6057"/>
                </a:cubicBezTo>
                <a:cubicBezTo>
                  <a:pt x="1465" y="5938"/>
                  <a:pt x="1500" y="5863"/>
                  <a:pt x="1527" y="5895"/>
                </a:cubicBezTo>
                <a:cubicBezTo>
                  <a:pt x="1559" y="5934"/>
                  <a:pt x="1575" y="5867"/>
                  <a:pt x="1575" y="5688"/>
                </a:cubicBezTo>
                <a:cubicBezTo>
                  <a:pt x="1575" y="5506"/>
                  <a:pt x="1553" y="5428"/>
                  <a:pt x="1524" y="5457"/>
                </a:cubicBezTo>
                <a:close/>
                <a:moveTo>
                  <a:pt x="13206" y="5480"/>
                </a:moveTo>
                <a:lnTo>
                  <a:pt x="13155" y="6242"/>
                </a:lnTo>
                <a:cubicBezTo>
                  <a:pt x="13098" y="7063"/>
                  <a:pt x="13097" y="7248"/>
                  <a:pt x="13152" y="10903"/>
                </a:cubicBezTo>
                <a:cubicBezTo>
                  <a:pt x="13177" y="12538"/>
                  <a:pt x="13180" y="12596"/>
                  <a:pt x="13206" y="12080"/>
                </a:cubicBezTo>
                <a:cubicBezTo>
                  <a:pt x="13236" y="11476"/>
                  <a:pt x="13240" y="9632"/>
                  <a:pt x="13219" y="7142"/>
                </a:cubicBezTo>
                <a:lnTo>
                  <a:pt x="13206" y="5480"/>
                </a:lnTo>
                <a:close/>
                <a:moveTo>
                  <a:pt x="1032" y="5549"/>
                </a:moveTo>
                <a:cubicBezTo>
                  <a:pt x="1028" y="5516"/>
                  <a:pt x="1002" y="5783"/>
                  <a:pt x="976" y="6149"/>
                </a:cubicBezTo>
                <a:lnTo>
                  <a:pt x="927" y="6818"/>
                </a:lnTo>
                <a:lnTo>
                  <a:pt x="973" y="9795"/>
                </a:lnTo>
                <a:cubicBezTo>
                  <a:pt x="1009" y="12164"/>
                  <a:pt x="1012" y="12814"/>
                  <a:pt x="992" y="13026"/>
                </a:cubicBezTo>
                <a:cubicBezTo>
                  <a:pt x="917" y="13802"/>
                  <a:pt x="679" y="14041"/>
                  <a:pt x="564" y="13441"/>
                </a:cubicBezTo>
                <a:cubicBezTo>
                  <a:pt x="479" y="12995"/>
                  <a:pt x="458" y="12176"/>
                  <a:pt x="505" y="11203"/>
                </a:cubicBezTo>
                <a:cubicBezTo>
                  <a:pt x="524" y="10822"/>
                  <a:pt x="530" y="10565"/>
                  <a:pt x="519" y="10626"/>
                </a:cubicBezTo>
                <a:cubicBezTo>
                  <a:pt x="484" y="10812"/>
                  <a:pt x="411" y="12673"/>
                  <a:pt x="411" y="13395"/>
                </a:cubicBezTo>
                <a:cubicBezTo>
                  <a:pt x="411" y="14130"/>
                  <a:pt x="460" y="14703"/>
                  <a:pt x="556" y="15033"/>
                </a:cubicBezTo>
                <a:cubicBezTo>
                  <a:pt x="725" y="15611"/>
                  <a:pt x="966" y="14805"/>
                  <a:pt x="1051" y="13395"/>
                </a:cubicBezTo>
                <a:lnTo>
                  <a:pt x="1083" y="12887"/>
                </a:lnTo>
                <a:lnTo>
                  <a:pt x="1376" y="12887"/>
                </a:lnTo>
                <a:lnTo>
                  <a:pt x="1666" y="12887"/>
                </a:lnTo>
                <a:lnTo>
                  <a:pt x="1680" y="12172"/>
                </a:lnTo>
                <a:cubicBezTo>
                  <a:pt x="1705" y="10891"/>
                  <a:pt x="1696" y="9890"/>
                  <a:pt x="1650" y="9126"/>
                </a:cubicBezTo>
                <a:cubicBezTo>
                  <a:pt x="1626" y="8717"/>
                  <a:pt x="1599" y="8387"/>
                  <a:pt x="1591" y="8388"/>
                </a:cubicBezTo>
                <a:cubicBezTo>
                  <a:pt x="1583" y="8388"/>
                  <a:pt x="1560" y="8637"/>
                  <a:pt x="1540" y="8941"/>
                </a:cubicBezTo>
                <a:cubicBezTo>
                  <a:pt x="1504" y="9483"/>
                  <a:pt x="1503" y="9497"/>
                  <a:pt x="1556" y="10280"/>
                </a:cubicBezTo>
                <a:cubicBezTo>
                  <a:pt x="1642" y="11543"/>
                  <a:pt x="1624" y="11677"/>
                  <a:pt x="1365" y="11595"/>
                </a:cubicBezTo>
                <a:cubicBezTo>
                  <a:pt x="1243" y="11556"/>
                  <a:pt x="1137" y="11431"/>
                  <a:pt x="1123" y="11318"/>
                </a:cubicBezTo>
                <a:cubicBezTo>
                  <a:pt x="1111" y="11207"/>
                  <a:pt x="1086" y="9883"/>
                  <a:pt x="1070" y="8364"/>
                </a:cubicBezTo>
                <a:cubicBezTo>
                  <a:pt x="1053" y="6846"/>
                  <a:pt x="1036" y="5583"/>
                  <a:pt x="1032" y="5549"/>
                </a:cubicBezTo>
                <a:close/>
                <a:moveTo>
                  <a:pt x="17022" y="5642"/>
                </a:moveTo>
                <a:lnTo>
                  <a:pt x="16976" y="6357"/>
                </a:lnTo>
                <a:lnTo>
                  <a:pt x="16928" y="7072"/>
                </a:lnTo>
                <a:lnTo>
                  <a:pt x="16963" y="9703"/>
                </a:lnTo>
                <a:cubicBezTo>
                  <a:pt x="16982" y="11153"/>
                  <a:pt x="17007" y="12333"/>
                  <a:pt x="17017" y="12333"/>
                </a:cubicBezTo>
                <a:cubicBezTo>
                  <a:pt x="17026" y="12333"/>
                  <a:pt x="17040" y="12121"/>
                  <a:pt x="17049" y="11849"/>
                </a:cubicBezTo>
                <a:cubicBezTo>
                  <a:pt x="17068" y="11246"/>
                  <a:pt x="17060" y="6857"/>
                  <a:pt x="17038" y="6149"/>
                </a:cubicBezTo>
                <a:lnTo>
                  <a:pt x="17022" y="5642"/>
                </a:lnTo>
                <a:close/>
                <a:moveTo>
                  <a:pt x="5880" y="5665"/>
                </a:moveTo>
                <a:cubicBezTo>
                  <a:pt x="5871" y="5745"/>
                  <a:pt x="5859" y="5897"/>
                  <a:pt x="5842" y="6103"/>
                </a:cubicBezTo>
                <a:cubicBezTo>
                  <a:pt x="5804" y="6583"/>
                  <a:pt x="5790" y="6960"/>
                  <a:pt x="5797" y="7280"/>
                </a:cubicBezTo>
                <a:cubicBezTo>
                  <a:pt x="5802" y="7538"/>
                  <a:pt x="5824" y="8892"/>
                  <a:pt x="5845" y="10280"/>
                </a:cubicBezTo>
                <a:cubicBezTo>
                  <a:pt x="5887" y="13051"/>
                  <a:pt x="5883" y="13116"/>
                  <a:pt x="5767" y="13533"/>
                </a:cubicBezTo>
                <a:cubicBezTo>
                  <a:pt x="5625" y="14045"/>
                  <a:pt x="5415" y="13710"/>
                  <a:pt x="5364" y="12887"/>
                </a:cubicBezTo>
                <a:cubicBezTo>
                  <a:pt x="5334" y="12405"/>
                  <a:pt x="5339" y="11622"/>
                  <a:pt x="5375" y="11087"/>
                </a:cubicBezTo>
                <a:cubicBezTo>
                  <a:pt x="5420" y="10412"/>
                  <a:pt x="5411" y="10184"/>
                  <a:pt x="5364" y="10810"/>
                </a:cubicBezTo>
                <a:cubicBezTo>
                  <a:pt x="5342" y="11110"/>
                  <a:pt x="5309" y="11825"/>
                  <a:pt x="5292" y="12403"/>
                </a:cubicBezTo>
                <a:cubicBezTo>
                  <a:pt x="5252" y="13713"/>
                  <a:pt x="5281" y="14470"/>
                  <a:pt x="5388" y="14941"/>
                </a:cubicBezTo>
                <a:cubicBezTo>
                  <a:pt x="5474" y="15319"/>
                  <a:pt x="5658" y="15230"/>
                  <a:pt x="5759" y="14779"/>
                </a:cubicBezTo>
                <a:cubicBezTo>
                  <a:pt x="5796" y="14614"/>
                  <a:pt x="5857" y="14135"/>
                  <a:pt x="5894" y="13695"/>
                </a:cubicBezTo>
                <a:lnTo>
                  <a:pt x="5961" y="12887"/>
                </a:lnTo>
                <a:lnTo>
                  <a:pt x="6146" y="12887"/>
                </a:lnTo>
                <a:cubicBezTo>
                  <a:pt x="6309" y="12887"/>
                  <a:pt x="6348" y="12817"/>
                  <a:pt x="6469" y="12333"/>
                </a:cubicBezTo>
                <a:cubicBezTo>
                  <a:pt x="6595" y="11826"/>
                  <a:pt x="6616" y="11804"/>
                  <a:pt x="6751" y="11918"/>
                </a:cubicBezTo>
                <a:cubicBezTo>
                  <a:pt x="6885" y="12032"/>
                  <a:pt x="6902" y="12000"/>
                  <a:pt x="6950" y="11618"/>
                </a:cubicBezTo>
                <a:cubicBezTo>
                  <a:pt x="7015" y="11088"/>
                  <a:pt x="7015" y="10963"/>
                  <a:pt x="6944" y="10810"/>
                </a:cubicBezTo>
                <a:cubicBezTo>
                  <a:pt x="6913" y="10742"/>
                  <a:pt x="6792" y="10306"/>
                  <a:pt x="6676" y="9818"/>
                </a:cubicBezTo>
                <a:cubicBezTo>
                  <a:pt x="6397" y="8650"/>
                  <a:pt x="6322" y="8657"/>
                  <a:pt x="6221" y="9864"/>
                </a:cubicBezTo>
                <a:cubicBezTo>
                  <a:pt x="6195" y="10180"/>
                  <a:pt x="6185" y="10359"/>
                  <a:pt x="6200" y="10280"/>
                </a:cubicBezTo>
                <a:cubicBezTo>
                  <a:pt x="6249" y="10021"/>
                  <a:pt x="6386" y="10147"/>
                  <a:pt x="6474" y="10534"/>
                </a:cubicBezTo>
                <a:cubicBezTo>
                  <a:pt x="6522" y="10742"/>
                  <a:pt x="6558" y="10981"/>
                  <a:pt x="6552" y="11064"/>
                </a:cubicBezTo>
                <a:cubicBezTo>
                  <a:pt x="6516" y="11569"/>
                  <a:pt x="6112" y="11811"/>
                  <a:pt x="6014" y="11387"/>
                </a:cubicBezTo>
                <a:cubicBezTo>
                  <a:pt x="5964" y="11170"/>
                  <a:pt x="5961" y="11052"/>
                  <a:pt x="5937" y="8664"/>
                </a:cubicBezTo>
                <a:cubicBezTo>
                  <a:pt x="5909" y="5971"/>
                  <a:pt x="5907" y="5425"/>
                  <a:pt x="5880" y="5665"/>
                </a:cubicBezTo>
                <a:close/>
                <a:moveTo>
                  <a:pt x="18129" y="5711"/>
                </a:moveTo>
                <a:cubicBezTo>
                  <a:pt x="18051" y="6271"/>
                  <a:pt x="18042" y="6826"/>
                  <a:pt x="18073" y="8595"/>
                </a:cubicBezTo>
                <a:cubicBezTo>
                  <a:pt x="18089" y="9523"/>
                  <a:pt x="18108" y="10884"/>
                  <a:pt x="18116" y="11641"/>
                </a:cubicBezTo>
                <a:cubicBezTo>
                  <a:pt x="18130" y="13011"/>
                  <a:pt x="18129" y="13039"/>
                  <a:pt x="18070" y="13372"/>
                </a:cubicBezTo>
                <a:cubicBezTo>
                  <a:pt x="18026" y="13620"/>
                  <a:pt x="17973" y="13695"/>
                  <a:pt x="17860" y="13695"/>
                </a:cubicBezTo>
                <a:cubicBezTo>
                  <a:pt x="17729" y="13695"/>
                  <a:pt x="17701" y="13635"/>
                  <a:pt x="17653" y="13256"/>
                </a:cubicBezTo>
                <a:cubicBezTo>
                  <a:pt x="17591" y="12750"/>
                  <a:pt x="17582" y="11968"/>
                  <a:pt x="17629" y="10995"/>
                </a:cubicBezTo>
                <a:cubicBezTo>
                  <a:pt x="17677" y="10007"/>
                  <a:pt x="17645" y="10270"/>
                  <a:pt x="17589" y="11318"/>
                </a:cubicBezTo>
                <a:cubicBezTo>
                  <a:pt x="17487" y="13226"/>
                  <a:pt x="17504" y="14300"/>
                  <a:pt x="17643" y="14918"/>
                </a:cubicBezTo>
                <a:cubicBezTo>
                  <a:pt x="17697" y="15162"/>
                  <a:pt x="17746" y="15235"/>
                  <a:pt x="17836" y="15172"/>
                </a:cubicBezTo>
                <a:cubicBezTo>
                  <a:pt x="17985" y="15068"/>
                  <a:pt x="18076" y="14633"/>
                  <a:pt x="18153" y="13649"/>
                </a:cubicBezTo>
                <a:cubicBezTo>
                  <a:pt x="18212" y="12903"/>
                  <a:pt x="18213" y="12887"/>
                  <a:pt x="18336" y="12887"/>
                </a:cubicBezTo>
                <a:cubicBezTo>
                  <a:pt x="18442" y="12887"/>
                  <a:pt x="18467" y="12823"/>
                  <a:pt x="18505" y="12449"/>
                </a:cubicBezTo>
                <a:lnTo>
                  <a:pt x="18551" y="12010"/>
                </a:lnTo>
                <a:lnTo>
                  <a:pt x="18731" y="12795"/>
                </a:lnTo>
                <a:cubicBezTo>
                  <a:pt x="18906" y="13547"/>
                  <a:pt x="18914" y="13564"/>
                  <a:pt x="18938" y="13233"/>
                </a:cubicBezTo>
                <a:cubicBezTo>
                  <a:pt x="18960" y="12928"/>
                  <a:pt x="18990" y="12887"/>
                  <a:pt x="19188" y="12887"/>
                </a:cubicBezTo>
                <a:cubicBezTo>
                  <a:pt x="19387" y="12887"/>
                  <a:pt x="19418" y="12832"/>
                  <a:pt x="19459" y="12495"/>
                </a:cubicBezTo>
                <a:lnTo>
                  <a:pt x="19508" y="12126"/>
                </a:lnTo>
                <a:lnTo>
                  <a:pt x="19535" y="12495"/>
                </a:lnTo>
                <a:cubicBezTo>
                  <a:pt x="19560" y="12840"/>
                  <a:pt x="19581" y="12887"/>
                  <a:pt x="19774" y="12887"/>
                </a:cubicBezTo>
                <a:cubicBezTo>
                  <a:pt x="19957" y="12887"/>
                  <a:pt x="19992" y="12845"/>
                  <a:pt x="20024" y="12541"/>
                </a:cubicBezTo>
                <a:cubicBezTo>
                  <a:pt x="20060" y="12193"/>
                  <a:pt x="20061" y="12177"/>
                  <a:pt x="20118" y="12541"/>
                </a:cubicBezTo>
                <a:cubicBezTo>
                  <a:pt x="20168" y="12858"/>
                  <a:pt x="20196" y="12903"/>
                  <a:pt x="20330" y="12818"/>
                </a:cubicBezTo>
                <a:cubicBezTo>
                  <a:pt x="20527" y="12693"/>
                  <a:pt x="20525" y="12697"/>
                  <a:pt x="20666" y="12818"/>
                </a:cubicBezTo>
                <a:cubicBezTo>
                  <a:pt x="20735" y="12877"/>
                  <a:pt x="20805" y="12840"/>
                  <a:pt x="20830" y="12726"/>
                </a:cubicBezTo>
                <a:cubicBezTo>
                  <a:pt x="20858" y="12596"/>
                  <a:pt x="20875" y="12583"/>
                  <a:pt x="20884" y="12703"/>
                </a:cubicBezTo>
                <a:cubicBezTo>
                  <a:pt x="20891" y="12802"/>
                  <a:pt x="20946" y="12887"/>
                  <a:pt x="21007" y="12887"/>
                </a:cubicBezTo>
                <a:cubicBezTo>
                  <a:pt x="21108" y="12887"/>
                  <a:pt x="21123" y="12828"/>
                  <a:pt x="21147" y="12379"/>
                </a:cubicBezTo>
                <a:cubicBezTo>
                  <a:pt x="21162" y="12107"/>
                  <a:pt x="21176" y="11320"/>
                  <a:pt x="21182" y="10626"/>
                </a:cubicBezTo>
                <a:lnTo>
                  <a:pt x="21193" y="9380"/>
                </a:lnTo>
                <a:lnTo>
                  <a:pt x="21147" y="9772"/>
                </a:lnTo>
                <a:cubicBezTo>
                  <a:pt x="21121" y="9987"/>
                  <a:pt x="21092" y="10454"/>
                  <a:pt x="21085" y="10833"/>
                </a:cubicBezTo>
                <a:cubicBezTo>
                  <a:pt x="21074" y="11454"/>
                  <a:pt x="21066" y="11526"/>
                  <a:pt x="21010" y="11526"/>
                </a:cubicBezTo>
                <a:cubicBezTo>
                  <a:pt x="20949" y="11526"/>
                  <a:pt x="20947" y="11525"/>
                  <a:pt x="20951" y="10672"/>
                </a:cubicBezTo>
                <a:cubicBezTo>
                  <a:pt x="20954" y="9834"/>
                  <a:pt x="20954" y="9803"/>
                  <a:pt x="20916" y="10095"/>
                </a:cubicBezTo>
                <a:cubicBezTo>
                  <a:pt x="20894" y="10262"/>
                  <a:pt x="20870" y="10632"/>
                  <a:pt x="20862" y="10926"/>
                </a:cubicBezTo>
                <a:cubicBezTo>
                  <a:pt x="20845" y="11580"/>
                  <a:pt x="20821" y="11673"/>
                  <a:pt x="20714" y="11480"/>
                </a:cubicBezTo>
                <a:cubicBezTo>
                  <a:pt x="20625" y="11317"/>
                  <a:pt x="20615" y="11074"/>
                  <a:pt x="20650" y="9910"/>
                </a:cubicBezTo>
                <a:lnTo>
                  <a:pt x="20669" y="9380"/>
                </a:lnTo>
                <a:lnTo>
                  <a:pt x="20612" y="9818"/>
                </a:lnTo>
                <a:cubicBezTo>
                  <a:pt x="20582" y="10058"/>
                  <a:pt x="20559" y="10375"/>
                  <a:pt x="20559" y="10534"/>
                </a:cubicBezTo>
                <a:cubicBezTo>
                  <a:pt x="20559" y="10692"/>
                  <a:pt x="20543" y="11016"/>
                  <a:pt x="20524" y="11249"/>
                </a:cubicBezTo>
                <a:cubicBezTo>
                  <a:pt x="20492" y="11637"/>
                  <a:pt x="20480" y="11656"/>
                  <a:pt x="20357" y="11572"/>
                </a:cubicBezTo>
                <a:cubicBezTo>
                  <a:pt x="20186" y="11454"/>
                  <a:pt x="20162" y="11278"/>
                  <a:pt x="20161" y="10118"/>
                </a:cubicBezTo>
                <a:lnTo>
                  <a:pt x="20158" y="9195"/>
                </a:lnTo>
                <a:lnTo>
                  <a:pt x="20118" y="9611"/>
                </a:lnTo>
                <a:cubicBezTo>
                  <a:pt x="20095" y="9844"/>
                  <a:pt x="20078" y="10302"/>
                  <a:pt x="20078" y="10626"/>
                </a:cubicBezTo>
                <a:cubicBezTo>
                  <a:pt x="20077" y="10950"/>
                  <a:pt x="20062" y="11317"/>
                  <a:pt x="20045" y="11433"/>
                </a:cubicBezTo>
                <a:cubicBezTo>
                  <a:pt x="20014" y="11654"/>
                  <a:pt x="19661" y="11655"/>
                  <a:pt x="19645" y="11433"/>
                </a:cubicBezTo>
                <a:cubicBezTo>
                  <a:pt x="19640" y="11370"/>
                  <a:pt x="19651" y="11047"/>
                  <a:pt x="19669" y="10741"/>
                </a:cubicBezTo>
                <a:cubicBezTo>
                  <a:pt x="19693" y="10325"/>
                  <a:pt x="19696" y="10109"/>
                  <a:pt x="19680" y="9841"/>
                </a:cubicBezTo>
                <a:cubicBezTo>
                  <a:pt x="19604" y="8623"/>
                  <a:pt x="19363" y="8589"/>
                  <a:pt x="19290" y="9795"/>
                </a:cubicBezTo>
                <a:cubicBezTo>
                  <a:pt x="19248" y="10497"/>
                  <a:pt x="19248" y="10534"/>
                  <a:pt x="19306" y="10534"/>
                </a:cubicBezTo>
                <a:cubicBezTo>
                  <a:pt x="19364" y="10534"/>
                  <a:pt x="19436" y="11151"/>
                  <a:pt x="19414" y="11457"/>
                </a:cubicBezTo>
                <a:cubicBezTo>
                  <a:pt x="19403" y="11604"/>
                  <a:pt x="19344" y="11651"/>
                  <a:pt x="19220" y="11595"/>
                </a:cubicBezTo>
                <a:cubicBezTo>
                  <a:pt x="19055" y="11521"/>
                  <a:pt x="19037" y="11457"/>
                  <a:pt x="18994" y="10995"/>
                </a:cubicBezTo>
                <a:cubicBezTo>
                  <a:pt x="18969" y="10720"/>
                  <a:pt x="18938" y="10181"/>
                  <a:pt x="18925" y="9795"/>
                </a:cubicBezTo>
                <a:cubicBezTo>
                  <a:pt x="18896" y="8962"/>
                  <a:pt x="18870" y="8941"/>
                  <a:pt x="18737" y="9564"/>
                </a:cubicBezTo>
                <a:cubicBezTo>
                  <a:pt x="18672" y="9866"/>
                  <a:pt x="18616" y="10289"/>
                  <a:pt x="18578" y="10833"/>
                </a:cubicBezTo>
                <a:lnTo>
                  <a:pt x="18522" y="11664"/>
                </a:lnTo>
                <a:lnTo>
                  <a:pt x="18387" y="11572"/>
                </a:lnTo>
                <a:cubicBezTo>
                  <a:pt x="18314" y="11521"/>
                  <a:pt x="18245" y="11447"/>
                  <a:pt x="18234" y="11387"/>
                </a:cubicBezTo>
                <a:cubicBezTo>
                  <a:pt x="18223" y="11328"/>
                  <a:pt x="18201" y="9974"/>
                  <a:pt x="18186" y="8388"/>
                </a:cubicBezTo>
                <a:cubicBezTo>
                  <a:pt x="18163" y="5948"/>
                  <a:pt x="18154" y="5533"/>
                  <a:pt x="18129" y="5711"/>
                </a:cubicBezTo>
                <a:close/>
                <a:moveTo>
                  <a:pt x="11526" y="5734"/>
                </a:moveTo>
                <a:cubicBezTo>
                  <a:pt x="11523" y="5707"/>
                  <a:pt x="11501" y="5990"/>
                  <a:pt x="11475" y="6380"/>
                </a:cubicBezTo>
                <a:lnTo>
                  <a:pt x="11427" y="7095"/>
                </a:lnTo>
                <a:lnTo>
                  <a:pt x="11464" y="9795"/>
                </a:lnTo>
                <a:cubicBezTo>
                  <a:pt x="11484" y="11282"/>
                  <a:pt x="11507" y="12469"/>
                  <a:pt x="11516" y="12426"/>
                </a:cubicBezTo>
                <a:cubicBezTo>
                  <a:pt x="11524" y="12382"/>
                  <a:pt x="11542" y="11943"/>
                  <a:pt x="11556" y="11457"/>
                </a:cubicBezTo>
                <a:cubicBezTo>
                  <a:pt x="11575" y="10784"/>
                  <a:pt x="11574" y="10002"/>
                  <a:pt x="11556" y="8180"/>
                </a:cubicBezTo>
                <a:cubicBezTo>
                  <a:pt x="11543" y="6861"/>
                  <a:pt x="11529" y="5761"/>
                  <a:pt x="11526" y="5734"/>
                </a:cubicBezTo>
                <a:close/>
                <a:moveTo>
                  <a:pt x="21539" y="5757"/>
                </a:moveTo>
                <a:cubicBezTo>
                  <a:pt x="21535" y="5720"/>
                  <a:pt x="21511" y="6012"/>
                  <a:pt x="21486" y="6403"/>
                </a:cubicBezTo>
                <a:lnTo>
                  <a:pt x="21440" y="7095"/>
                </a:lnTo>
                <a:lnTo>
                  <a:pt x="21475" y="9795"/>
                </a:lnTo>
                <a:cubicBezTo>
                  <a:pt x="21495" y="11279"/>
                  <a:pt x="21520" y="12469"/>
                  <a:pt x="21529" y="12426"/>
                </a:cubicBezTo>
                <a:cubicBezTo>
                  <a:pt x="21574" y="12187"/>
                  <a:pt x="21590" y="10363"/>
                  <a:pt x="21569" y="8134"/>
                </a:cubicBezTo>
                <a:cubicBezTo>
                  <a:pt x="21557" y="6858"/>
                  <a:pt x="21544" y="5794"/>
                  <a:pt x="21539" y="5757"/>
                </a:cubicBezTo>
                <a:close/>
                <a:moveTo>
                  <a:pt x="4778" y="5988"/>
                </a:moveTo>
                <a:cubicBezTo>
                  <a:pt x="4768" y="5898"/>
                  <a:pt x="4741" y="6084"/>
                  <a:pt x="4716" y="6426"/>
                </a:cubicBezTo>
                <a:cubicBezTo>
                  <a:pt x="4674" y="7013"/>
                  <a:pt x="4674" y="7087"/>
                  <a:pt x="4706" y="9472"/>
                </a:cubicBezTo>
                <a:cubicBezTo>
                  <a:pt x="4723" y="10810"/>
                  <a:pt x="4743" y="12023"/>
                  <a:pt x="4749" y="12172"/>
                </a:cubicBezTo>
                <a:cubicBezTo>
                  <a:pt x="4756" y="12389"/>
                  <a:pt x="4764" y="12369"/>
                  <a:pt x="4784" y="12080"/>
                </a:cubicBezTo>
                <a:cubicBezTo>
                  <a:pt x="4813" y="11657"/>
                  <a:pt x="4808" y="6241"/>
                  <a:pt x="4778" y="5988"/>
                </a:cubicBezTo>
                <a:close/>
                <a:moveTo>
                  <a:pt x="20075" y="6103"/>
                </a:moveTo>
                <a:cubicBezTo>
                  <a:pt x="20060" y="6103"/>
                  <a:pt x="20043" y="6194"/>
                  <a:pt x="20016" y="6334"/>
                </a:cubicBezTo>
                <a:cubicBezTo>
                  <a:pt x="19961" y="6611"/>
                  <a:pt x="19954" y="6605"/>
                  <a:pt x="19906" y="6334"/>
                </a:cubicBezTo>
                <a:cubicBezTo>
                  <a:pt x="19856" y="6055"/>
                  <a:pt x="19851" y="6058"/>
                  <a:pt x="19806" y="6472"/>
                </a:cubicBezTo>
                <a:lnTo>
                  <a:pt x="19758" y="6911"/>
                </a:lnTo>
                <a:lnTo>
                  <a:pt x="19817" y="7188"/>
                </a:lnTo>
                <a:cubicBezTo>
                  <a:pt x="19869" y="7427"/>
                  <a:pt x="19883" y="7417"/>
                  <a:pt x="19924" y="7188"/>
                </a:cubicBezTo>
                <a:cubicBezTo>
                  <a:pt x="19966" y="6957"/>
                  <a:pt x="19980" y="6957"/>
                  <a:pt x="20037" y="7211"/>
                </a:cubicBezTo>
                <a:cubicBezTo>
                  <a:pt x="20097" y="7477"/>
                  <a:pt x="20105" y="7476"/>
                  <a:pt x="20142" y="7188"/>
                </a:cubicBezTo>
                <a:cubicBezTo>
                  <a:pt x="20194" y="6782"/>
                  <a:pt x="20192" y="6669"/>
                  <a:pt x="20129" y="6311"/>
                </a:cubicBezTo>
                <a:cubicBezTo>
                  <a:pt x="20104" y="6172"/>
                  <a:pt x="20090" y="6103"/>
                  <a:pt x="20075" y="6103"/>
                </a:cubicBezTo>
                <a:close/>
                <a:moveTo>
                  <a:pt x="15506" y="6311"/>
                </a:moveTo>
                <a:cubicBezTo>
                  <a:pt x="15491" y="6321"/>
                  <a:pt x="15478" y="6423"/>
                  <a:pt x="15455" y="6588"/>
                </a:cubicBezTo>
                <a:lnTo>
                  <a:pt x="15407" y="6934"/>
                </a:lnTo>
                <a:lnTo>
                  <a:pt x="15458" y="7303"/>
                </a:lnTo>
                <a:cubicBezTo>
                  <a:pt x="15521" y="7739"/>
                  <a:pt x="15560" y="7711"/>
                  <a:pt x="15600" y="7188"/>
                </a:cubicBezTo>
                <a:cubicBezTo>
                  <a:pt x="15629" y="6821"/>
                  <a:pt x="15627" y="6755"/>
                  <a:pt x="15568" y="6495"/>
                </a:cubicBezTo>
                <a:cubicBezTo>
                  <a:pt x="15539" y="6366"/>
                  <a:pt x="15521" y="6301"/>
                  <a:pt x="15506" y="6311"/>
                </a:cubicBezTo>
                <a:close/>
                <a:moveTo>
                  <a:pt x="12384" y="6611"/>
                </a:moveTo>
                <a:cubicBezTo>
                  <a:pt x="12335" y="6422"/>
                  <a:pt x="12321" y="6435"/>
                  <a:pt x="12287" y="6703"/>
                </a:cubicBezTo>
                <a:cubicBezTo>
                  <a:pt x="12248" y="7003"/>
                  <a:pt x="12246" y="7037"/>
                  <a:pt x="12281" y="7257"/>
                </a:cubicBezTo>
                <a:cubicBezTo>
                  <a:pt x="12325" y="7534"/>
                  <a:pt x="12379" y="7549"/>
                  <a:pt x="12408" y="7303"/>
                </a:cubicBezTo>
                <a:cubicBezTo>
                  <a:pt x="12421" y="7185"/>
                  <a:pt x="12450" y="7185"/>
                  <a:pt x="12494" y="7326"/>
                </a:cubicBezTo>
                <a:cubicBezTo>
                  <a:pt x="12546" y="7495"/>
                  <a:pt x="12567" y="7490"/>
                  <a:pt x="12593" y="7303"/>
                </a:cubicBezTo>
                <a:cubicBezTo>
                  <a:pt x="12639" y="6978"/>
                  <a:pt x="12633" y="6852"/>
                  <a:pt x="12572" y="6611"/>
                </a:cubicBezTo>
                <a:cubicBezTo>
                  <a:pt x="12531" y="6453"/>
                  <a:pt x="12511" y="6449"/>
                  <a:pt x="12480" y="6611"/>
                </a:cubicBezTo>
                <a:cubicBezTo>
                  <a:pt x="12449" y="6776"/>
                  <a:pt x="12427" y="6783"/>
                  <a:pt x="12384" y="6611"/>
                </a:cubicBezTo>
                <a:close/>
                <a:moveTo>
                  <a:pt x="9524" y="8503"/>
                </a:moveTo>
                <a:lnTo>
                  <a:pt x="9489" y="9080"/>
                </a:lnTo>
                <a:cubicBezTo>
                  <a:pt x="9457" y="9622"/>
                  <a:pt x="9458" y="9671"/>
                  <a:pt x="9500" y="10372"/>
                </a:cubicBezTo>
                <a:cubicBezTo>
                  <a:pt x="9571" y="11573"/>
                  <a:pt x="9564" y="11599"/>
                  <a:pt x="9196" y="11595"/>
                </a:cubicBezTo>
                <a:cubicBezTo>
                  <a:pt x="8950" y="11592"/>
                  <a:pt x="8865" y="11549"/>
                  <a:pt x="8847" y="11364"/>
                </a:cubicBezTo>
                <a:cubicBezTo>
                  <a:pt x="8829" y="11181"/>
                  <a:pt x="8833" y="11085"/>
                  <a:pt x="8855" y="10972"/>
                </a:cubicBezTo>
                <a:cubicBezTo>
                  <a:pt x="8891" y="10789"/>
                  <a:pt x="8933" y="10135"/>
                  <a:pt x="8933" y="9749"/>
                </a:cubicBezTo>
                <a:cubicBezTo>
                  <a:pt x="8933" y="9310"/>
                  <a:pt x="8806" y="8734"/>
                  <a:pt x="8707" y="8734"/>
                </a:cubicBezTo>
                <a:cubicBezTo>
                  <a:pt x="8637" y="8733"/>
                  <a:pt x="8610" y="8840"/>
                  <a:pt x="8576" y="9218"/>
                </a:cubicBezTo>
                <a:cubicBezTo>
                  <a:pt x="8521" y="9819"/>
                  <a:pt x="8520" y="10372"/>
                  <a:pt x="8573" y="10372"/>
                </a:cubicBezTo>
                <a:cubicBezTo>
                  <a:pt x="8595" y="10372"/>
                  <a:pt x="8622" y="10469"/>
                  <a:pt x="8635" y="10603"/>
                </a:cubicBezTo>
                <a:cubicBezTo>
                  <a:pt x="8653" y="10788"/>
                  <a:pt x="8650" y="10941"/>
                  <a:pt x="8616" y="11203"/>
                </a:cubicBezTo>
                <a:cubicBezTo>
                  <a:pt x="8507" y="12051"/>
                  <a:pt x="8432" y="14226"/>
                  <a:pt x="8468" y="15587"/>
                </a:cubicBezTo>
                <a:cubicBezTo>
                  <a:pt x="8494" y="16567"/>
                  <a:pt x="8545" y="17011"/>
                  <a:pt x="8672" y="17318"/>
                </a:cubicBezTo>
                <a:cubicBezTo>
                  <a:pt x="8808" y="17647"/>
                  <a:pt x="9008" y="17511"/>
                  <a:pt x="9135" y="16994"/>
                </a:cubicBezTo>
                <a:lnTo>
                  <a:pt x="9237" y="16579"/>
                </a:lnTo>
                <a:lnTo>
                  <a:pt x="9038" y="16464"/>
                </a:lnTo>
                <a:cubicBezTo>
                  <a:pt x="8784" y="16320"/>
                  <a:pt x="8668" y="16014"/>
                  <a:pt x="8581" y="15264"/>
                </a:cubicBezTo>
                <a:cubicBezTo>
                  <a:pt x="8471" y="14321"/>
                  <a:pt x="8492" y="13279"/>
                  <a:pt x="8643" y="12033"/>
                </a:cubicBezTo>
                <a:lnTo>
                  <a:pt x="8715" y="11433"/>
                </a:lnTo>
                <a:lnTo>
                  <a:pt x="8766" y="12126"/>
                </a:lnTo>
                <a:lnTo>
                  <a:pt x="8817" y="12795"/>
                </a:lnTo>
                <a:lnTo>
                  <a:pt x="9207" y="12841"/>
                </a:lnTo>
                <a:lnTo>
                  <a:pt x="9597" y="12887"/>
                </a:lnTo>
                <a:lnTo>
                  <a:pt x="9610" y="12333"/>
                </a:lnTo>
                <a:cubicBezTo>
                  <a:pt x="9638" y="11118"/>
                  <a:pt x="9627" y="9922"/>
                  <a:pt x="9575" y="9195"/>
                </a:cubicBezTo>
                <a:lnTo>
                  <a:pt x="9524" y="8503"/>
                </a:lnTo>
                <a:close/>
                <a:moveTo>
                  <a:pt x="12816" y="8734"/>
                </a:moveTo>
                <a:cubicBezTo>
                  <a:pt x="12809" y="8734"/>
                  <a:pt x="12788" y="8982"/>
                  <a:pt x="12768" y="9287"/>
                </a:cubicBezTo>
                <a:cubicBezTo>
                  <a:pt x="12733" y="9807"/>
                  <a:pt x="12733" y="9877"/>
                  <a:pt x="12765" y="10349"/>
                </a:cubicBezTo>
                <a:cubicBezTo>
                  <a:pt x="12834" y="11342"/>
                  <a:pt x="12808" y="11433"/>
                  <a:pt x="12461" y="11433"/>
                </a:cubicBezTo>
                <a:cubicBezTo>
                  <a:pt x="12155" y="11433"/>
                  <a:pt x="12148" y="11425"/>
                  <a:pt x="12091" y="10972"/>
                </a:cubicBezTo>
                <a:cubicBezTo>
                  <a:pt x="12039" y="10562"/>
                  <a:pt x="12033" y="10428"/>
                  <a:pt x="12042" y="9680"/>
                </a:cubicBezTo>
                <a:lnTo>
                  <a:pt x="12053" y="8826"/>
                </a:lnTo>
                <a:lnTo>
                  <a:pt x="12023" y="9449"/>
                </a:lnTo>
                <a:cubicBezTo>
                  <a:pt x="12007" y="9794"/>
                  <a:pt x="11987" y="10489"/>
                  <a:pt x="11980" y="10995"/>
                </a:cubicBezTo>
                <a:cubicBezTo>
                  <a:pt x="11970" y="11838"/>
                  <a:pt x="11976" y="11952"/>
                  <a:pt x="12029" y="12310"/>
                </a:cubicBezTo>
                <a:cubicBezTo>
                  <a:pt x="12083" y="12677"/>
                  <a:pt x="12109" y="12703"/>
                  <a:pt x="12448" y="12703"/>
                </a:cubicBezTo>
                <a:lnTo>
                  <a:pt x="12808" y="12703"/>
                </a:lnTo>
                <a:lnTo>
                  <a:pt x="12832" y="12241"/>
                </a:lnTo>
                <a:cubicBezTo>
                  <a:pt x="12889" y="11179"/>
                  <a:pt x="12900" y="10228"/>
                  <a:pt x="12865" y="9472"/>
                </a:cubicBezTo>
                <a:cubicBezTo>
                  <a:pt x="12846" y="9074"/>
                  <a:pt x="12824" y="8733"/>
                  <a:pt x="12816" y="8734"/>
                </a:cubicBezTo>
                <a:close/>
                <a:moveTo>
                  <a:pt x="10070" y="9080"/>
                </a:moveTo>
                <a:cubicBezTo>
                  <a:pt x="10061" y="9139"/>
                  <a:pt x="10054" y="9287"/>
                  <a:pt x="10043" y="9564"/>
                </a:cubicBezTo>
                <a:cubicBezTo>
                  <a:pt x="10020" y="10172"/>
                  <a:pt x="10022" y="10226"/>
                  <a:pt x="10105" y="10995"/>
                </a:cubicBezTo>
                <a:cubicBezTo>
                  <a:pt x="10152" y="11435"/>
                  <a:pt x="10191" y="11882"/>
                  <a:pt x="10191" y="11987"/>
                </a:cubicBezTo>
                <a:cubicBezTo>
                  <a:pt x="10191" y="12317"/>
                  <a:pt x="9997" y="13985"/>
                  <a:pt x="9903" y="14456"/>
                </a:cubicBezTo>
                <a:cubicBezTo>
                  <a:pt x="9816" y="14895"/>
                  <a:pt x="9812" y="14883"/>
                  <a:pt x="9707" y="14618"/>
                </a:cubicBezTo>
                <a:cubicBezTo>
                  <a:pt x="9562" y="14253"/>
                  <a:pt x="9607" y="14616"/>
                  <a:pt x="9774" y="15148"/>
                </a:cubicBezTo>
                <a:cubicBezTo>
                  <a:pt x="9933" y="15656"/>
                  <a:pt x="9964" y="15662"/>
                  <a:pt x="10043" y="15310"/>
                </a:cubicBezTo>
                <a:cubicBezTo>
                  <a:pt x="10132" y="14912"/>
                  <a:pt x="10235" y="13032"/>
                  <a:pt x="10236" y="11756"/>
                </a:cubicBezTo>
                <a:cubicBezTo>
                  <a:pt x="10237" y="10696"/>
                  <a:pt x="10181" y="9545"/>
                  <a:pt x="10107" y="9149"/>
                </a:cubicBezTo>
                <a:cubicBezTo>
                  <a:pt x="10090" y="9057"/>
                  <a:pt x="10079" y="9021"/>
                  <a:pt x="10070" y="9080"/>
                </a:cubicBezTo>
                <a:close/>
                <a:moveTo>
                  <a:pt x="94" y="11295"/>
                </a:moveTo>
                <a:cubicBezTo>
                  <a:pt x="79" y="11298"/>
                  <a:pt x="64" y="11413"/>
                  <a:pt x="35" y="11641"/>
                </a:cubicBezTo>
                <a:cubicBezTo>
                  <a:pt x="-10" y="12001"/>
                  <a:pt x="-10" y="12031"/>
                  <a:pt x="24" y="12356"/>
                </a:cubicBezTo>
                <a:cubicBezTo>
                  <a:pt x="71" y="12801"/>
                  <a:pt x="123" y="12799"/>
                  <a:pt x="172" y="12333"/>
                </a:cubicBezTo>
                <a:cubicBezTo>
                  <a:pt x="211" y="11965"/>
                  <a:pt x="210" y="11955"/>
                  <a:pt x="159" y="11618"/>
                </a:cubicBezTo>
                <a:cubicBezTo>
                  <a:pt x="126" y="11403"/>
                  <a:pt x="110" y="11292"/>
                  <a:pt x="94" y="11295"/>
                </a:cubicBezTo>
                <a:close/>
                <a:moveTo>
                  <a:pt x="9390" y="14710"/>
                </a:moveTo>
                <a:cubicBezTo>
                  <a:pt x="9365" y="14713"/>
                  <a:pt x="9345" y="14820"/>
                  <a:pt x="9331" y="15056"/>
                </a:cubicBezTo>
                <a:cubicBezTo>
                  <a:pt x="9312" y="15361"/>
                  <a:pt x="9313" y="15476"/>
                  <a:pt x="9344" y="15679"/>
                </a:cubicBezTo>
                <a:cubicBezTo>
                  <a:pt x="9431" y="16245"/>
                  <a:pt x="9537" y="15692"/>
                  <a:pt x="9468" y="15033"/>
                </a:cubicBezTo>
                <a:cubicBezTo>
                  <a:pt x="9443" y="14802"/>
                  <a:pt x="9414" y="14707"/>
                  <a:pt x="9390" y="14710"/>
                </a:cubicBezTo>
                <a:close/>
                <a:moveTo>
                  <a:pt x="12577" y="17087"/>
                </a:moveTo>
                <a:cubicBezTo>
                  <a:pt x="12563" y="16964"/>
                  <a:pt x="12337" y="18284"/>
                  <a:pt x="12324" y="18564"/>
                </a:cubicBezTo>
                <a:cubicBezTo>
                  <a:pt x="12319" y="18695"/>
                  <a:pt x="12376" y="18436"/>
                  <a:pt x="12451" y="17987"/>
                </a:cubicBezTo>
                <a:cubicBezTo>
                  <a:pt x="12526" y="17537"/>
                  <a:pt x="12582" y="17132"/>
                  <a:pt x="12577" y="17087"/>
                </a:cubicBezTo>
                <a:close/>
                <a:moveTo>
                  <a:pt x="18825" y="17433"/>
                </a:moveTo>
                <a:cubicBezTo>
                  <a:pt x="18837" y="17176"/>
                  <a:pt x="18598" y="18544"/>
                  <a:pt x="18575" y="18864"/>
                </a:cubicBezTo>
                <a:cubicBezTo>
                  <a:pt x="18555" y="19141"/>
                  <a:pt x="18578" y="19026"/>
                  <a:pt x="18707" y="18287"/>
                </a:cubicBezTo>
                <a:cubicBezTo>
                  <a:pt x="18767" y="17940"/>
                  <a:pt x="18819" y="17559"/>
                  <a:pt x="18825" y="17433"/>
                </a:cubicBezTo>
                <a:close/>
                <a:moveTo>
                  <a:pt x="8901" y="19879"/>
                </a:moveTo>
                <a:cubicBezTo>
                  <a:pt x="8921" y="19595"/>
                  <a:pt x="8897" y="19716"/>
                  <a:pt x="8758" y="20525"/>
                </a:cubicBezTo>
                <a:cubicBezTo>
                  <a:pt x="8692" y="20911"/>
                  <a:pt x="8637" y="21290"/>
                  <a:pt x="8637" y="21379"/>
                </a:cubicBezTo>
                <a:cubicBezTo>
                  <a:pt x="8637" y="21563"/>
                  <a:pt x="8878" y="20190"/>
                  <a:pt x="8901" y="1987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IMG_2377.png" descr="IMG_2377.png"/>
          <p:cNvPicPr>
            <a:picLocks noChangeAspect="1"/>
          </p:cNvPicPr>
          <p:nvPr/>
        </p:nvPicPr>
        <p:blipFill>
          <a:blip r:embed="rId9">
            <a:extLst/>
          </a:blip>
          <a:srcRect l="2554" t="55051" r="30942" b="33963"/>
          <a:stretch>
            <a:fillRect/>
          </a:stretch>
        </p:blipFill>
        <p:spPr>
          <a:xfrm>
            <a:off x="3873552" y="4153681"/>
            <a:ext cx="2428251" cy="28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395" fill="norm" stroke="1" extrusionOk="0">
                <a:moveTo>
                  <a:pt x="17972" y="10"/>
                </a:moveTo>
                <a:cubicBezTo>
                  <a:pt x="17956" y="-38"/>
                  <a:pt x="17932" y="78"/>
                  <a:pt x="17901" y="344"/>
                </a:cubicBezTo>
                <a:cubicBezTo>
                  <a:pt x="17840" y="873"/>
                  <a:pt x="17837" y="1109"/>
                  <a:pt x="17884" y="1556"/>
                </a:cubicBezTo>
                <a:cubicBezTo>
                  <a:pt x="17916" y="1863"/>
                  <a:pt x="17914" y="1907"/>
                  <a:pt x="17838" y="2526"/>
                </a:cubicBezTo>
                <a:lnTo>
                  <a:pt x="17757" y="3193"/>
                </a:lnTo>
                <a:lnTo>
                  <a:pt x="17827" y="2859"/>
                </a:lnTo>
                <a:cubicBezTo>
                  <a:pt x="17866" y="2672"/>
                  <a:pt x="17912" y="2325"/>
                  <a:pt x="17929" y="2102"/>
                </a:cubicBezTo>
                <a:cubicBezTo>
                  <a:pt x="17947" y="1878"/>
                  <a:pt x="17978" y="1708"/>
                  <a:pt x="18000" y="1708"/>
                </a:cubicBezTo>
                <a:cubicBezTo>
                  <a:pt x="18042" y="1708"/>
                  <a:pt x="18052" y="1437"/>
                  <a:pt x="18018" y="1253"/>
                </a:cubicBezTo>
                <a:cubicBezTo>
                  <a:pt x="18006" y="1192"/>
                  <a:pt x="17996" y="902"/>
                  <a:pt x="17996" y="617"/>
                </a:cubicBezTo>
                <a:cubicBezTo>
                  <a:pt x="17996" y="256"/>
                  <a:pt x="17988" y="59"/>
                  <a:pt x="17972" y="10"/>
                </a:cubicBezTo>
                <a:close/>
                <a:moveTo>
                  <a:pt x="5741" y="71"/>
                </a:moveTo>
                <a:cubicBezTo>
                  <a:pt x="5734" y="89"/>
                  <a:pt x="5704" y="270"/>
                  <a:pt x="5642" y="617"/>
                </a:cubicBezTo>
                <a:cubicBezTo>
                  <a:pt x="5571" y="1019"/>
                  <a:pt x="5506" y="1442"/>
                  <a:pt x="5498" y="1556"/>
                </a:cubicBezTo>
                <a:cubicBezTo>
                  <a:pt x="5474" y="1884"/>
                  <a:pt x="5611" y="1123"/>
                  <a:pt x="5695" y="465"/>
                </a:cubicBezTo>
                <a:cubicBezTo>
                  <a:pt x="5732" y="182"/>
                  <a:pt x="5748" y="53"/>
                  <a:pt x="5741" y="71"/>
                </a:cubicBezTo>
                <a:close/>
                <a:moveTo>
                  <a:pt x="15732" y="798"/>
                </a:moveTo>
                <a:cubicBezTo>
                  <a:pt x="15710" y="780"/>
                  <a:pt x="15682" y="900"/>
                  <a:pt x="15658" y="1192"/>
                </a:cubicBezTo>
                <a:cubicBezTo>
                  <a:pt x="15616" y="1714"/>
                  <a:pt x="15616" y="2057"/>
                  <a:pt x="15662" y="2344"/>
                </a:cubicBezTo>
                <a:cubicBezTo>
                  <a:pt x="15696" y="2559"/>
                  <a:pt x="15694" y="2630"/>
                  <a:pt x="15627" y="3253"/>
                </a:cubicBezTo>
                <a:lnTo>
                  <a:pt x="15552" y="3920"/>
                </a:lnTo>
                <a:lnTo>
                  <a:pt x="15616" y="3556"/>
                </a:lnTo>
                <a:cubicBezTo>
                  <a:pt x="15652" y="3346"/>
                  <a:pt x="15693" y="3043"/>
                  <a:pt x="15708" y="2890"/>
                </a:cubicBezTo>
                <a:cubicBezTo>
                  <a:pt x="15722" y="2736"/>
                  <a:pt x="15750" y="2617"/>
                  <a:pt x="15768" y="2617"/>
                </a:cubicBezTo>
                <a:cubicBezTo>
                  <a:pt x="15790" y="2617"/>
                  <a:pt x="15794" y="2481"/>
                  <a:pt x="15785" y="2193"/>
                </a:cubicBezTo>
                <a:cubicBezTo>
                  <a:pt x="15778" y="1969"/>
                  <a:pt x="15771" y="1556"/>
                  <a:pt x="15771" y="1283"/>
                </a:cubicBezTo>
                <a:cubicBezTo>
                  <a:pt x="15771" y="970"/>
                  <a:pt x="15755" y="817"/>
                  <a:pt x="15732" y="798"/>
                </a:cubicBezTo>
                <a:close/>
                <a:moveTo>
                  <a:pt x="874" y="1556"/>
                </a:moveTo>
                <a:cubicBezTo>
                  <a:pt x="897" y="1305"/>
                  <a:pt x="891" y="1302"/>
                  <a:pt x="839" y="1586"/>
                </a:cubicBezTo>
                <a:cubicBezTo>
                  <a:pt x="697" y="2357"/>
                  <a:pt x="620" y="2827"/>
                  <a:pt x="620" y="2890"/>
                </a:cubicBezTo>
                <a:cubicBezTo>
                  <a:pt x="620" y="3148"/>
                  <a:pt x="828" y="2055"/>
                  <a:pt x="874" y="1556"/>
                </a:cubicBezTo>
                <a:close/>
                <a:moveTo>
                  <a:pt x="5716" y="1708"/>
                </a:moveTo>
                <a:cubicBezTo>
                  <a:pt x="5715" y="1559"/>
                  <a:pt x="5707" y="1642"/>
                  <a:pt x="5699" y="1890"/>
                </a:cubicBezTo>
                <a:cubicBezTo>
                  <a:pt x="5691" y="2137"/>
                  <a:pt x="5671" y="2343"/>
                  <a:pt x="5653" y="2344"/>
                </a:cubicBezTo>
                <a:cubicBezTo>
                  <a:pt x="5635" y="2346"/>
                  <a:pt x="5605" y="2452"/>
                  <a:pt x="5586" y="2587"/>
                </a:cubicBezTo>
                <a:cubicBezTo>
                  <a:pt x="5558" y="2783"/>
                  <a:pt x="5544" y="2797"/>
                  <a:pt x="5519" y="2617"/>
                </a:cubicBezTo>
                <a:cubicBezTo>
                  <a:pt x="5493" y="2430"/>
                  <a:pt x="5487" y="2445"/>
                  <a:pt x="5487" y="2738"/>
                </a:cubicBezTo>
                <a:cubicBezTo>
                  <a:pt x="5487" y="2932"/>
                  <a:pt x="5494" y="3131"/>
                  <a:pt x="5501" y="3193"/>
                </a:cubicBezTo>
                <a:cubicBezTo>
                  <a:pt x="5509" y="3255"/>
                  <a:pt x="5543" y="3186"/>
                  <a:pt x="5575" y="3041"/>
                </a:cubicBezTo>
                <a:cubicBezTo>
                  <a:pt x="5608" y="2896"/>
                  <a:pt x="5647" y="2799"/>
                  <a:pt x="5664" y="2799"/>
                </a:cubicBezTo>
                <a:cubicBezTo>
                  <a:pt x="5693" y="2799"/>
                  <a:pt x="5720" y="2235"/>
                  <a:pt x="5716" y="1708"/>
                </a:cubicBezTo>
                <a:close/>
                <a:moveTo>
                  <a:pt x="7194" y="2768"/>
                </a:moveTo>
                <a:cubicBezTo>
                  <a:pt x="7177" y="2864"/>
                  <a:pt x="7188" y="2890"/>
                  <a:pt x="7229" y="2890"/>
                </a:cubicBezTo>
                <a:cubicBezTo>
                  <a:pt x="7265" y="2890"/>
                  <a:pt x="7293" y="2851"/>
                  <a:pt x="7293" y="2768"/>
                </a:cubicBezTo>
                <a:cubicBezTo>
                  <a:pt x="7293" y="2577"/>
                  <a:pt x="7230" y="2576"/>
                  <a:pt x="7194" y="2768"/>
                </a:cubicBezTo>
                <a:close/>
                <a:moveTo>
                  <a:pt x="10382" y="2768"/>
                </a:moveTo>
                <a:cubicBezTo>
                  <a:pt x="10365" y="2864"/>
                  <a:pt x="10380" y="2890"/>
                  <a:pt x="10421" y="2890"/>
                </a:cubicBezTo>
                <a:cubicBezTo>
                  <a:pt x="10456" y="2890"/>
                  <a:pt x="10485" y="2851"/>
                  <a:pt x="10485" y="2768"/>
                </a:cubicBezTo>
                <a:cubicBezTo>
                  <a:pt x="10485" y="2577"/>
                  <a:pt x="10418" y="2576"/>
                  <a:pt x="10382" y="2768"/>
                </a:cubicBezTo>
                <a:close/>
                <a:moveTo>
                  <a:pt x="1971" y="2799"/>
                </a:moveTo>
                <a:cubicBezTo>
                  <a:pt x="1995" y="2470"/>
                  <a:pt x="1889" y="2580"/>
                  <a:pt x="1855" y="2920"/>
                </a:cubicBezTo>
                <a:cubicBezTo>
                  <a:pt x="1799" y="3477"/>
                  <a:pt x="1793" y="3813"/>
                  <a:pt x="1841" y="3920"/>
                </a:cubicBezTo>
                <a:cubicBezTo>
                  <a:pt x="1879" y="4007"/>
                  <a:pt x="1881" y="4071"/>
                  <a:pt x="1855" y="4344"/>
                </a:cubicBezTo>
                <a:cubicBezTo>
                  <a:pt x="1838" y="4514"/>
                  <a:pt x="1836" y="4601"/>
                  <a:pt x="1848" y="4557"/>
                </a:cubicBezTo>
                <a:cubicBezTo>
                  <a:pt x="1859" y="4513"/>
                  <a:pt x="1893" y="4397"/>
                  <a:pt x="1922" y="4284"/>
                </a:cubicBezTo>
                <a:cubicBezTo>
                  <a:pt x="1951" y="4171"/>
                  <a:pt x="1990" y="3999"/>
                  <a:pt x="2013" y="3920"/>
                </a:cubicBezTo>
                <a:cubicBezTo>
                  <a:pt x="2046" y="3810"/>
                  <a:pt x="2033" y="3786"/>
                  <a:pt x="1961" y="3738"/>
                </a:cubicBezTo>
                <a:cubicBezTo>
                  <a:pt x="1845" y="3662"/>
                  <a:pt x="1811" y="3385"/>
                  <a:pt x="1865" y="3041"/>
                </a:cubicBezTo>
                <a:cubicBezTo>
                  <a:pt x="1887" y="2906"/>
                  <a:pt x="1917" y="2840"/>
                  <a:pt x="1932" y="2890"/>
                </a:cubicBezTo>
                <a:cubicBezTo>
                  <a:pt x="1947" y="2939"/>
                  <a:pt x="1963" y="2905"/>
                  <a:pt x="1971" y="2799"/>
                </a:cubicBezTo>
                <a:close/>
                <a:moveTo>
                  <a:pt x="21502" y="2799"/>
                </a:moveTo>
                <a:cubicBezTo>
                  <a:pt x="21502" y="2493"/>
                  <a:pt x="21415" y="2552"/>
                  <a:pt x="21372" y="2890"/>
                </a:cubicBezTo>
                <a:cubicBezTo>
                  <a:pt x="21324" y="3258"/>
                  <a:pt x="21323" y="3802"/>
                  <a:pt x="21368" y="3950"/>
                </a:cubicBezTo>
                <a:cubicBezTo>
                  <a:pt x="21387" y="4013"/>
                  <a:pt x="21396" y="4163"/>
                  <a:pt x="21389" y="4314"/>
                </a:cubicBezTo>
                <a:cubicBezTo>
                  <a:pt x="21380" y="4522"/>
                  <a:pt x="21386" y="4544"/>
                  <a:pt x="21414" y="4405"/>
                </a:cubicBezTo>
                <a:cubicBezTo>
                  <a:pt x="21434" y="4307"/>
                  <a:pt x="21478" y="4132"/>
                  <a:pt x="21513" y="4011"/>
                </a:cubicBezTo>
                <a:lnTo>
                  <a:pt x="21576" y="3799"/>
                </a:lnTo>
                <a:lnTo>
                  <a:pt x="21481" y="3738"/>
                </a:lnTo>
                <a:cubicBezTo>
                  <a:pt x="21429" y="3704"/>
                  <a:pt x="21376" y="3595"/>
                  <a:pt x="21364" y="3496"/>
                </a:cubicBezTo>
                <a:cubicBezTo>
                  <a:pt x="21335" y="3242"/>
                  <a:pt x="21407" y="2803"/>
                  <a:pt x="21460" y="2920"/>
                </a:cubicBezTo>
                <a:cubicBezTo>
                  <a:pt x="21482" y="2971"/>
                  <a:pt x="21502" y="2910"/>
                  <a:pt x="21502" y="2799"/>
                </a:cubicBezTo>
                <a:close/>
                <a:moveTo>
                  <a:pt x="7134" y="3496"/>
                </a:moveTo>
                <a:cubicBezTo>
                  <a:pt x="7126" y="3610"/>
                  <a:pt x="7138" y="3819"/>
                  <a:pt x="7159" y="3950"/>
                </a:cubicBezTo>
                <a:cubicBezTo>
                  <a:pt x="7192" y="4161"/>
                  <a:pt x="7192" y="4222"/>
                  <a:pt x="7166" y="4496"/>
                </a:cubicBezTo>
                <a:cubicBezTo>
                  <a:pt x="7142" y="4742"/>
                  <a:pt x="7151" y="4736"/>
                  <a:pt x="7208" y="4435"/>
                </a:cubicBezTo>
                <a:cubicBezTo>
                  <a:pt x="7248" y="4225"/>
                  <a:pt x="7297" y="4042"/>
                  <a:pt x="7318" y="4041"/>
                </a:cubicBezTo>
                <a:cubicBezTo>
                  <a:pt x="7338" y="4041"/>
                  <a:pt x="7356" y="3959"/>
                  <a:pt x="7356" y="3860"/>
                </a:cubicBezTo>
                <a:cubicBezTo>
                  <a:pt x="7356" y="3760"/>
                  <a:pt x="7319" y="3678"/>
                  <a:pt x="7275" y="3678"/>
                </a:cubicBezTo>
                <a:cubicBezTo>
                  <a:pt x="7231" y="3678"/>
                  <a:pt x="7186" y="3604"/>
                  <a:pt x="7173" y="3496"/>
                </a:cubicBezTo>
                <a:cubicBezTo>
                  <a:pt x="7157" y="3355"/>
                  <a:pt x="7145" y="3346"/>
                  <a:pt x="7134" y="3496"/>
                </a:cubicBezTo>
                <a:close/>
                <a:moveTo>
                  <a:pt x="10329" y="3496"/>
                </a:moveTo>
                <a:cubicBezTo>
                  <a:pt x="10313" y="3636"/>
                  <a:pt x="10319" y="3745"/>
                  <a:pt x="10347" y="3920"/>
                </a:cubicBezTo>
                <a:cubicBezTo>
                  <a:pt x="10370" y="4065"/>
                  <a:pt x="10378" y="4273"/>
                  <a:pt x="10368" y="4405"/>
                </a:cubicBezTo>
                <a:cubicBezTo>
                  <a:pt x="10358" y="4549"/>
                  <a:pt x="10376" y="4529"/>
                  <a:pt x="10418" y="4344"/>
                </a:cubicBezTo>
                <a:cubicBezTo>
                  <a:pt x="10453" y="4187"/>
                  <a:pt x="10495" y="4041"/>
                  <a:pt x="10513" y="4041"/>
                </a:cubicBezTo>
                <a:cubicBezTo>
                  <a:pt x="10531" y="4041"/>
                  <a:pt x="10545" y="3959"/>
                  <a:pt x="10545" y="3860"/>
                </a:cubicBezTo>
                <a:cubicBezTo>
                  <a:pt x="10545" y="3760"/>
                  <a:pt x="10509" y="3678"/>
                  <a:pt x="10463" y="3678"/>
                </a:cubicBezTo>
                <a:cubicBezTo>
                  <a:pt x="10418" y="3678"/>
                  <a:pt x="10376" y="3604"/>
                  <a:pt x="10368" y="3496"/>
                </a:cubicBezTo>
                <a:cubicBezTo>
                  <a:pt x="10358" y="3355"/>
                  <a:pt x="10346" y="3356"/>
                  <a:pt x="10329" y="3496"/>
                </a:cubicBezTo>
                <a:close/>
                <a:moveTo>
                  <a:pt x="14244" y="4769"/>
                </a:moveTo>
                <a:lnTo>
                  <a:pt x="14198" y="5254"/>
                </a:lnTo>
                <a:cubicBezTo>
                  <a:pt x="14154" y="5742"/>
                  <a:pt x="14143" y="6303"/>
                  <a:pt x="14174" y="6466"/>
                </a:cubicBezTo>
                <a:cubicBezTo>
                  <a:pt x="14196" y="6587"/>
                  <a:pt x="14233" y="8140"/>
                  <a:pt x="14251" y="9679"/>
                </a:cubicBezTo>
                <a:cubicBezTo>
                  <a:pt x="14269" y="11223"/>
                  <a:pt x="14240" y="11618"/>
                  <a:pt x="14099" y="11618"/>
                </a:cubicBezTo>
                <a:cubicBezTo>
                  <a:pt x="13977" y="11618"/>
                  <a:pt x="13924" y="11379"/>
                  <a:pt x="13923" y="10770"/>
                </a:cubicBezTo>
                <a:cubicBezTo>
                  <a:pt x="13923" y="10500"/>
                  <a:pt x="13903" y="9913"/>
                  <a:pt x="13877" y="9467"/>
                </a:cubicBezTo>
                <a:cubicBezTo>
                  <a:pt x="13793" y="7994"/>
                  <a:pt x="13663" y="8444"/>
                  <a:pt x="13577" y="10527"/>
                </a:cubicBezTo>
                <a:cubicBezTo>
                  <a:pt x="13516" y="12035"/>
                  <a:pt x="13554" y="12709"/>
                  <a:pt x="13701" y="12709"/>
                </a:cubicBezTo>
                <a:cubicBezTo>
                  <a:pt x="13727" y="12709"/>
                  <a:pt x="13765" y="12820"/>
                  <a:pt x="13786" y="12952"/>
                </a:cubicBezTo>
                <a:cubicBezTo>
                  <a:pt x="13821" y="13175"/>
                  <a:pt x="13820" y="13218"/>
                  <a:pt x="13733" y="13831"/>
                </a:cubicBezTo>
                <a:cubicBezTo>
                  <a:pt x="13602" y="14752"/>
                  <a:pt x="13480" y="15108"/>
                  <a:pt x="13373" y="14861"/>
                </a:cubicBezTo>
                <a:cubicBezTo>
                  <a:pt x="13206" y="14474"/>
                  <a:pt x="13275" y="14954"/>
                  <a:pt x="13486" y="15649"/>
                </a:cubicBezTo>
                <a:cubicBezTo>
                  <a:pt x="13503" y="15706"/>
                  <a:pt x="13554" y="15732"/>
                  <a:pt x="13599" y="15740"/>
                </a:cubicBezTo>
                <a:cubicBezTo>
                  <a:pt x="13710" y="15760"/>
                  <a:pt x="13801" y="15146"/>
                  <a:pt x="13870" y="13891"/>
                </a:cubicBezTo>
                <a:lnTo>
                  <a:pt x="13927" y="12891"/>
                </a:lnTo>
                <a:lnTo>
                  <a:pt x="14685" y="12891"/>
                </a:lnTo>
                <a:lnTo>
                  <a:pt x="15443" y="12891"/>
                </a:lnTo>
                <a:lnTo>
                  <a:pt x="15595" y="12255"/>
                </a:lnTo>
                <a:cubicBezTo>
                  <a:pt x="15716" y="11738"/>
                  <a:pt x="15765" y="11604"/>
                  <a:pt x="15845" y="11649"/>
                </a:cubicBezTo>
                <a:cubicBezTo>
                  <a:pt x="15943" y="11704"/>
                  <a:pt x="15963" y="11824"/>
                  <a:pt x="15990" y="12558"/>
                </a:cubicBezTo>
                <a:cubicBezTo>
                  <a:pt x="16000" y="12836"/>
                  <a:pt x="16034" y="12891"/>
                  <a:pt x="16265" y="12891"/>
                </a:cubicBezTo>
                <a:cubicBezTo>
                  <a:pt x="16451" y="12891"/>
                  <a:pt x="16531" y="12809"/>
                  <a:pt x="16543" y="12649"/>
                </a:cubicBezTo>
                <a:cubicBezTo>
                  <a:pt x="16553" y="12525"/>
                  <a:pt x="16558" y="11447"/>
                  <a:pt x="16558" y="10255"/>
                </a:cubicBezTo>
                <a:cubicBezTo>
                  <a:pt x="16558" y="8272"/>
                  <a:pt x="16563" y="8066"/>
                  <a:pt x="16607" y="7587"/>
                </a:cubicBezTo>
                <a:cubicBezTo>
                  <a:pt x="16633" y="7300"/>
                  <a:pt x="16652" y="6992"/>
                  <a:pt x="16649" y="6921"/>
                </a:cubicBezTo>
                <a:cubicBezTo>
                  <a:pt x="16643" y="6776"/>
                  <a:pt x="16449" y="5496"/>
                  <a:pt x="16434" y="5496"/>
                </a:cubicBezTo>
                <a:cubicBezTo>
                  <a:pt x="16429" y="5496"/>
                  <a:pt x="16407" y="5757"/>
                  <a:pt x="16388" y="6072"/>
                </a:cubicBezTo>
                <a:cubicBezTo>
                  <a:pt x="16357" y="6596"/>
                  <a:pt x="16358" y="6689"/>
                  <a:pt x="16388" y="7133"/>
                </a:cubicBezTo>
                <a:cubicBezTo>
                  <a:pt x="16407" y="7399"/>
                  <a:pt x="16439" y="8395"/>
                  <a:pt x="16459" y="9345"/>
                </a:cubicBezTo>
                <a:cubicBezTo>
                  <a:pt x="16505" y="11602"/>
                  <a:pt x="16497" y="11659"/>
                  <a:pt x="16268" y="11588"/>
                </a:cubicBezTo>
                <a:cubicBezTo>
                  <a:pt x="16092" y="11533"/>
                  <a:pt x="16065" y="11394"/>
                  <a:pt x="16106" y="10739"/>
                </a:cubicBezTo>
                <a:cubicBezTo>
                  <a:pt x="16119" y="10533"/>
                  <a:pt x="16128" y="10345"/>
                  <a:pt x="16124" y="10345"/>
                </a:cubicBezTo>
                <a:cubicBezTo>
                  <a:pt x="16061" y="10345"/>
                  <a:pt x="15843" y="9847"/>
                  <a:pt x="15725" y="9436"/>
                </a:cubicBezTo>
                <a:cubicBezTo>
                  <a:pt x="15523" y="8728"/>
                  <a:pt x="15431" y="8736"/>
                  <a:pt x="15351" y="9467"/>
                </a:cubicBezTo>
                <a:cubicBezTo>
                  <a:pt x="15276" y="10164"/>
                  <a:pt x="15272" y="10401"/>
                  <a:pt x="15344" y="10164"/>
                </a:cubicBezTo>
                <a:cubicBezTo>
                  <a:pt x="15386" y="10026"/>
                  <a:pt x="15429" y="10057"/>
                  <a:pt x="15514" y="10285"/>
                </a:cubicBezTo>
                <a:cubicBezTo>
                  <a:pt x="15576" y="10452"/>
                  <a:pt x="15631" y="10659"/>
                  <a:pt x="15637" y="10739"/>
                </a:cubicBezTo>
                <a:cubicBezTo>
                  <a:pt x="15643" y="10820"/>
                  <a:pt x="15622" y="11021"/>
                  <a:pt x="15591" y="11194"/>
                </a:cubicBezTo>
                <a:cubicBezTo>
                  <a:pt x="15524" y="11571"/>
                  <a:pt x="15206" y="11757"/>
                  <a:pt x="15119" y="11467"/>
                </a:cubicBezTo>
                <a:cubicBezTo>
                  <a:pt x="15070" y="11304"/>
                  <a:pt x="15061" y="11193"/>
                  <a:pt x="15069" y="10679"/>
                </a:cubicBezTo>
                <a:cubicBezTo>
                  <a:pt x="15075" y="10341"/>
                  <a:pt x="15070" y="9956"/>
                  <a:pt x="15055" y="9800"/>
                </a:cubicBezTo>
                <a:cubicBezTo>
                  <a:pt x="14997" y="9201"/>
                  <a:pt x="14901" y="8739"/>
                  <a:pt x="14844" y="8739"/>
                </a:cubicBezTo>
                <a:cubicBezTo>
                  <a:pt x="14775" y="8739"/>
                  <a:pt x="14557" y="9562"/>
                  <a:pt x="14438" y="10255"/>
                </a:cubicBezTo>
                <a:cubicBezTo>
                  <a:pt x="14394" y="10510"/>
                  <a:pt x="14354" y="10658"/>
                  <a:pt x="14346" y="10618"/>
                </a:cubicBezTo>
                <a:cubicBezTo>
                  <a:pt x="14339" y="10578"/>
                  <a:pt x="14331" y="9868"/>
                  <a:pt x="14332" y="9042"/>
                </a:cubicBezTo>
                <a:cubicBezTo>
                  <a:pt x="14334" y="7745"/>
                  <a:pt x="14341" y="7509"/>
                  <a:pt x="14382" y="7133"/>
                </a:cubicBezTo>
                <a:cubicBezTo>
                  <a:pt x="14440" y="6597"/>
                  <a:pt x="14443" y="6100"/>
                  <a:pt x="14389" y="5951"/>
                </a:cubicBezTo>
                <a:cubicBezTo>
                  <a:pt x="14366" y="5889"/>
                  <a:pt x="14322" y="5606"/>
                  <a:pt x="14293" y="5314"/>
                </a:cubicBezTo>
                <a:lnTo>
                  <a:pt x="14244" y="4769"/>
                </a:lnTo>
                <a:close/>
                <a:moveTo>
                  <a:pt x="1953" y="4920"/>
                </a:moveTo>
                <a:lnTo>
                  <a:pt x="1908" y="5436"/>
                </a:lnTo>
                <a:lnTo>
                  <a:pt x="1862" y="5981"/>
                </a:lnTo>
                <a:lnTo>
                  <a:pt x="1901" y="9376"/>
                </a:lnTo>
                <a:cubicBezTo>
                  <a:pt x="1922" y="11251"/>
                  <a:pt x="1938" y="12806"/>
                  <a:pt x="1939" y="12831"/>
                </a:cubicBezTo>
                <a:cubicBezTo>
                  <a:pt x="1940" y="12855"/>
                  <a:pt x="2030" y="12891"/>
                  <a:pt x="2137" y="12891"/>
                </a:cubicBezTo>
                <a:cubicBezTo>
                  <a:pt x="2275" y="12891"/>
                  <a:pt x="2345" y="12808"/>
                  <a:pt x="2377" y="12619"/>
                </a:cubicBezTo>
                <a:cubicBezTo>
                  <a:pt x="2416" y="12382"/>
                  <a:pt x="2421" y="12382"/>
                  <a:pt x="2444" y="12619"/>
                </a:cubicBezTo>
                <a:cubicBezTo>
                  <a:pt x="2474" y="12931"/>
                  <a:pt x="2699" y="12997"/>
                  <a:pt x="2761" y="12709"/>
                </a:cubicBezTo>
                <a:cubicBezTo>
                  <a:pt x="2787" y="12589"/>
                  <a:pt x="2802" y="12589"/>
                  <a:pt x="2810" y="12709"/>
                </a:cubicBezTo>
                <a:cubicBezTo>
                  <a:pt x="2829" y="12964"/>
                  <a:pt x="3020" y="12941"/>
                  <a:pt x="3050" y="12679"/>
                </a:cubicBezTo>
                <a:cubicBezTo>
                  <a:pt x="3070" y="12511"/>
                  <a:pt x="3080" y="12511"/>
                  <a:pt x="3100" y="12679"/>
                </a:cubicBezTo>
                <a:cubicBezTo>
                  <a:pt x="3114" y="12798"/>
                  <a:pt x="3171" y="12891"/>
                  <a:pt x="3227" y="12891"/>
                </a:cubicBezTo>
                <a:cubicBezTo>
                  <a:pt x="3307" y="12891"/>
                  <a:pt x="3335" y="12790"/>
                  <a:pt x="3371" y="12437"/>
                </a:cubicBezTo>
                <a:lnTo>
                  <a:pt x="3417" y="12012"/>
                </a:lnTo>
                <a:lnTo>
                  <a:pt x="3597" y="12770"/>
                </a:lnTo>
                <a:cubicBezTo>
                  <a:pt x="3770" y="13516"/>
                  <a:pt x="3779" y="13549"/>
                  <a:pt x="3805" y="13225"/>
                </a:cubicBezTo>
                <a:cubicBezTo>
                  <a:pt x="3829" y="12930"/>
                  <a:pt x="3860" y="12891"/>
                  <a:pt x="4048" y="12891"/>
                </a:cubicBezTo>
                <a:cubicBezTo>
                  <a:pt x="4198" y="12891"/>
                  <a:pt x="4273" y="12808"/>
                  <a:pt x="4288" y="12649"/>
                </a:cubicBezTo>
                <a:cubicBezTo>
                  <a:pt x="4324" y="12283"/>
                  <a:pt x="4337" y="10727"/>
                  <a:pt x="4316" y="9497"/>
                </a:cubicBezTo>
                <a:cubicBezTo>
                  <a:pt x="4298" y="8404"/>
                  <a:pt x="4301" y="8338"/>
                  <a:pt x="4362" y="7618"/>
                </a:cubicBezTo>
                <a:lnTo>
                  <a:pt x="4426" y="6860"/>
                </a:lnTo>
                <a:lnTo>
                  <a:pt x="4376" y="6587"/>
                </a:lnTo>
                <a:cubicBezTo>
                  <a:pt x="4348" y="6429"/>
                  <a:pt x="4294" y="6092"/>
                  <a:pt x="4260" y="5830"/>
                </a:cubicBezTo>
                <a:lnTo>
                  <a:pt x="4200" y="5345"/>
                </a:lnTo>
                <a:lnTo>
                  <a:pt x="4151" y="6072"/>
                </a:lnTo>
                <a:cubicBezTo>
                  <a:pt x="4108" y="6722"/>
                  <a:pt x="4107" y="6826"/>
                  <a:pt x="4137" y="7012"/>
                </a:cubicBezTo>
                <a:cubicBezTo>
                  <a:pt x="4157" y="7139"/>
                  <a:pt x="4187" y="7951"/>
                  <a:pt x="4214" y="9133"/>
                </a:cubicBezTo>
                <a:cubicBezTo>
                  <a:pt x="4271" y="11595"/>
                  <a:pt x="4262" y="11717"/>
                  <a:pt x="4052" y="11588"/>
                </a:cubicBezTo>
                <a:cubicBezTo>
                  <a:pt x="3927" y="11511"/>
                  <a:pt x="3899" y="11418"/>
                  <a:pt x="3858" y="11012"/>
                </a:cubicBezTo>
                <a:cubicBezTo>
                  <a:pt x="3832" y="10751"/>
                  <a:pt x="3798" y="10204"/>
                  <a:pt x="3784" y="9800"/>
                </a:cubicBezTo>
                <a:cubicBezTo>
                  <a:pt x="3760" y="9127"/>
                  <a:pt x="3756" y="9072"/>
                  <a:pt x="3703" y="9163"/>
                </a:cubicBezTo>
                <a:cubicBezTo>
                  <a:pt x="3610" y="9323"/>
                  <a:pt x="3504" y="10024"/>
                  <a:pt x="3445" y="10861"/>
                </a:cubicBezTo>
                <a:cubicBezTo>
                  <a:pt x="3393" y="11610"/>
                  <a:pt x="3386" y="11618"/>
                  <a:pt x="3283" y="11618"/>
                </a:cubicBezTo>
                <a:cubicBezTo>
                  <a:pt x="3117" y="11618"/>
                  <a:pt x="3090" y="11441"/>
                  <a:pt x="3107" y="10315"/>
                </a:cubicBezTo>
                <a:cubicBezTo>
                  <a:pt x="3120" y="9417"/>
                  <a:pt x="3122" y="9383"/>
                  <a:pt x="3086" y="9679"/>
                </a:cubicBezTo>
                <a:cubicBezTo>
                  <a:pt x="3065" y="9849"/>
                  <a:pt x="3039" y="10345"/>
                  <a:pt x="3033" y="10770"/>
                </a:cubicBezTo>
                <a:cubicBezTo>
                  <a:pt x="3021" y="11513"/>
                  <a:pt x="3019" y="11527"/>
                  <a:pt x="2948" y="11527"/>
                </a:cubicBezTo>
                <a:lnTo>
                  <a:pt x="2874" y="11527"/>
                </a:lnTo>
                <a:lnTo>
                  <a:pt x="2877" y="10649"/>
                </a:lnTo>
                <a:cubicBezTo>
                  <a:pt x="2881" y="9800"/>
                  <a:pt x="2881" y="9798"/>
                  <a:pt x="2842" y="10103"/>
                </a:cubicBezTo>
                <a:cubicBezTo>
                  <a:pt x="2820" y="10275"/>
                  <a:pt x="2803" y="10610"/>
                  <a:pt x="2803" y="10830"/>
                </a:cubicBezTo>
                <a:cubicBezTo>
                  <a:pt x="2803" y="11507"/>
                  <a:pt x="2751" y="11678"/>
                  <a:pt x="2627" y="11497"/>
                </a:cubicBezTo>
                <a:cubicBezTo>
                  <a:pt x="2508" y="11323"/>
                  <a:pt x="2502" y="11212"/>
                  <a:pt x="2539" y="9921"/>
                </a:cubicBezTo>
                <a:lnTo>
                  <a:pt x="2553" y="9376"/>
                </a:lnTo>
                <a:lnTo>
                  <a:pt x="2500" y="9861"/>
                </a:lnTo>
                <a:cubicBezTo>
                  <a:pt x="2470" y="10139"/>
                  <a:pt x="2444" y="10532"/>
                  <a:pt x="2444" y="10709"/>
                </a:cubicBezTo>
                <a:cubicBezTo>
                  <a:pt x="2444" y="10887"/>
                  <a:pt x="2428" y="11167"/>
                  <a:pt x="2405" y="11346"/>
                </a:cubicBezTo>
                <a:cubicBezTo>
                  <a:pt x="2370" y="11619"/>
                  <a:pt x="2337" y="11653"/>
                  <a:pt x="2218" y="11558"/>
                </a:cubicBezTo>
                <a:cubicBezTo>
                  <a:pt x="2127" y="11485"/>
                  <a:pt x="2071" y="11342"/>
                  <a:pt x="2056" y="11164"/>
                </a:cubicBezTo>
                <a:cubicBezTo>
                  <a:pt x="2043" y="11011"/>
                  <a:pt x="2020" y="9809"/>
                  <a:pt x="2006" y="8497"/>
                </a:cubicBezTo>
                <a:cubicBezTo>
                  <a:pt x="1993" y="7185"/>
                  <a:pt x="1976" y="5857"/>
                  <a:pt x="1968" y="5526"/>
                </a:cubicBezTo>
                <a:lnTo>
                  <a:pt x="1953" y="4920"/>
                </a:lnTo>
                <a:close/>
                <a:moveTo>
                  <a:pt x="7861" y="5072"/>
                </a:moveTo>
                <a:cubicBezTo>
                  <a:pt x="7861" y="4949"/>
                  <a:pt x="7832" y="5234"/>
                  <a:pt x="7797" y="5678"/>
                </a:cubicBezTo>
                <a:cubicBezTo>
                  <a:pt x="7757" y="6202"/>
                  <a:pt x="7742" y="6534"/>
                  <a:pt x="7755" y="6648"/>
                </a:cubicBezTo>
                <a:cubicBezTo>
                  <a:pt x="7785" y="6906"/>
                  <a:pt x="7780" y="8421"/>
                  <a:pt x="7748" y="8800"/>
                </a:cubicBezTo>
                <a:cubicBezTo>
                  <a:pt x="7722" y="9101"/>
                  <a:pt x="7715" y="9077"/>
                  <a:pt x="7642" y="8224"/>
                </a:cubicBezTo>
                <a:cubicBezTo>
                  <a:pt x="7541" y="7044"/>
                  <a:pt x="7390" y="5935"/>
                  <a:pt x="7353" y="6133"/>
                </a:cubicBezTo>
                <a:cubicBezTo>
                  <a:pt x="7338" y="6213"/>
                  <a:pt x="7308" y="6254"/>
                  <a:pt x="7286" y="6224"/>
                </a:cubicBezTo>
                <a:cubicBezTo>
                  <a:pt x="7238" y="6156"/>
                  <a:pt x="7209" y="6485"/>
                  <a:pt x="7208" y="7133"/>
                </a:cubicBezTo>
                <a:cubicBezTo>
                  <a:pt x="7208" y="7518"/>
                  <a:pt x="7231" y="7737"/>
                  <a:pt x="7318" y="8194"/>
                </a:cubicBezTo>
                <a:cubicBezTo>
                  <a:pt x="7394" y="8600"/>
                  <a:pt x="7432" y="8696"/>
                  <a:pt x="7448" y="8557"/>
                </a:cubicBezTo>
                <a:cubicBezTo>
                  <a:pt x="7464" y="8419"/>
                  <a:pt x="7497" y="8590"/>
                  <a:pt x="7561" y="9133"/>
                </a:cubicBezTo>
                <a:cubicBezTo>
                  <a:pt x="7611" y="9551"/>
                  <a:pt x="7649" y="9966"/>
                  <a:pt x="7649" y="10073"/>
                </a:cubicBezTo>
                <a:cubicBezTo>
                  <a:pt x="7649" y="10342"/>
                  <a:pt x="7483" y="11437"/>
                  <a:pt x="7441" y="11437"/>
                </a:cubicBezTo>
                <a:cubicBezTo>
                  <a:pt x="7422" y="11437"/>
                  <a:pt x="7395" y="11343"/>
                  <a:pt x="7381" y="11224"/>
                </a:cubicBezTo>
                <a:cubicBezTo>
                  <a:pt x="7361" y="11056"/>
                  <a:pt x="7356" y="11195"/>
                  <a:pt x="7356" y="11831"/>
                </a:cubicBezTo>
                <a:cubicBezTo>
                  <a:pt x="7356" y="12280"/>
                  <a:pt x="7363" y="12704"/>
                  <a:pt x="7370" y="12770"/>
                </a:cubicBezTo>
                <a:cubicBezTo>
                  <a:pt x="7378" y="12836"/>
                  <a:pt x="7482" y="12891"/>
                  <a:pt x="7600" y="12891"/>
                </a:cubicBezTo>
                <a:lnTo>
                  <a:pt x="7811" y="12891"/>
                </a:lnTo>
                <a:lnTo>
                  <a:pt x="7825" y="12255"/>
                </a:lnTo>
                <a:cubicBezTo>
                  <a:pt x="7832" y="11904"/>
                  <a:pt x="7821" y="11201"/>
                  <a:pt x="7804" y="10709"/>
                </a:cubicBezTo>
                <a:cubicBezTo>
                  <a:pt x="7775" y="9876"/>
                  <a:pt x="7779" y="9801"/>
                  <a:pt x="7818" y="9163"/>
                </a:cubicBezTo>
                <a:cubicBezTo>
                  <a:pt x="7842" y="8789"/>
                  <a:pt x="7861" y="8336"/>
                  <a:pt x="7861" y="8163"/>
                </a:cubicBezTo>
                <a:cubicBezTo>
                  <a:pt x="7861" y="7990"/>
                  <a:pt x="7880" y="7734"/>
                  <a:pt x="7907" y="7587"/>
                </a:cubicBezTo>
                <a:cubicBezTo>
                  <a:pt x="7933" y="7441"/>
                  <a:pt x="7971" y="7059"/>
                  <a:pt x="7991" y="6769"/>
                </a:cubicBezTo>
                <a:lnTo>
                  <a:pt x="8026" y="6254"/>
                </a:lnTo>
                <a:lnTo>
                  <a:pt x="7942" y="5769"/>
                </a:lnTo>
                <a:cubicBezTo>
                  <a:pt x="7896" y="5507"/>
                  <a:pt x="7861" y="5194"/>
                  <a:pt x="7861" y="5072"/>
                </a:cubicBezTo>
                <a:close/>
                <a:moveTo>
                  <a:pt x="11049" y="5072"/>
                </a:moveTo>
                <a:cubicBezTo>
                  <a:pt x="11049" y="4951"/>
                  <a:pt x="11027" y="5148"/>
                  <a:pt x="10999" y="5496"/>
                </a:cubicBezTo>
                <a:cubicBezTo>
                  <a:pt x="10955" y="6056"/>
                  <a:pt x="10951" y="6287"/>
                  <a:pt x="10961" y="7406"/>
                </a:cubicBezTo>
                <a:cubicBezTo>
                  <a:pt x="10969" y="8378"/>
                  <a:pt x="10963" y="8692"/>
                  <a:pt x="10940" y="8860"/>
                </a:cubicBezTo>
                <a:cubicBezTo>
                  <a:pt x="10914" y="9042"/>
                  <a:pt x="10892" y="8919"/>
                  <a:pt x="10813" y="8042"/>
                </a:cubicBezTo>
                <a:cubicBezTo>
                  <a:pt x="10698" y="6771"/>
                  <a:pt x="10579" y="5927"/>
                  <a:pt x="10541" y="6133"/>
                </a:cubicBezTo>
                <a:cubicBezTo>
                  <a:pt x="10526" y="6212"/>
                  <a:pt x="10495" y="6281"/>
                  <a:pt x="10470" y="6254"/>
                </a:cubicBezTo>
                <a:cubicBezTo>
                  <a:pt x="10426" y="6205"/>
                  <a:pt x="10401" y="6598"/>
                  <a:pt x="10400" y="7345"/>
                </a:cubicBezTo>
                <a:cubicBezTo>
                  <a:pt x="10400" y="7747"/>
                  <a:pt x="10607" y="8794"/>
                  <a:pt x="10640" y="8557"/>
                </a:cubicBezTo>
                <a:cubicBezTo>
                  <a:pt x="10655" y="8446"/>
                  <a:pt x="10696" y="8672"/>
                  <a:pt x="10763" y="9254"/>
                </a:cubicBezTo>
                <a:lnTo>
                  <a:pt x="10865" y="10133"/>
                </a:lnTo>
                <a:lnTo>
                  <a:pt x="10767" y="10800"/>
                </a:lnTo>
                <a:cubicBezTo>
                  <a:pt x="10662" y="11486"/>
                  <a:pt x="10614" y="11582"/>
                  <a:pt x="10573" y="11224"/>
                </a:cubicBezTo>
                <a:cubicBezTo>
                  <a:pt x="10553" y="11056"/>
                  <a:pt x="10545" y="11195"/>
                  <a:pt x="10545" y="11831"/>
                </a:cubicBezTo>
                <a:cubicBezTo>
                  <a:pt x="10545" y="12280"/>
                  <a:pt x="10551" y="12704"/>
                  <a:pt x="10559" y="12770"/>
                </a:cubicBezTo>
                <a:cubicBezTo>
                  <a:pt x="10566" y="12836"/>
                  <a:pt x="10673" y="12891"/>
                  <a:pt x="10791" y="12891"/>
                </a:cubicBezTo>
                <a:lnTo>
                  <a:pt x="11007" y="12891"/>
                </a:lnTo>
                <a:lnTo>
                  <a:pt x="11021" y="12255"/>
                </a:lnTo>
                <a:cubicBezTo>
                  <a:pt x="11029" y="11859"/>
                  <a:pt x="11020" y="11286"/>
                  <a:pt x="10999" y="10739"/>
                </a:cubicBezTo>
                <a:cubicBezTo>
                  <a:pt x="10968" y="9914"/>
                  <a:pt x="10971" y="9823"/>
                  <a:pt x="11010" y="9163"/>
                </a:cubicBezTo>
                <a:cubicBezTo>
                  <a:pt x="11033" y="8780"/>
                  <a:pt x="11049" y="8338"/>
                  <a:pt x="11049" y="8163"/>
                </a:cubicBezTo>
                <a:cubicBezTo>
                  <a:pt x="11049" y="7988"/>
                  <a:pt x="11072" y="7734"/>
                  <a:pt x="11098" y="7587"/>
                </a:cubicBezTo>
                <a:cubicBezTo>
                  <a:pt x="11124" y="7441"/>
                  <a:pt x="11159" y="7059"/>
                  <a:pt x="11179" y="6769"/>
                </a:cubicBezTo>
                <a:lnTo>
                  <a:pt x="11218" y="6254"/>
                </a:lnTo>
                <a:lnTo>
                  <a:pt x="11133" y="5769"/>
                </a:lnTo>
                <a:cubicBezTo>
                  <a:pt x="11087" y="5507"/>
                  <a:pt x="11049" y="5193"/>
                  <a:pt x="11049" y="5072"/>
                </a:cubicBezTo>
                <a:close/>
                <a:moveTo>
                  <a:pt x="1520" y="5436"/>
                </a:moveTo>
                <a:cubicBezTo>
                  <a:pt x="1491" y="5465"/>
                  <a:pt x="1458" y="5595"/>
                  <a:pt x="1435" y="5799"/>
                </a:cubicBezTo>
                <a:cubicBezTo>
                  <a:pt x="1375" y="6341"/>
                  <a:pt x="1367" y="6872"/>
                  <a:pt x="1417" y="7102"/>
                </a:cubicBezTo>
                <a:cubicBezTo>
                  <a:pt x="1460" y="7299"/>
                  <a:pt x="1459" y="7348"/>
                  <a:pt x="1424" y="7678"/>
                </a:cubicBezTo>
                <a:cubicBezTo>
                  <a:pt x="1378" y="8119"/>
                  <a:pt x="1399" y="8100"/>
                  <a:pt x="1502" y="7648"/>
                </a:cubicBezTo>
                <a:cubicBezTo>
                  <a:pt x="1547" y="7450"/>
                  <a:pt x="1597" y="7284"/>
                  <a:pt x="1615" y="7284"/>
                </a:cubicBezTo>
                <a:cubicBezTo>
                  <a:pt x="1686" y="7284"/>
                  <a:pt x="1642" y="6972"/>
                  <a:pt x="1555" y="6860"/>
                </a:cubicBezTo>
                <a:cubicBezTo>
                  <a:pt x="1446" y="6720"/>
                  <a:pt x="1399" y="6372"/>
                  <a:pt x="1446" y="6042"/>
                </a:cubicBezTo>
                <a:cubicBezTo>
                  <a:pt x="1462" y="5922"/>
                  <a:pt x="1500" y="5858"/>
                  <a:pt x="1527" y="5890"/>
                </a:cubicBezTo>
                <a:cubicBezTo>
                  <a:pt x="1559" y="5929"/>
                  <a:pt x="1573" y="5857"/>
                  <a:pt x="1573" y="5678"/>
                </a:cubicBezTo>
                <a:cubicBezTo>
                  <a:pt x="1573" y="5496"/>
                  <a:pt x="1549" y="5406"/>
                  <a:pt x="1520" y="5436"/>
                </a:cubicBezTo>
                <a:close/>
                <a:moveTo>
                  <a:pt x="13204" y="5466"/>
                </a:moveTo>
                <a:lnTo>
                  <a:pt x="13154" y="6224"/>
                </a:lnTo>
                <a:cubicBezTo>
                  <a:pt x="13097" y="7046"/>
                  <a:pt x="13096" y="7234"/>
                  <a:pt x="13151" y="10891"/>
                </a:cubicBezTo>
                <a:cubicBezTo>
                  <a:pt x="13175" y="12528"/>
                  <a:pt x="13178" y="12590"/>
                  <a:pt x="13204" y="12073"/>
                </a:cubicBezTo>
                <a:cubicBezTo>
                  <a:pt x="13234" y="11469"/>
                  <a:pt x="13238" y="9626"/>
                  <a:pt x="13218" y="7133"/>
                </a:cubicBezTo>
                <a:lnTo>
                  <a:pt x="13204" y="5466"/>
                </a:lnTo>
                <a:close/>
                <a:moveTo>
                  <a:pt x="1029" y="5526"/>
                </a:moveTo>
                <a:cubicBezTo>
                  <a:pt x="1026" y="5493"/>
                  <a:pt x="999" y="5766"/>
                  <a:pt x="973" y="6133"/>
                </a:cubicBezTo>
                <a:lnTo>
                  <a:pt x="927" y="6799"/>
                </a:lnTo>
                <a:lnTo>
                  <a:pt x="973" y="9800"/>
                </a:lnTo>
                <a:cubicBezTo>
                  <a:pt x="1009" y="12171"/>
                  <a:pt x="1011" y="12831"/>
                  <a:pt x="991" y="13043"/>
                </a:cubicBezTo>
                <a:cubicBezTo>
                  <a:pt x="916" y="13820"/>
                  <a:pt x="679" y="14037"/>
                  <a:pt x="564" y="13437"/>
                </a:cubicBezTo>
                <a:cubicBezTo>
                  <a:pt x="479" y="12991"/>
                  <a:pt x="456" y="12169"/>
                  <a:pt x="504" y="11194"/>
                </a:cubicBezTo>
                <a:cubicBezTo>
                  <a:pt x="523" y="10813"/>
                  <a:pt x="529" y="10558"/>
                  <a:pt x="518" y="10618"/>
                </a:cubicBezTo>
                <a:cubicBezTo>
                  <a:pt x="483" y="10804"/>
                  <a:pt x="409" y="12684"/>
                  <a:pt x="409" y="13407"/>
                </a:cubicBezTo>
                <a:cubicBezTo>
                  <a:pt x="409" y="14142"/>
                  <a:pt x="461" y="14683"/>
                  <a:pt x="557" y="15013"/>
                </a:cubicBezTo>
                <a:cubicBezTo>
                  <a:pt x="726" y="15592"/>
                  <a:pt x="966" y="14818"/>
                  <a:pt x="1051" y="13407"/>
                </a:cubicBezTo>
                <a:lnTo>
                  <a:pt x="1082" y="12891"/>
                </a:lnTo>
                <a:lnTo>
                  <a:pt x="1372" y="12891"/>
                </a:lnTo>
                <a:lnTo>
                  <a:pt x="1664" y="12891"/>
                </a:lnTo>
                <a:lnTo>
                  <a:pt x="1678" y="12164"/>
                </a:lnTo>
                <a:cubicBezTo>
                  <a:pt x="1704" y="10882"/>
                  <a:pt x="1696" y="9898"/>
                  <a:pt x="1650" y="9133"/>
                </a:cubicBezTo>
                <a:cubicBezTo>
                  <a:pt x="1626" y="8724"/>
                  <a:pt x="1599" y="8375"/>
                  <a:pt x="1590" y="8375"/>
                </a:cubicBezTo>
                <a:cubicBezTo>
                  <a:pt x="1582" y="8376"/>
                  <a:pt x="1557" y="8616"/>
                  <a:pt x="1537" y="8921"/>
                </a:cubicBezTo>
                <a:cubicBezTo>
                  <a:pt x="1501" y="9463"/>
                  <a:pt x="1502" y="9502"/>
                  <a:pt x="1555" y="10285"/>
                </a:cubicBezTo>
                <a:cubicBezTo>
                  <a:pt x="1641" y="11550"/>
                  <a:pt x="1623" y="11670"/>
                  <a:pt x="1365" y="11588"/>
                </a:cubicBezTo>
                <a:cubicBezTo>
                  <a:pt x="1242" y="11549"/>
                  <a:pt x="1134" y="11428"/>
                  <a:pt x="1121" y="11315"/>
                </a:cubicBezTo>
                <a:cubicBezTo>
                  <a:pt x="1108" y="11204"/>
                  <a:pt x="1085" y="9865"/>
                  <a:pt x="1068" y="8345"/>
                </a:cubicBezTo>
                <a:cubicBezTo>
                  <a:pt x="1051" y="6826"/>
                  <a:pt x="1033" y="5560"/>
                  <a:pt x="1029" y="5526"/>
                </a:cubicBezTo>
                <a:close/>
                <a:moveTo>
                  <a:pt x="17020" y="5648"/>
                </a:moveTo>
                <a:lnTo>
                  <a:pt x="16974" y="6345"/>
                </a:lnTo>
                <a:lnTo>
                  <a:pt x="16928" y="7072"/>
                </a:lnTo>
                <a:lnTo>
                  <a:pt x="16963" y="9709"/>
                </a:lnTo>
                <a:cubicBezTo>
                  <a:pt x="16983" y="11160"/>
                  <a:pt x="17003" y="12346"/>
                  <a:pt x="17012" y="12346"/>
                </a:cubicBezTo>
                <a:cubicBezTo>
                  <a:pt x="17022" y="12346"/>
                  <a:pt x="17039" y="12134"/>
                  <a:pt x="17048" y="11861"/>
                </a:cubicBezTo>
                <a:cubicBezTo>
                  <a:pt x="17067" y="11257"/>
                  <a:pt x="17059" y="6872"/>
                  <a:pt x="17037" y="6163"/>
                </a:cubicBezTo>
                <a:lnTo>
                  <a:pt x="17020" y="5648"/>
                </a:lnTo>
                <a:close/>
                <a:moveTo>
                  <a:pt x="5900" y="5708"/>
                </a:moveTo>
                <a:cubicBezTo>
                  <a:pt x="5889" y="5416"/>
                  <a:pt x="5873" y="5690"/>
                  <a:pt x="5840" y="6102"/>
                </a:cubicBezTo>
                <a:cubicBezTo>
                  <a:pt x="5801" y="6583"/>
                  <a:pt x="5787" y="6964"/>
                  <a:pt x="5794" y="7284"/>
                </a:cubicBezTo>
                <a:cubicBezTo>
                  <a:pt x="5800" y="7542"/>
                  <a:pt x="5822" y="8866"/>
                  <a:pt x="5843" y="10255"/>
                </a:cubicBezTo>
                <a:cubicBezTo>
                  <a:pt x="5885" y="13028"/>
                  <a:pt x="5882" y="13110"/>
                  <a:pt x="5766" y="13528"/>
                </a:cubicBezTo>
                <a:cubicBezTo>
                  <a:pt x="5623" y="14040"/>
                  <a:pt x="5415" y="13715"/>
                  <a:pt x="5364" y="12891"/>
                </a:cubicBezTo>
                <a:cubicBezTo>
                  <a:pt x="5334" y="12409"/>
                  <a:pt x="5339" y="11608"/>
                  <a:pt x="5374" y="11073"/>
                </a:cubicBezTo>
                <a:cubicBezTo>
                  <a:pt x="5419" y="10397"/>
                  <a:pt x="5411" y="10173"/>
                  <a:pt x="5364" y="10800"/>
                </a:cubicBezTo>
                <a:cubicBezTo>
                  <a:pt x="5341" y="11100"/>
                  <a:pt x="5307" y="11828"/>
                  <a:pt x="5290" y="12406"/>
                </a:cubicBezTo>
                <a:cubicBezTo>
                  <a:pt x="5250" y="13718"/>
                  <a:pt x="5278" y="14451"/>
                  <a:pt x="5385" y="14922"/>
                </a:cubicBezTo>
                <a:cubicBezTo>
                  <a:pt x="5471" y="15301"/>
                  <a:pt x="5657" y="15252"/>
                  <a:pt x="5759" y="14801"/>
                </a:cubicBezTo>
                <a:cubicBezTo>
                  <a:pt x="5796" y="14635"/>
                  <a:pt x="5857" y="14120"/>
                  <a:pt x="5893" y="13679"/>
                </a:cubicBezTo>
                <a:lnTo>
                  <a:pt x="5956" y="12891"/>
                </a:lnTo>
                <a:lnTo>
                  <a:pt x="6143" y="12891"/>
                </a:lnTo>
                <a:cubicBezTo>
                  <a:pt x="6306" y="12891"/>
                  <a:pt x="6347" y="12830"/>
                  <a:pt x="6468" y="12346"/>
                </a:cubicBezTo>
                <a:cubicBezTo>
                  <a:pt x="6594" y="11838"/>
                  <a:pt x="6615" y="11777"/>
                  <a:pt x="6750" y="11891"/>
                </a:cubicBezTo>
                <a:cubicBezTo>
                  <a:pt x="6884" y="12005"/>
                  <a:pt x="6900" y="12001"/>
                  <a:pt x="6947" y="11618"/>
                </a:cubicBezTo>
                <a:cubicBezTo>
                  <a:pt x="7013" y="11088"/>
                  <a:pt x="7011" y="10952"/>
                  <a:pt x="6940" y="10800"/>
                </a:cubicBezTo>
                <a:cubicBezTo>
                  <a:pt x="6908" y="10732"/>
                  <a:pt x="6788" y="10288"/>
                  <a:pt x="6672" y="9800"/>
                </a:cubicBezTo>
                <a:cubicBezTo>
                  <a:pt x="6394" y="8630"/>
                  <a:pt x="6321" y="8652"/>
                  <a:pt x="6221" y="9861"/>
                </a:cubicBezTo>
                <a:cubicBezTo>
                  <a:pt x="6195" y="10176"/>
                  <a:pt x="6185" y="10364"/>
                  <a:pt x="6200" y="10285"/>
                </a:cubicBezTo>
                <a:cubicBezTo>
                  <a:pt x="6248" y="10026"/>
                  <a:pt x="6387" y="10141"/>
                  <a:pt x="6475" y="10527"/>
                </a:cubicBezTo>
                <a:cubicBezTo>
                  <a:pt x="6522" y="10736"/>
                  <a:pt x="6555" y="10990"/>
                  <a:pt x="6549" y="11073"/>
                </a:cubicBezTo>
                <a:cubicBezTo>
                  <a:pt x="6512" y="11578"/>
                  <a:pt x="6110" y="11800"/>
                  <a:pt x="6013" y="11376"/>
                </a:cubicBezTo>
                <a:cubicBezTo>
                  <a:pt x="5963" y="11159"/>
                  <a:pt x="5959" y="11037"/>
                  <a:pt x="5935" y="8648"/>
                </a:cubicBezTo>
                <a:cubicBezTo>
                  <a:pt x="5917" y="6851"/>
                  <a:pt x="5911" y="6001"/>
                  <a:pt x="5900" y="5708"/>
                </a:cubicBezTo>
                <a:close/>
                <a:moveTo>
                  <a:pt x="11525" y="5708"/>
                </a:moveTo>
                <a:cubicBezTo>
                  <a:pt x="11522" y="5681"/>
                  <a:pt x="11498" y="5985"/>
                  <a:pt x="11472" y="6375"/>
                </a:cubicBezTo>
                <a:lnTo>
                  <a:pt x="11426" y="7102"/>
                </a:lnTo>
                <a:lnTo>
                  <a:pt x="11461" y="9800"/>
                </a:lnTo>
                <a:cubicBezTo>
                  <a:pt x="11481" y="11288"/>
                  <a:pt x="11506" y="12480"/>
                  <a:pt x="11514" y="12437"/>
                </a:cubicBezTo>
                <a:cubicBezTo>
                  <a:pt x="11523" y="12393"/>
                  <a:pt x="11540" y="11954"/>
                  <a:pt x="11553" y="11467"/>
                </a:cubicBezTo>
                <a:cubicBezTo>
                  <a:pt x="11572" y="10794"/>
                  <a:pt x="11571" y="9987"/>
                  <a:pt x="11553" y="8163"/>
                </a:cubicBezTo>
                <a:cubicBezTo>
                  <a:pt x="11540" y="6843"/>
                  <a:pt x="11528" y="5735"/>
                  <a:pt x="11525" y="5708"/>
                </a:cubicBezTo>
                <a:close/>
                <a:moveTo>
                  <a:pt x="18127" y="5708"/>
                </a:moveTo>
                <a:cubicBezTo>
                  <a:pt x="18048" y="6269"/>
                  <a:pt x="18040" y="6817"/>
                  <a:pt x="18071" y="8588"/>
                </a:cubicBezTo>
                <a:cubicBezTo>
                  <a:pt x="18087" y="9516"/>
                  <a:pt x="18105" y="10891"/>
                  <a:pt x="18113" y="11649"/>
                </a:cubicBezTo>
                <a:cubicBezTo>
                  <a:pt x="18127" y="13020"/>
                  <a:pt x="18126" y="13013"/>
                  <a:pt x="18067" y="13346"/>
                </a:cubicBezTo>
                <a:cubicBezTo>
                  <a:pt x="18023" y="13594"/>
                  <a:pt x="17971" y="13710"/>
                  <a:pt x="17859" y="13710"/>
                </a:cubicBezTo>
                <a:cubicBezTo>
                  <a:pt x="17728" y="13710"/>
                  <a:pt x="17698" y="13634"/>
                  <a:pt x="17651" y="13255"/>
                </a:cubicBezTo>
                <a:cubicBezTo>
                  <a:pt x="17588" y="12748"/>
                  <a:pt x="17582" y="11956"/>
                  <a:pt x="17630" y="10982"/>
                </a:cubicBezTo>
                <a:cubicBezTo>
                  <a:pt x="17678" y="9993"/>
                  <a:pt x="17643" y="10267"/>
                  <a:pt x="17587" y="11315"/>
                </a:cubicBezTo>
                <a:cubicBezTo>
                  <a:pt x="17486" y="13225"/>
                  <a:pt x="17502" y="14303"/>
                  <a:pt x="17640" y="14922"/>
                </a:cubicBezTo>
                <a:cubicBezTo>
                  <a:pt x="17695" y="15166"/>
                  <a:pt x="17744" y="15227"/>
                  <a:pt x="17834" y="15164"/>
                </a:cubicBezTo>
                <a:cubicBezTo>
                  <a:pt x="17983" y="15061"/>
                  <a:pt x="18075" y="14634"/>
                  <a:pt x="18152" y="13649"/>
                </a:cubicBezTo>
                <a:cubicBezTo>
                  <a:pt x="18210" y="12903"/>
                  <a:pt x="18212" y="12891"/>
                  <a:pt x="18335" y="12891"/>
                </a:cubicBezTo>
                <a:cubicBezTo>
                  <a:pt x="18441" y="12891"/>
                  <a:pt x="18466" y="12812"/>
                  <a:pt x="18504" y="12437"/>
                </a:cubicBezTo>
                <a:lnTo>
                  <a:pt x="18547" y="12012"/>
                </a:lnTo>
                <a:lnTo>
                  <a:pt x="18730" y="12800"/>
                </a:lnTo>
                <a:cubicBezTo>
                  <a:pt x="18904" y="13553"/>
                  <a:pt x="18914" y="13555"/>
                  <a:pt x="18938" y="13225"/>
                </a:cubicBezTo>
                <a:cubicBezTo>
                  <a:pt x="18960" y="12919"/>
                  <a:pt x="18987" y="12891"/>
                  <a:pt x="19185" y="12891"/>
                </a:cubicBezTo>
                <a:cubicBezTo>
                  <a:pt x="19384" y="12891"/>
                  <a:pt x="19415" y="12834"/>
                  <a:pt x="19457" y="12497"/>
                </a:cubicBezTo>
                <a:lnTo>
                  <a:pt x="19506" y="12134"/>
                </a:lnTo>
                <a:lnTo>
                  <a:pt x="19531" y="12497"/>
                </a:lnTo>
                <a:cubicBezTo>
                  <a:pt x="19556" y="12842"/>
                  <a:pt x="19578" y="12891"/>
                  <a:pt x="19770" y="12891"/>
                </a:cubicBezTo>
                <a:cubicBezTo>
                  <a:pt x="19954" y="12891"/>
                  <a:pt x="19989" y="12832"/>
                  <a:pt x="20021" y="12528"/>
                </a:cubicBezTo>
                <a:cubicBezTo>
                  <a:pt x="20057" y="12179"/>
                  <a:pt x="20059" y="12194"/>
                  <a:pt x="20116" y="12558"/>
                </a:cubicBezTo>
                <a:cubicBezTo>
                  <a:pt x="20166" y="12876"/>
                  <a:pt x="20194" y="12916"/>
                  <a:pt x="20328" y="12831"/>
                </a:cubicBezTo>
                <a:cubicBezTo>
                  <a:pt x="20524" y="12706"/>
                  <a:pt x="20525" y="12679"/>
                  <a:pt x="20666" y="12800"/>
                </a:cubicBezTo>
                <a:cubicBezTo>
                  <a:pt x="20735" y="12860"/>
                  <a:pt x="20800" y="12824"/>
                  <a:pt x="20825" y="12709"/>
                </a:cubicBezTo>
                <a:cubicBezTo>
                  <a:pt x="20853" y="12580"/>
                  <a:pt x="20873" y="12590"/>
                  <a:pt x="20881" y="12709"/>
                </a:cubicBezTo>
                <a:cubicBezTo>
                  <a:pt x="20888" y="12809"/>
                  <a:pt x="20944" y="12891"/>
                  <a:pt x="21005" y="12891"/>
                </a:cubicBezTo>
                <a:cubicBezTo>
                  <a:pt x="21105" y="12891"/>
                  <a:pt x="21118" y="12825"/>
                  <a:pt x="21142" y="12376"/>
                </a:cubicBezTo>
                <a:cubicBezTo>
                  <a:pt x="21157" y="12103"/>
                  <a:pt x="21175" y="11313"/>
                  <a:pt x="21181" y="10618"/>
                </a:cubicBezTo>
                <a:lnTo>
                  <a:pt x="21192" y="9376"/>
                </a:lnTo>
                <a:lnTo>
                  <a:pt x="21142" y="9770"/>
                </a:lnTo>
                <a:cubicBezTo>
                  <a:pt x="21116" y="9985"/>
                  <a:pt x="21089" y="10451"/>
                  <a:pt x="21082" y="10830"/>
                </a:cubicBezTo>
                <a:cubicBezTo>
                  <a:pt x="21071" y="11451"/>
                  <a:pt x="21065" y="11527"/>
                  <a:pt x="21008" y="11527"/>
                </a:cubicBezTo>
                <a:cubicBezTo>
                  <a:pt x="20947" y="11527"/>
                  <a:pt x="20945" y="11502"/>
                  <a:pt x="20948" y="10649"/>
                </a:cubicBezTo>
                <a:cubicBezTo>
                  <a:pt x="20952" y="9809"/>
                  <a:pt x="20951" y="9810"/>
                  <a:pt x="20913" y="10103"/>
                </a:cubicBezTo>
                <a:cubicBezTo>
                  <a:pt x="20892" y="10270"/>
                  <a:pt x="20868" y="10627"/>
                  <a:pt x="20860" y="10921"/>
                </a:cubicBezTo>
                <a:cubicBezTo>
                  <a:pt x="20843" y="11576"/>
                  <a:pt x="20819" y="11660"/>
                  <a:pt x="20712" y="11467"/>
                </a:cubicBezTo>
                <a:cubicBezTo>
                  <a:pt x="20622" y="11304"/>
                  <a:pt x="20613" y="11086"/>
                  <a:pt x="20649" y="9921"/>
                </a:cubicBezTo>
                <a:lnTo>
                  <a:pt x="20666" y="9376"/>
                </a:lnTo>
                <a:lnTo>
                  <a:pt x="20610" y="9800"/>
                </a:lnTo>
                <a:cubicBezTo>
                  <a:pt x="20580" y="10040"/>
                  <a:pt x="20557" y="10368"/>
                  <a:pt x="20557" y="10527"/>
                </a:cubicBezTo>
                <a:cubicBezTo>
                  <a:pt x="20557" y="10686"/>
                  <a:pt x="20541" y="11022"/>
                  <a:pt x="20522" y="11255"/>
                </a:cubicBezTo>
                <a:cubicBezTo>
                  <a:pt x="20490" y="11643"/>
                  <a:pt x="20478" y="11673"/>
                  <a:pt x="20356" y="11588"/>
                </a:cubicBezTo>
                <a:cubicBezTo>
                  <a:pt x="20185" y="11470"/>
                  <a:pt x="20159" y="11264"/>
                  <a:pt x="20158" y="10103"/>
                </a:cubicBezTo>
                <a:lnTo>
                  <a:pt x="20158" y="9194"/>
                </a:lnTo>
                <a:lnTo>
                  <a:pt x="20116" y="9618"/>
                </a:lnTo>
                <a:cubicBezTo>
                  <a:pt x="20093" y="9852"/>
                  <a:pt x="20074" y="10294"/>
                  <a:pt x="20074" y="10618"/>
                </a:cubicBezTo>
                <a:cubicBezTo>
                  <a:pt x="20074" y="10942"/>
                  <a:pt x="20062" y="11320"/>
                  <a:pt x="20045" y="11437"/>
                </a:cubicBezTo>
                <a:cubicBezTo>
                  <a:pt x="20014" y="11657"/>
                  <a:pt x="19659" y="11628"/>
                  <a:pt x="19643" y="11406"/>
                </a:cubicBezTo>
                <a:cubicBezTo>
                  <a:pt x="19639" y="11343"/>
                  <a:pt x="19650" y="11045"/>
                  <a:pt x="19668" y="10739"/>
                </a:cubicBezTo>
                <a:cubicBezTo>
                  <a:pt x="19692" y="10323"/>
                  <a:pt x="19692" y="10099"/>
                  <a:pt x="19675" y="9830"/>
                </a:cubicBezTo>
                <a:cubicBezTo>
                  <a:pt x="19599" y="8611"/>
                  <a:pt x="19360" y="8593"/>
                  <a:pt x="19287" y="9800"/>
                </a:cubicBezTo>
                <a:cubicBezTo>
                  <a:pt x="19245" y="10502"/>
                  <a:pt x="19247" y="10527"/>
                  <a:pt x="19305" y="10527"/>
                </a:cubicBezTo>
                <a:cubicBezTo>
                  <a:pt x="19363" y="10527"/>
                  <a:pt x="19436" y="11131"/>
                  <a:pt x="19414" y="11437"/>
                </a:cubicBezTo>
                <a:cubicBezTo>
                  <a:pt x="19404" y="11584"/>
                  <a:pt x="19341" y="11644"/>
                  <a:pt x="19217" y="11588"/>
                </a:cubicBezTo>
                <a:cubicBezTo>
                  <a:pt x="19051" y="11514"/>
                  <a:pt x="19037" y="11475"/>
                  <a:pt x="18995" y="11012"/>
                </a:cubicBezTo>
                <a:cubicBezTo>
                  <a:pt x="18969" y="10737"/>
                  <a:pt x="18934" y="10186"/>
                  <a:pt x="18920" y="9800"/>
                </a:cubicBezTo>
                <a:cubicBezTo>
                  <a:pt x="18891" y="8966"/>
                  <a:pt x="18867" y="8934"/>
                  <a:pt x="18734" y="9557"/>
                </a:cubicBezTo>
                <a:cubicBezTo>
                  <a:pt x="18669" y="9859"/>
                  <a:pt x="18617" y="10285"/>
                  <a:pt x="18578" y="10830"/>
                </a:cubicBezTo>
                <a:lnTo>
                  <a:pt x="18518" y="11679"/>
                </a:lnTo>
                <a:lnTo>
                  <a:pt x="18384" y="11588"/>
                </a:lnTo>
                <a:cubicBezTo>
                  <a:pt x="18311" y="11538"/>
                  <a:pt x="18244" y="11435"/>
                  <a:pt x="18233" y="11376"/>
                </a:cubicBezTo>
                <a:cubicBezTo>
                  <a:pt x="18222" y="11316"/>
                  <a:pt x="18198" y="9964"/>
                  <a:pt x="18183" y="8375"/>
                </a:cubicBezTo>
                <a:cubicBezTo>
                  <a:pt x="18160" y="5934"/>
                  <a:pt x="18152" y="5531"/>
                  <a:pt x="18127" y="5708"/>
                </a:cubicBezTo>
                <a:close/>
                <a:moveTo>
                  <a:pt x="21537" y="5739"/>
                </a:moveTo>
                <a:cubicBezTo>
                  <a:pt x="21533" y="5702"/>
                  <a:pt x="21510" y="5984"/>
                  <a:pt x="21484" y="6375"/>
                </a:cubicBezTo>
                <a:lnTo>
                  <a:pt x="21439" y="7102"/>
                </a:lnTo>
                <a:lnTo>
                  <a:pt x="21474" y="9800"/>
                </a:lnTo>
                <a:cubicBezTo>
                  <a:pt x="21494" y="11285"/>
                  <a:pt x="21518" y="12450"/>
                  <a:pt x="21527" y="12406"/>
                </a:cubicBezTo>
                <a:cubicBezTo>
                  <a:pt x="21572" y="12167"/>
                  <a:pt x="21590" y="10364"/>
                  <a:pt x="21569" y="8133"/>
                </a:cubicBezTo>
                <a:cubicBezTo>
                  <a:pt x="21557" y="6857"/>
                  <a:pt x="21542" y="5775"/>
                  <a:pt x="21537" y="5739"/>
                </a:cubicBezTo>
                <a:close/>
                <a:moveTo>
                  <a:pt x="4778" y="5981"/>
                </a:moveTo>
                <a:cubicBezTo>
                  <a:pt x="4768" y="5891"/>
                  <a:pt x="4739" y="6093"/>
                  <a:pt x="4715" y="6436"/>
                </a:cubicBezTo>
                <a:cubicBezTo>
                  <a:pt x="4673" y="7023"/>
                  <a:pt x="4673" y="7080"/>
                  <a:pt x="4704" y="9467"/>
                </a:cubicBezTo>
                <a:cubicBezTo>
                  <a:pt x="4722" y="10806"/>
                  <a:pt x="4741" y="12015"/>
                  <a:pt x="4747" y="12164"/>
                </a:cubicBezTo>
                <a:cubicBezTo>
                  <a:pt x="4754" y="12381"/>
                  <a:pt x="4762" y="12362"/>
                  <a:pt x="4782" y="12073"/>
                </a:cubicBezTo>
                <a:cubicBezTo>
                  <a:pt x="4811" y="11650"/>
                  <a:pt x="4808" y="6235"/>
                  <a:pt x="4778" y="5981"/>
                </a:cubicBezTo>
                <a:close/>
                <a:moveTo>
                  <a:pt x="19851" y="6133"/>
                </a:moveTo>
                <a:cubicBezTo>
                  <a:pt x="19838" y="6151"/>
                  <a:pt x="19825" y="6259"/>
                  <a:pt x="19802" y="6466"/>
                </a:cubicBezTo>
                <a:lnTo>
                  <a:pt x="19756" y="6890"/>
                </a:lnTo>
                <a:lnTo>
                  <a:pt x="19816" y="7163"/>
                </a:lnTo>
                <a:cubicBezTo>
                  <a:pt x="19869" y="7402"/>
                  <a:pt x="19881" y="7423"/>
                  <a:pt x="19922" y="7193"/>
                </a:cubicBezTo>
                <a:cubicBezTo>
                  <a:pt x="19964" y="6962"/>
                  <a:pt x="19978" y="6970"/>
                  <a:pt x="20035" y="7224"/>
                </a:cubicBezTo>
                <a:cubicBezTo>
                  <a:pt x="20095" y="7490"/>
                  <a:pt x="20104" y="7482"/>
                  <a:pt x="20141" y="7193"/>
                </a:cubicBezTo>
                <a:cubicBezTo>
                  <a:pt x="20193" y="6787"/>
                  <a:pt x="20190" y="6673"/>
                  <a:pt x="20127" y="6314"/>
                </a:cubicBezTo>
                <a:cubicBezTo>
                  <a:pt x="20077" y="6036"/>
                  <a:pt x="20069" y="6035"/>
                  <a:pt x="20014" y="6314"/>
                </a:cubicBezTo>
                <a:cubicBezTo>
                  <a:pt x="19959" y="6592"/>
                  <a:pt x="19953" y="6585"/>
                  <a:pt x="19904" y="6314"/>
                </a:cubicBezTo>
                <a:cubicBezTo>
                  <a:pt x="19880" y="6175"/>
                  <a:pt x="19865" y="6114"/>
                  <a:pt x="19851" y="6133"/>
                </a:cubicBezTo>
                <a:close/>
                <a:moveTo>
                  <a:pt x="15567" y="6496"/>
                </a:moveTo>
                <a:cubicBezTo>
                  <a:pt x="15508" y="6237"/>
                  <a:pt x="15499" y="6257"/>
                  <a:pt x="15454" y="6587"/>
                </a:cubicBezTo>
                <a:lnTo>
                  <a:pt x="15404" y="6921"/>
                </a:lnTo>
                <a:lnTo>
                  <a:pt x="15457" y="7284"/>
                </a:lnTo>
                <a:cubicBezTo>
                  <a:pt x="15520" y="7721"/>
                  <a:pt x="15558" y="7687"/>
                  <a:pt x="15598" y="7163"/>
                </a:cubicBezTo>
                <a:cubicBezTo>
                  <a:pt x="15627" y="6796"/>
                  <a:pt x="15625" y="6756"/>
                  <a:pt x="15567" y="6496"/>
                </a:cubicBezTo>
                <a:close/>
                <a:moveTo>
                  <a:pt x="12382" y="6587"/>
                </a:moveTo>
                <a:cubicBezTo>
                  <a:pt x="12334" y="6398"/>
                  <a:pt x="12318" y="6440"/>
                  <a:pt x="12283" y="6708"/>
                </a:cubicBezTo>
                <a:cubicBezTo>
                  <a:pt x="12245" y="7008"/>
                  <a:pt x="12245" y="7034"/>
                  <a:pt x="12280" y="7254"/>
                </a:cubicBezTo>
                <a:cubicBezTo>
                  <a:pt x="12324" y="7531"/>
                  <a:pt x="12378" y="7530"/>
                  <a:pt x="12407" y="7284"/>
                </a:cubicBezTo>
                <a:cubicBezTo>
                  <a:pt x="12420" y="7166"/>
                  <a:pt x="12448" y="7174"/>
                  <a:pt x="12491" y="7315"/>
                </a:cubicBezTo>
                <a:cubicBezTo>
                  <a:pt x="12543" y="7483"/>
                  <a:pt x="12564" y="7502"/>
                  <a:pt x="12590" y="7315"/>
                </a:cubicBezTo>
                <a:cubicBezTo>
                  <a:pt x="12636" y="6989"/>
                  <a:pt x="12634" y="6829"/>
                  <a:pt x="12572" y="6587"/>
                </a:cubicBezTo>
                <a:cubicBezTo>
                  <a:pt x="12532" y="6429"/>
                  <a:pt x="12507" y="6455"/>
                  <a:pt x="12477" y="6618"/>
                </a:cubicBezTo>
                <a:cubicBezTo>
                  <a:pt x="12446" y="6783"/>
                  <a:pt x="12426" y="6759"/>
                  <a:pt x="12382" y="6587"/>
                </a:cubicBezTo>
                <a:close/>
                <a:moveTo>
                  <a:pt x="9522" y="8497"/>
                </a:moveTo>
                <a:lnTo>
                  <a:pt x="9487" y="9072"/>
                </a:lnTo>
                <a:cubicBezTo>
                  <a:pt x="9454" y="9615"/>
                  <a:pt x="9455" y="9674"/>
                  <a:pt x="9497" y="10376"/>
                </a:cubicBezTo>
                <a:cubicBezTo>
                  <a:pt x="9568" y="11577"/>
                  <a:pt x="9561" y="11592"/>
                  <a:pt x="9194" y="11588"/>
                </a:cubicBezTo>
                <a:cubicBezTo>
                  <a:pt x="8947" y="11585"/>
                  <a:pt x="8863" y="11530"/>
                  <a:pt x="8845" y="11346"/>
                </a:cubicBezTo>
                <a:cubicBezTo>
                  <a:pt x="8827" y="11162"/>
                  <a:pt x="8829" y="11064"/>
                  <a:pt x="8852" y="10952"/>
                </a:cubicBezTo>
                <a:cubicBezTo>
                  <a:pt x="8888" y="10768"/>
                  <a:pt x="8929" y="10126"/>
                  <a:pt x="8929" y="9739"/>
                </a:cubicBezTo>
                <a:cubicBezTo>
                  <a:pt x="8929" y="9299"/>
                  <a:pt x="8806" y="8740"/>
                  <a:pt x="8707" y="8739"/>
                </a:cubicBezTo>
                <a:cubicBezTo>
                  <a:pt x="8637" y="8739"/>
                  <a:pt x="8608" y="8846"/>
                  <a:pt x="8573" y="9224"/>
                </a:cubicBezTo>
                <a:cubicBezTo>
                  <a:pt x="8518" y="9825"/>
                  <a:pt x="8517" y="10345"/>
                  <a:pt x="8570" y="10345"/>
                </a:cubicBezTo>
                <a:cubicBezTo>
                  <a:pt x="8591" y="10345"/>
                  <a:pt x="8620" y="10454"/>
                  <a:pt x="8633" y="10588"/>
                </a:cubicBezTo>
                <a:cubicBezTo>
                  <a:pt x="8651" y="10774"/>
                  <a:pt x="8646" y="10932"/>
                  <a:pt x="8612" y="11194"/>
                </a:cubicBezTo>
                <a:cubicBezTo>
                  <a:pt x="8503" y="12043"/>
                  <a:pt x="8432" y="14227"/>
                  <a:pt x="8467" y="15589"/>
                </a:cubicBezTo>
                <a:cubicBezTo>
                  <a:pt x="8493" y="16570"/>
                  <a:pt x="8545" y="17009"/>
                  <a:pt x="8672" y="17316"/>
                </a:cubicBezTo>
                <a:cubicBezTo>
                  <a:pt x="8808" y="17646"/>
                  <a:pt x="9007" y="17500"/>
                  <a:pt x="9134" y="16983"/>
                </a:cubicBezTo>
                <a:lnTo>
                  <a:pt x="9236" y="16589"/>
                </a:lnTo>
                <a:lnTo>
                  <a:pt x="9035" y="16468"/>
                </a:lnTo>
                <a:cubicBezTo>
                  <a:pt x="8781" y="16324"/>
                  <a:pt x="8668" y="16036"/>
                  <a:pt x="8580" y="15286"/>
                </a:cubicBezTo>
                <a:cubicBezTo>
                  <a:pt x="8470" y="14342"/>
                  <a:pt x="8489" y="13259"/>
                  <a:pt x="8640" y="12012"/>
                </a:cubicBezTo>
                <a:lnTo>
                  <a:pt x="8714" y="11437"/>
                </a:lnTo>
                <a:lnTo>
                  <a:pt x="8764" y="12103"/>
                </a:lnTo>
                <a:lnTo>
                  <a:pt x="8816" y="12800"/>
                </a:lnTo>
                <a:lnTo>
                  <a:pt x="9204" y="12831"/>
                </a:lnTo>
                <a:lnTo>
                  <a:pt x="9596" y="12891"/>
                </a:lnTo>
                <a:lnTo>
                  <a:pt x="9610" y="12315"/>
                </a:lnTo>
                <a:cubicBezTo>
                  <a:pt x="9638" y="11099"/>
                  <a:pt x="9622" y="9922"/>
                  <a:pt x="9571" y="9194"/>
                </a:cubicBezTo>
                <a:lnTo>
                  <a:pt x="9522" y="8497"/>
                </a:lnTo>
                <a:close/>
                <a:moveTo>
                  <a:pt x="12816" y="8739"/>
                </a:moveTo>
                <a:cubicBezTo>
                  <a:pt x="12808" y="8740"/>
                  <a:pt x="12787" y="8979"/>
                  <a:pt x="12766" y="9285"/>
                </a:cubicBezTo>
                <a:cubicBezTo>
                  <a:pt x="12732" y="9804"/>
                  <a:pt x="12730" y="9873"/>
                  <a:pt x="12763" y="10345"/>
                </a:cubicBezTo>
                <a:cubicBezTo>
                  <a:pt x="12831" y="11340"/>
                  <a:pt x="12806" y="11437"/>
                  <a:pt x="12460" y="11437"/>
                </a:cubicBezTo>
                <a:cubicBezTo>
                  <a:pt x="12153" y="11437"/>
                  <a:pt x="12146" y="11436"/>
                  <a:pt x="12089" y="10982"/>
                </a:cubicBezTo>
                <a:cubicBezTo>
                  <a:pt x="12038" y="10572"/>
                  <a:pt x="12031" y="10428"/>
                  <a:pt x="12040" y="9679"/>
                </a:cubicBezTo>
                <a:lnTo>
                  <a:pt x="12050" y="8830"/>
                </a:lnTo>
                <a:lnTo>
                  <a:pt x="12022" y="9467"/>
                </a:lnTo>
                <a:cubicBezTo>
                  <a:pt x="12005" y="9811"/>
                  <a:pt x="11986" y="10506"/>
                  <a:pt x="11980" y="11012"/>
                </a:cubicBezTo>
                <a:cubicBezTo>
                  <a:pt x="11970" y="11856"/>
                  <a:pt x="11973" y="11957"/>
                  <a:pt x="12026" y="12315"/>
                </a:cubicBezTo>
                <a:cubicBezTo>
                  <a:pt x="12080" y="12682"/>
                  <a:pt x="12107" y="12709"/>
                  <a:pt x="12445" y="12709"/>
                </a:cubicBezTo>
                <a:lnTo>
                  <a:pt x="12805" y="12709"/>
                </a:lnTo>
                <a:lnTo>
                  <a:pt x="12830" y="12225"/>
                </a:lnTo>
                <a:cubicBezTo>
                  <a:pt x="12886" y="11161"/>
                  <a:pt x="12897" y="10223"/>
                  <a:pt x="12862" y="9467"/>
                </a:cubicBezTo>
                <a:cubicBezTo>
                  <a:pt x="12843" y="9068"/>
                  <a:pt x="12823" y="8738"/>
                  <a:pt x="12816" y="8739"/>
                </a:cubicBezTo>
                <a:close/>
                <a:moveTo>
                  <a:pt x="10068" y="9072"/>
                </a:moveTo>
                <a:cubicBezTo>
                  <a:pt x="10060" y="9132"/>
                  <a:pt x="10051" y="9280"/>
                  <a:pt x="10040" y="9557"/>
                </a:cubicBezTo>
                <a:cubicBezTo>
                  <a:pt x="10017" y="10165"/>
                  <a:pt x="10021" y="10213"/>
                  <a:pt x="10104" y="10982"/>
                </a:cubicBezTo>
                <a:cubicBezTo>
                  <a:pt x="10151" y="11422"/>
                  <a:pt x="10188" y="11876"/>
                  <a:pt x="10188" y="11982"/>
                </a:cubicBezTo>
                <a:cubicBezTo>
                  <a:pt x="10188" y="12313"/>
                  <a:pt x="9996" y="13965"/>
                  <a:pt x="9903" y="14437"/>
                </a:cubicBezTo>
                <a:cubicBezTo>
                  <a:pt x="9816" y="14876"/>
                  <a:pt x="9810" y="14884"/>
                  <a:pt x="9705" y="14619"/>
                </a:cubicBezTo>
                <a:cubicBezTo>
                  <a:pt x="9560" y="14254"/>
                  <a:pt x="9605" y="14601"/>
                  <a:pt x="9772" y="15134"/>
                </a:cubicBezTo>
                <a:cubicBezTo>
                  <a:pt x="9931" y="15642"/>
                  <a:pt x="9964" y="15668"/>
                  <a:pt x="10044" y="15316"/>
                </a:cubicBezTo>
                <a:cubicBezTo>
                  <a:pt x="10133" y="14918"/>
                  <a:pt x="10233" y="13017"/>
                  <a:pt x="10234" y="11740"/>
                </a:cubicBezTo>
                <a:cubicBezTo>
                  <a:pt x="10235" y="10678"/>
                  <a:pt x="10178" y="9530"/>
                  <a:pt x="10104" y="9133"/>
                </a:cubicBezTo>
                <a:cubicBezTo>
                  <a:pt x="10087" y="9041"/>
                  <a:pt x="10077" y="9013"/>
                  <a:pt x="10068" y="9072"/>
                </a:cubicBezTo>
                <a:close/>
                <a:moveTo>
                  <a:pt x="91" y="11285"/>
                </a:moveTo>
                <a:cubicBezTo>
                  <a:pt x="76" y="11288"/>
                  <a:pt x="64" y="11420"/>
                  <a:pt x="35" y="11649"/>
                </a:cubicBezTo>
                <a:cubicBezTo>
                  <a:pt x="-10" y="12009"/>
                  <a:pt x="-10" y="12020"/>
                  <a:pt x="24" y="12346"/>
                </a:cubicBezTo>
                <a:cubicBezTo>
                  <a:pt x="71" y="12791"/>
                  <a:pt x="120" y="12782"/>
                  <a:pt x="169" y="12315"/>
                </a:cubicBezTo>
                <a:cubicBezTo>
                  <a:pt x="208" y="11947"/>
                  <a:pt x="209" y="11956"/>
                  <a:pt x="158" y="11618"/>
                </a:cubicBezTo>
                <a:cubicBezTo>
                  <a:pt x="126" y="11404"/>
                  <a:pt x="107" y="11281"/>
                  <a:pt x="91" y="11285"/>
                </a:cubicBezTo>
                <a:close/>
                <a:moveTo>
                  <a:pt x="9388" y="14710"/>
                </a:moveTo>
                <a:cubicBezTo>
                  <a:pt x="9363" y="14713"/>
                  <a:pt x="9343" y="14837"/>
                  <a:pt x="9328" y="15073"/>
                </a:cubicBezTo>
                <a:cubicBezTo>
                  <a:pt x="9309" y="15378"/>
                  <a:pt x="9311" y="15477"/>
                  <a:pt x="9342" y="15680"/>
                </a:cubicBezTo>
                <a:cubicBezTo>
                  <a:pt x="9429" y="16246"/>
                  <a:pt x="9535" y="15702"/>
                  <a:pt x="9465" y="15043"/>
                </a:cubicBezTo>
                <a:cubicBezTo>
                  <a:pt x="9441" y="14812"/>
                  <a:pt x="9412" y="14707"/>
                  <a:pt x="9388" y="14710"/>
                </a:cubicBezTo>
                <a:close/>
                <a:moveTo>
                  <a:pt x="12576" y="17074"/>
                </a:moveTo>
                <a:cubicBezTo>
                  <a:pt x="12562" y="16951"/>
                  <a:pt x="12334" y="18280"/>
                  <a:pt x="12322" y="18559"/>
                </a:cubicBezTo>
                <a:cubicBezTo>
                  <a:pt x="12316" y="18691"/>
                  <a:pt x="12374" y="18433"/>
                  <a:pt x="12449" y="17983"/>
                </a:cubicBezTo>
                <a:cubicBezTo>
                  <a:pt x="12524" y="17533"/>
                  <a:pt x="12581" y="17119"/>
                  <a:pt x="12576" y="17074"/>
                </a:cubicBezTo>
                <a:close/>
                <a:moveTo>
                  <a:pt x="18825" y="17438"/>
                </a:moveTo>
                <a:cubicBezTo>
                  <a:pt x="18837" y="17180"/>
                  <a:pt x="18594" y="18542"/>
                  <a:pt x="18571" y="18862"/>
                </a:cubicBezTo>
                <a:cubicBezTo>
                  <a:pt x="18551" y="19139"/>
                  <a:pt x="18577" y="19026"/>
                  <a:pt x="18705" y="18286"/>
                </a:cubicBezTo>
                <a:cubicBezTo>
                  <a:pt x="18766" y="17939"/>
                  <a:pt x="18819" y="17564"/>
                  <a:pt x="18825" y="17438"/>
                </a:cubicBezTo>
                <a:close/>
                <a:moveTo>
                  <a:pt x="8901" y="19892"/>
                </a:moveTo>
                <a:cubicBezTo>
                  <a:pt x="8921" y="19609"/>
                  <a:pt x="8896" y="19720"/>
                  <a:pt x="8756" y="20529"/>
                </a:cubicBezTo>
                <a:cubicBezTo>
                  <a:pt x="8690" y="20915"/>
                  <a:pt x="8637" y="21289"/>
                  <a:pt x="8637" y="21378"/>
                </a:cubicBezTo>
                <a:cubicBezTo>
                  <a:pt x="8637" y="21562"/>
                  <a:pt x="8879" y="20204"/>
                  <a:pt x="8901" y="19892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37" grpId="3"/>
      <p:bldP build="whole" bldLvl="1" animBg="1" rev="0" advAuto="0" spid="25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7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7559160" y="935233"/>
            <a:ext cx="1122281" cy="620648"/>
            <a:chOff x="0" y="0"/>
            <a:chExt cx="1122280" cy="620647"/>
          </a:xfrm>
        </p:grpSpPr>
        <p:grpSp>
          <p:nvGrpSpPr>
            <p:cNvPr id="28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2" name="٥"/>
            <p:cNvSpPr/>
            <p:nvPr/>
          </p:nvSpPr>
          <p:spPr>
            <a:xfrm>
              <a:off x="0" y="333427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٥ </a:t>
              </a:r>
            </a:p>
          </p:txBody>
        </p:sp>
      </p:grpSp>
      <p:grpSp>
        <p:nvGrpSpPr>
          <p:cNvPr id="299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4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7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90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5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8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9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3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91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2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6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4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5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8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0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01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0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4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305" name="IMG_2381.png" descr="IMG_2381.png"/>
          <p:cNvPicPr>
            <a:picLocks noChangeAspect="1"/>
          </p:cNvPicPr>
          <p:nvPr/>
        </p:nvPicPr>
        <p:blipFill>
          <a:blip r:embed="rId7">
            <a:extLst/>
          </a:blip>
          <a:srcRect l="0" t="0" r="10864" b="0"/>
          <a:stretch>
            <a:fillRect/>
          </a:stretch>
        </p:blipFill>
        <p:spPr>
          <a:xfrm>
            <a:off x="2280095" y="935233"/>
            <a:ext cx="5495519" cy="3376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  <p:bldP build="whole" bldLvl="1" animBg="1" rev="0" advAuto="0" spid="2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تجميع"/>
          <p:cNvGrpSpPr/>
          <p:nvPr/>
        </p:nvGrpSpPr>
        <p:grpSpPr>
          <a:xfrm>
            <a:off x="7614936" y="615361"/>
            <a:ext cx="1222693" cy="717775"/>
            <a:chOff x="0" y="0"/>
            <a:chExt cx="1222691" cy="717773"/>
          </a:xfrm>
        </p:grpSpPr>
        <p:grpSp>
          <p:nvGrpSpPr>
            <p:cNvPr id="311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0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7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0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22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2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9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1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4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5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6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7" name="Google Shape;145;p11"/>
          <p:cNvSpPr txBox="1"/>
          <p:nvPr/>
        </p:nvSpPr>
        <p:spPr>
          <a:xfrm>
            <a:off x="7848858" y="3653733"/>
            <a:ext cx="772101" cy="50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40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9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2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3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1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4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45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7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348" name="IMG_2388.png" descr="IMG_2388.png"/>
          <p:cNvPicPr>
            <a:picLocks noChangeAspect="1"/>
          </p:cNvPicPr>
          <p:nvPr/>
        </p:nvPicPr>
        <p:blipFill>
          <a:blip r:embed="rId7">
            <a:extLst/>
          </a:blip>
          <a:srcRect l="17778" t="12043" r="9952" b="49999"/>
          <a:stretch>
            <a:fillRect/>
          </a:stretch>
        </p:blipFill>
        <p:spPr>
          <a:xfrm>
            <a:off x="2221758" y="1563746"/>
            <a:ext cx="5127228" cy="1938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G_2388.png" descr="IMG_2388.png"/>
          <p:cNvPicPr>
            <a:picLocks noChangeAspect="1"/>
          </p:cNvPicPr>
          <p:nvPr/>
        </p:nvPicPr>
        <p:blipFill>
          <a:blip r:embed="rId7">
            <a:extLst/>
          </a:blip>
          <a:srcRect l="0" t="64443" r="3817" b="10517"/>
          <a:stretch>
            <a:fillRect/>
          </a:stretch>
        </p:blipFill>
        <p:spPr>
          <a:xfrm>
            <a:off x="1017014" y="3349677"/>
            <a:ext cx="6916847" cy="12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2388.png" descr="IMG_2388.png"/>
          <p:cNvPicPr>
            <a:picLocks noChangeAspect="1"/>
          </p:cNvPicPr>
          <p:nvPr/>
        </p:nvPicPr>
        <p:blipFill>
          <a:blip r:embed="rId7">
            <a:extLst/>
          </a:blip>
          <a:srcRect l="50000" t="0" r="23155" b="84798"/>
          <a:stretch>
            <a:fillRect/>
          </a:stretch>
        </p:blipFill>
        <p:spPr>
          <a:xfrm>
            <a:off x="4366244" y="914282"/>
            <a:ext cx="2021843" cy="824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whole" bldLvl="1" animBg="1" rev="0" advAuto="0" spid="325" grpId="2"/>
      <p:bldP build="whole" bldLvl="1" animBg="1" rev="0" advAuto="0" spid="342" grpId="5"/>
      <p:bldP build="whole" bldLvl="1" animBg="1" rev="0" advAuto="0" spid="326" grpId="3"/>
      <p:bldP build="whole" bldLvl="1" animBg="1" rev="0" advAuto="0" spid="32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7644435" y="607584"/>
            <a:ext cx="1222693" cy="717775"/>
            <a:chOff x="0" y="0"/>
            <a:chExt cx="1222691" cy="717773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0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2" name="Google Shape;145;p11"/>
          <p:cNvSpPr txBox="1"/>
          <p:nvPr/>
        </p:nvSpPr>
        <p:spPr>
          <a:xfrm>
            <a:off x="7835096" y="3987431"/>
            <a:ext cx="755409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75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7" name="مستطيل"/>
          <p:cNvSpPr/>
          <p:nvPr/>
        </p:nvSpPr>
        <p:spPr>
          <a:xfrm>
            <a:off x="2371057" y="3102251"/>
            <a:ext cx="5398599" cy="1712019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8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81761" y="232482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pic>
        <p:nvPicPr>
          <p:cNvPr id="379" name="IMG_2389.png" descr="IMG_2389.png"/>
          <p:cNvPicPr>
            <a:picLocks noChangeAspect="1"/>
          </p:cNvPicPr>
          <p:nvPr/>
        </p:nvPicPr>
        <p:blipFill>
          <a:blip r:embed="rId7">
            <a:extLst/>
          </a:blip>
          <a:srcRect l="0" t="20428" r="0" b="56617"/>
          <a:stretch>
            <a:fillRect/>
          </a:stretch>
        </p:blipFill>
        <p:spPr>
          <a:xfrm>
            <a:off x="1505573" y="1615954"/>
            <a:ext cx="6138733" cy="1479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2389.png" descr="IMG_2389.png"/>
          <p:cNvPicPr>
            <a:picLocks noChangeAspect="1"/>
          </p:cNvPicPr>
          <p:nvPr/>
        </p:nvPicPr>
        <p:blipFill>
          <a:blip r:embed="rId7">
            <a:extLst/>
          </a:blip>
          <a:srcRect l="0" t="54375" r="1564" b="25048"/>
          <a:stretch>
            <a:fillRect/>
          </a:stretch>
        </p:blipFill>
        <p:spPr>
          <a:xfrm>
            <a:off x="2793475" y="3733936"/>
            <a:ext cx="4383533" cy="96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2389.png" descr="IMG_2389.png"/>
          <p:cNvPicPr>
            <a:picLocks noChangeAspect="1"/>
          </p:cNvPicPr>
          <p:nvPr/>
        </p:nvPicPr>
        <p:blipFill>
          <a:blip r:embed="rId7">
            <a:extLst/>
          </a:blip>
          <a:srcRect l="42977" t="47050" r="15433" b="47050"/>
          <a:stretch>
            <a:fillRect/>
          </a:stretch>
        </p:blipFill>
        <p:spPr>
          <a:xfrm>
            <a:off x="4334116" y="3252725"/>
            <a:ext cx="2517783" cy="375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77" grpId="5"/>
      <p:bldP build="whole" bldLvl="1" animBg="1" rev="0" advAuto="0" spid="372" grpId="4"/>
      <p:bldP build="whole" bldLvl="1" animBg="1" rev="0" advAuto="0" spid="371" grpId="3"/>
      <p:bldP build="whole" bldLvl="1" animBg="1" rev="0" advAuto="0" spid="3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تجميع"/>
          <p:cNvGrpSpPr/>
          <p:nvPr/>
        </p:nvGrpSpPr>
        <p:grpSpPr>
          <a:xfrm>
            <a:off x="7559160" y="935233"/>
            <a:ext cx="1122281" cy="620648"/>
            <a:chOff x="0" y="0"/>
            <a:chExt cx="1122280" cy="620647"/>
          </a:xfrm>
        </p:grpSpPr>
        <p:grpSp>
          <p:nvGrpSpPr>
            <p:cNvPr id="385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83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4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6" name="٦"/>
            <p:cNvSpPr/>
            <p:nvPr/>
          </p:nvSpPr>
          <p:spPr>
            <a:xfrm>
              <a:off x="0" y="333427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403" name="Google Shape;500;p15"/>
          <p:cNvGrpSpPr/>
          <p:nvPr/>
        </p:nvGrpSpPr>
        <p:grpSpPr>
          <a:xfrm>
            <a:off x="7569155" y="3895223"/>
            <a:ext cx="1252884" cy="678969"/>
            <a:chOff x="-24" y="0"/>
            <a:chExt cx="1252882" cy="678967"/>
          </a:xfrm>
        </p:grpSpPr>
        <p:sp>
          <p:nvSpPr>
            <p:cNvPr id="388" name="Google Shape;501;p15"/>
            <p:cNvSpPr/>
            <p:nvPr/>
          </p:nvSpPr>
          <p:spPr>
            <a:xfrm>
              <a:off x="3079" y="-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1" name="Google Shape;502;p15"/>
            <p:cNvGrpSpPr/>
            <p:nvPr/>
          </p:nvGrpSpPr>
          <p:grpSpPr>
            <a:xfrm>
              <a:off x="62093" y="51217"/>
              <a:ext cx="1137464" cy="578615"/>
              <a:chOff x="-7" y="-1"/>
              <a:chExt cx="1137463" cy="578613"/>
            </a:xfrm>
          </p:grpSpPr>
          <p:grpSp>
            <p:nvGrpSpPr>
              <p:cNvPr id="394" name="Google Shape;503;p15"/>
              <p:cNvGrpSpPr/>
              <p:nvPr/>
            </p:nvGrpSpPr>
            <p:grpSpPr>
              <a:xfrm>
                <a:off x="149861" y="-2"/>
                <a:ext cx="783855" cy="499157"/>
                <a:chOff x="0" y="0"/>
                <a:chExt cx="783853" cy="499155"/>
              </a:xfrm>
            </p:grpSpPr>
            <p:sp>
              <p:nvSpPr>
                <p:cNvPr id="389" name="Google Shape;504;p15"/>
                <p:cNvSpPr/>
                <p:nvPr/>
              </p:nvSpPr>
              <p:spPr>
                <a:xfrm rot="5400000">
                  <a:off x="213618" y="-203647"/>
                  <a:ext cx="366590" cy="7738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5;p15"/>
                <p:cNvSpPr/>
                <p:nvPr/>
              </p:nvSpPr>
              <p:spPr>
                <a:xfrm rot="5400000">
                  <a:off x="236157" y="-175547"/>
                  <a:ext cx="317821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6;p15"/>
                <p:cNvSpPr/>
                <p:nvPr/>
              </p:nvSpPr>
              <p:spPr>
                <a:xfrm rot="5400000">
                  <a:off x="238545" y="-128359"/>
                  <a:ext cx="310328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7;p15"/>
                <p:cNvSpPr/>
                <p:nvPr/>
              </p:nvSpPr>
              <p:spPr>
                <a:xfrm rot="5400000">
                  <a:off x="237688" y="-90684"/>
                  <a:ext cx="312043" cy="775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3" name="Google Shape;508;p15"/>
                <p:cNvSpPr/>
                <p:nvPr/>
              </p:nvSpPr>
              <p:spPr>
                <a:xfrm rot="5400000">
                  <a:off x="234125" y="-48727"/>
                  <a:ext cx="313757" cy="782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7" name="Google Shape;509;p15"/>
              <p:cNvGrpSpPr/>
              <p:nvPr/>
            </p:nvGrpSpPr>
            <p:grpSpPr>
              <a:xfrm>
                <a:off x="-8" y="313410"/>
                <a:ext cx="384623" cy="261130"/>
                <a:chOff x="-6" y="0"/>
                <a:chExt cx="384621" cy="261128"/>
              </a:xfrm>
            </p:grpSpPr>
            <p:sp>
              <p:nvSpPr>
                <p:cNvPr id="395" name="Google Shape;510;p15"/>
                <p:cNvSpPr/>
                <p:nvPr/>
              </p:nvSpPr>
              <p:spPr>
                <a:xfrm>
                  <a:off x="-7" y="-1"/>
                  <a:ext cx="384623" cy="261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511;p15"/>
                <p:cNvSpPr/>
                <p:nvPr/>
              </p:nvSpPr>
              <p:spPr>
                <a:xfrm>
                  <a:off x="6310" y="160995"/>
                  <a:ext cx="366685" cy="91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0" name="Google Shape;512;p15"/>
              <p:cNvGrpSpPr/>
              <p:nvPr/>
            </p:nvGrpSpPr>
            <p:grpSpPr>
              <a:xfrm>
                <a:off x="697412" y="282531"/>
                <a:ext cx="440044" cy="296082"/>
                <a:chOff x="1" y="0"/>
                <a:chExt cx="440043" cy="296080"/>
              </a:xfrm>
            </p:grpSpPr>
            <p:sp>
              <p:nvSpPr>
                <p:cNvPr id="398" name="Google Shape;513;p15"/>
                <p:cNvSpPr/>
                <p:nvPr/>
              </p:nvSpPr>
              <p:spPr>
                <a:xfrm rot="10800000">
                  <a:off x="1" y="0"/>
                  <a:ext cx="440044" cy="2960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514;p15"/>
                <p:cNvSpPr/>
                <p:nvPr/>
              </p:nvSpPr>
              <p:spPr>
                <a:xfrm rot="10800000">
                  <a:off x="9686" y="160676"/>
                  <a:ext cx="414596" cy="123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2" name="Google Shape;515;p15"/>
            <p:cNvSpPr/>
            <p:nvPr/>
          </p:nvSpPr>
          <p:spPr>
            <a:xfrm>
              <a:off x="-25" y="155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0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5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0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2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20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0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9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0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1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1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23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424" name="IMG_2382.png" descr="IMG_2382.png"/>
          <p:cNvPicPr>
            <a:picLocks noChangeAspect="1"/>
          </p:cNvPicPr>
          <p:nvPr/>
        </p:nvPicPr>
        <p:blipFill>
          <a:blip r:embed="rId7">
            <a:extLst/>
          </a:blip>
          <a:srcRect l="2176" t="0" r="12085" b="0"/>
          <a:stretch>
            <a:fillRect/>
          </a:stretch>
        </p:blipFill>
        <p:spPr>
          <a:xfrm>
            <a:off x="2468073" y="935233"/>
            <a:ext cx="5148050" cy="198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1"/>
      <p:bldP build="whole" bldLvl="1" animBg="1" rev="0" advAuto="0" spid="42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30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2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26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9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41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31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3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8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0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3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4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45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6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59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47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8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48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9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7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0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6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64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5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6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467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0" t="13540" r="8908" b="67764"/>
          <a:stretch>
            <a:fillRect/>
          </a:stretch>
        </p:blipFill>
        <p:spPr>
          <a:xfrm>
            <a:off x="678966" y="1751572"/>
            <a:ext cx="7451462" cy="146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42807" t="5142" r="27187" b="84461"/>
          <a:stretch>
            <a:fillRect/>
          </a:stretch>
        </p:blipFill>
        <p:spPr>
          <a:xfrm>
            <a:off x="3902735" y="972351"/>
            <a:ext cx="2724817" cy="904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48588" t="32904" r="27847" b="55909"/>
          <a:stretch>
            <a:fillRect/>
          </a:stretch>
        </p:blipFill>
        <p:spPr>
          <a:xfrm>
            <a:off x="3730354" y="3537762"/>
            <a:ext cx="2374559" cy="1080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3"/>
      <p:bldP build="whole" bldLvl="1" animBg="1" rev="0" advAuto="0" spid="446" grpId="4"/>
      <p:bldP build="whole" bldLvl="1" animBg="1" rev="0" advAuto="0" spid="444" grpId="2"/>
      <p:bldP build="whole" bldLvl="1" animBg="1" rev="0" advAuto="0" spid="461" grpId="5"/>
      <p:bldP build="whole" bldLvl="1" animBg="1" rev="0" advAuto="0" spid="4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75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73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71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2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4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86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6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4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7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5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8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9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0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1" name="Google Shape;145;p11"/>
          <p:cNvSpPr txBox="1"/>
          <p:nvPr/>
        </p:nvSpPr>
        <p:spPr>
          <a:xfrm>
            <a:off x="7992798" y="4037095"/>
            <a:ext cx="747154" cy="47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94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6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497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0" t="47232" r="23493" b="34072"/>
          <a:stretch>
            <a:fillRect/>
          </a:stretch>
        </p:blipFill>
        <p:spPr>
          <a:xfrm>
            <a:off x="587230" y="1567744"/>
            <a:ext cx="6781123" cy="1588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37314" t="66794" r="27187" b="16486"/>
          <a:stretch>
            <a:fillRect/>
          </a:stretch>
        </p:blipFill>
        <p:spPr>
          <a:xfrm>
            <a:off x="3449087" y="3539606"/>
            <a:ext cx="2800696" cy="1264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4"/>
      <p:bldP build="whole" bldLvl="1" animBg="1" rev="0" advAuto="0" spid="490" grpId="3"/>
      <p:bldP build="whole" bldLvl="1" animBg="1" rev="0" advAuto="0" spid="488" grpId="1"/>
      <p:bldP build="whole" bldLvl="1" animBg="1" rev="0" advAuto="0" spid="48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500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3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06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501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2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9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07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2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10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4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1" name="تجميع"/>
          <p:cNvGrpSpPr/>
          <p:nvPr/>
        </p:nvGrpSpPr>
        <p:grpSpPr>
          <a:xfrm>
            <a:off x="2712810" y="935232"/>
            <a:ext cx="5968631" cy="2781899"/>
            <a:chOff x="0" y="0"/>
            <a:chExt cx="5968629" cy="2781898"/>
          </a:xfrm>
        </p:grpSpPr>
        <p:grpSp>
          <p:nvGrpSpPr>
            <p:cNvPr id="518" name="تجميع"/>
            <p:cNvGrpSpPr/>
            <p:nvPr/>
          </p:nvGrpSpPr>
          <p:grpSpPr>
            <a:xfrm>
              <a:off x="5084464" y="-1"/>
              <a:ext cx="620649" cy="620648"/>
              <a:chOff x="-1" y="0"/>
              <a:chExt cx="620648" cy="620647"/>
            </a:xfrm>
          </p:grpSpPr>
          <p:sp>
            <p:nvSpPr>
              <p:cNvPr id="516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7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9" name="١٠"/>
            <p:cNvSpPr/>
            <p:nvPr/>
          </p:nvSpPr>
          <p:spPr>
            <a:xfrm>
              <a:off x="4846349" y="333427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pic>
          <p:nvPicPr>
            <p:cNvPr id="520" name="IMG_2383.png" descr="IMG_238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10879" b="0"/>
            <a:stretch>
              <a:fillRect/>
            </a:stretch>
          </p:blipFill>
          <p:spPr>
            <a:xfrm>
              <a:off x="0" y="98914"/>
              <a:ext cx="4567266" cy="2682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2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23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524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5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6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5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39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27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8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28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6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29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3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4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5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7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40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1" grpId="2"/>
      <p:bldP build="whole" bldLvl="1" animBg="1" rev="0" advAuto="0" spid="52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