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9" name="Shape 10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العنوان والعنوان الفرع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" descr="صورة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2025" y="-27045"/>
            <a:ext cx="13128850" cy="9807691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12.png" descr="1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11.png" descr="1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9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6.png" descr="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0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صورة - أفق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15.png" descr="1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لعنوان - الوس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5.png" descr="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2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صورة - رأس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7.png" descr="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3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-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9.png" descr="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5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لعنوان والتعداد النقطي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3.png" descr="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6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تعداد 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2.png" descr="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6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صورة - ٣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طريق رملي بين تلين يؤدي إلى المحيط"/>
          <p:cNvSpPr/>
          <p:nvPr>
            <p:ph type="pic" sz="quarter" idx="21"/>
          </p:nvPr>
        </p:nvSpPr>
        <p:spPr>
          <a:xfrm>
            <a:off x="6556375" y="5092700"/>
            <a:ext cx="565785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76" name="طائر البلشون يحلق على ارتفاع منخفض فوق الشاطئ خلف سياج قصير"/>
          <p:cNvSpPr/>
          <p:nvPr>
            <p:ph type="pic" sz="half" idx="22"/>
          </p:nvPr>
        </p:nvSpPr>
        <p:spPr>
          <a:xfrm>
            <a:off x="6718300" y="749300"/>
            <a:ext cx="5334000" cy="5334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77" name="منظر للشاطئ والبحر من الكثبان الرملية العشبية"/>
          <p:cNvSpPr/>
          <p:nvPr>
            <p:ph type="pic" idx="23"/>
          </p:nvPr>
        </p:nvSpPr>
        <p:spPr>
          <a:xfrm>
            <a:off x="-2832100" y="889000"/>
            <a:ext cx="119634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7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.png" descr="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نص العنوان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4" name="مستوى النص الأول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" name="رقم الشريحة"/>
          <p:cNvSpPr txBox="1"/>
          <p:nvPr>
            <p:ph type="sldNum" sz="quarter" idx="2"/>
          </p:nvPr>
        </p:nvSpPr>
        <p:spPr>
          <a:xfrm>
            <a:off x="6335119" y="9296399"/>
            <a:ext cx="327789" cy="340743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  <p:transition xmlns:p14="http://schemas.microsoft.com/office/powerpoint/2010/main" spd="med" advClick="1"/>
  <p:txStyles>
    <p:titleStyle>
      <a:lvl1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1pPr>
      <a:lvl2pPr marL="0" marR="0" indent="457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2pPr>
      <a:lvl3pPr marL="0" marR="0" indent="914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3pPr>
      <a:lvl4pPr marL="0" marR="0" indent="1371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4pPr>
      <a:lvl5pPr marL="0" marR="0" indent="18288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5pPr>
      <a:lvl6pPr marL="0" marR="0" indent="22860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6pPr>
      <a:lvl7pPr marL="0" marR="0" indent="2743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7pPr>
      <a:lvl8pPr marL="0" marR="0" indent="3200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8pPr>
      <a:lvl9pPr marL="0" marR="0" indent="3657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9pPr>
    </p:titleStyle>
    <p:bodyStyle>
      <a:lvl1pPr marL="4445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4.png"/><Relationship Id="rId3" Type="http://schemas.openxmlformats.org/officeDocument/2006/relationships/image" Target="../media/image1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5.png"/><Relationship Id="rId3" Type="http://schemas.openxmlformats.org/officeDocument/2006/relationships/image" Target="../media/image12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5.png"/><Relationship Id="rId3" Type="http://schemas.openxmlformats.org/officeDocument/2006/relationships/image" Target="../media/image12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5.png"/><Relationship Id="rId3" Type="http://schemas.openxmlformats.org/officeDocument/2006/relationships/image" Target="../media/image12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مهارة حل لمسألة"/>
          <p:cNvSpPr txBox="1"/>
          <p:nvPr/>
        </p:nvSpPr>
        <p:spPr>
          <a:xfrm>
            <a:off x="4338583" y="4647290"/>
            <a:ext cx="452957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مهارة حل لمسألة  </a:t>
            </a:r>
          </a:p>
        </p:txBody>
      </p:sp>
      <p:pic>
        <p:nvPicPr>
          <p:cNvPr id="112" name="IMG_1087.png" descr="IMG_108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3723" y="-74938"/>
            <a:ext cx="1913071" cy="1478146"/>
          </a:xfrm>
          <a:prstGeom prst="rect">
            <a:avLst/>
          </a:prstGeom>
          <a:ln w="12700">
            <a:miter lim="400000"/>
          </a:ln>
        </p:spPr>
      </p:pic>
      <p:sp>
        <p:nvSpPr>
          <p:cNvPr id="113" name="الفصل الأول :…"/>
          <p:cNvSpPr txBox="1"/>
          <p:nvPr/>
        </p:nvSpPr>
        <p:spPr>
          <a:xfrm>
            <a:off x="3819355" y="405255"/>
            <a:ext cx="5568028" cy="149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b="0" sz="55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الفصل الأول :</a:t>
            </a:r>
          </a:p>
          <a:p>
            <a:pPr rtl="0">
              <a:defRPr b="0" sz="5500">
                <a:solidFill>
                  <a:srgbClr val="4D22B2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القيمة  المنزلية ضمن الملايين </a:t>
            </a:r>
          </a:p>
        </p:txBody>
      </p:sp>
      <p:grpSp>
        <p:nvGrpSpPr>
          <p:cNvPr id="116" name="Aishah Aljuhani"/>
          <p:cNvGrpSpPr/>
          <p:nvPr/>
        </p:nvGrpSpPr>
        <p:grpSpPr>
          <a:xfrm rot="19515797">
            <a:off x="-230568" y="4819304"/>
            <a:ext cx="2576816" cy="922743"/>
            <a:chOff x="0" y="0"/>
            <a:chExt cx="2576815" cy="922742"/>
          </a:xfrm>
        </p:grpSpPr>
        <p:sp>
          <p:nvSpPr>
            <p:cNvPr id="115" name="Aishah Aljuhani"/>
            <p:cNvSpPr txBox="1"/>
            <p:nvPr/>
          </p:nvSpPr>
          <p:spPr>
            <a:xfrm>
              <a:off x="35921" y="35921"/>
              <a:ext cx="2504974" cy="8509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defTabSz="325120" rtl="0">
                <a:lnSpc>
                  <a:spcPct val="110000"/>
                </a:lnSpc>
                <a:defRPr b="0" sz="3000">
                  <a:solidFill>
                    <a:srgbClr val="004D65"/>
                  </a:solidFill>
                  <a:latin typeface="Janna LT Regular"/>
                  <a:ea typeface="Janna LT Regular"/>
                  <a:cs typeface="Janna LT Regular"/>
                  <a:sym typeface="Janna LT Regular"/>
                </a:defRPr>
              </a:pPr>
              <a:r>
                <a:rPr sz="2000">
                  <a:latin typeface="Chalkduster"/>
                  <a:ea typeface="Chalkduster"/>
                  <a:cs typeface="Chalkduster"/>
                  <a:sym typeface="Chalkduster"/>
                </a:rPr>
                <a:t>Aishah Aljuhani</a:t>
              </a:r>
              <a:r>
                <a:t> </a:t>
              </a:r>
            </a:p>
          </p:txBody>
        </p:sp>
        <p:pic>
          <p:nvPicPr>
            <p:cNvPr id="114" name="Aishah Aljuhani Aishah Aljuhani " descr="Aishah Aljuhani Aishah Aljuhani 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0"/>
              <a:ext cx="2576817" cy="92274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IMG_1329.png" descr="IMG_1329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2750" y="83618"/>
            <a:ext cx="13318574" cy="95863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73723" y="-74938"/>
            <a:ext cx="1913071" cy="1478146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صفحة ٢٢"/>
          <p:cNvSpPr txBox="1"/>
          <p:nvPr/>
        </p:nvSpPr>
        <p:spPr>
          <a:xfrm>
            <a:off x="40704" y="8917656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5500">
                <a:solidFill>
                  <a:srgbClr val="004D65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٢٢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IMG_1330.png" descr="IMG_1330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87344"/>
          <a:stretch>
            <a:fillRect/>
          </a:stretch>
        </p:blipFill>
        <p:spPr>
          <a:xfrm>
            <a:off x="2144862" y="-63113"/>
            <a:ext cx="10436050" cy="18642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73723" y="-74938"/>
            <a:ext cx="1913071" cy="14781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IMG_1330.png" descr="IMG_1330.png"/>
          <p:cNvPicPr>
            <a:picLocks noChangeAspect="1"/>
          </p:cNvPicPr>
          <p:nvPr/>
        </p:nvPicPr>
        <p:blipFill>
          <a:blip r:embed="rId2">
            <a:extLst/>
          </a:blip>
          <a:srcRect l="4422" t="12974" r="1520" b="60856"/>
          <a:stretch>
            <a:fillRect/>
          </a:stretch>
        </p:blipFill>
        <p:spPr>
          <a:xfrm>
            <a:off x="198832" y="2480667"/>
            <a:ext cx="12607233" cy="4951057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صفحة ٢٢"/>
          <p:cNvSpPr txBox="1"/>
          <p:nvPr/>
        </p:nvSpPr>
        <p:spPr>
          <a:xfrm>
            <a:off x="40704" y="8917656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5500">
                <a:solidFill>
                  <a:srgbClr val="004D65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٢٢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IMG_1330.png" descr="IMG_1330.png"/>
          <p:cNvPicPr>
            <a:picLocks noChangeAspect="1"/>
          </p:cNvPicPr>
          <p:nvPr/>
        </p:nvPicPr>
        <p:blipFill>
          <a:blip r:embed="rId2">
            <a:extLst/>
          </a:blip>
          <a:srcRect l="52464" t="48066" r="408" b="29390"/>
          <a:stretch>
            <a:fillRect/>
          </a:stretch>
        </p:blipFill>
        <p:spPr>
          <a:xfrm>
            <a:off x="6312049" y="278551"/>
            <a:ext cx="6550736" cy="44228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" name="IMG_1330.png" descr="IMG_1330.png"/>
          <p:cNvPicPr>
            <a:picLocks noChangeAspect="1"/>
          </p:cNvPicPr>
          <p:nvPr/>
        </p:nvPicPr>
        <p:blipFill>
          <a:blip r:embed="rId2">
            <a:extLst/>
          </a:blip>
          <a:srcRect l="52086" t="71545" r="1186" b="19325"/>
          <a:stretch>
            <a:fillRect/>
          </a:stretch>
        </p:blipFill>
        <p:spPr>
          <a:xfrm>
            <a:off x="5879925" y="6068598"/>
            <a:ext cx="6997931" cy="19298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73723" y="-74938"/>
            <a:ext cx="1913071" cy="1478146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خط"/>
          <p:cNvSpPr/>
          <p:nvPr/>
        </p:nvSpPr>
        <p:spPr>
          <a:xfrm>
            <a:off x="335094" y="5384962"/>
            <a:ext cx="12334611" cy="1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31" name="صفحة ٢٢"/>
          <p:cNvSpPr txBox="1"/>
          <p:nvPr/>
        </p:nvSpPr>
        <p:spPr>
          <a:xfrm>
            <a:off x="40704" y="8917656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5500">
                <a:solidFill>
                  <a:srgbClr val="004D65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٢٢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IMG_1330.png" descr="IMG_1330.png"/>
          <p:cNvPicPr>
            <a:picLocks noChangeAspect="1"/>
          </p:cNvPicPr>
          <p:nvPr/>
        </p:nvPicPr>
        <p:blipFill>
          <a:blip r:embed="rId2">
            <a:extLst/>
          </a:blip>
          <a:srcRect l="52319" t="81798" r="1296" b="0"/>
          <a:stretch>
            <a:fillRect/>
          </a:stretch>
        </p:blipFill>
        <p:spPr>
          <a:xfrm>
            <a:off x="5301348" y="-1721"/>
            <a:ext cx="7477785" cy="41419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" name="IMG_1330.png" descr="IMG_1330.png"/>
          <p:cNvPicPr>
            <a:picLocks noChangeAspect="1"/>
          </p:cNvPicPr>
          <p:nvPr/>
        </p:nvPicPr>
        <p:blipFill>
          <a:blip r:embed="rId2">
            <a:extLst/>
          </a:blip>
          <a:srcRect l="0" t="48352" r="49251" b="31971"/>
          <a:stretch>
            <a:fillRect/>
          </a:stretch>
        </p:blipFill>
        <p:spPr>
          <a:xfrm>
            <a:off x="4630956" y="4807284"/>
            <a:ext cx="8096412" cy="4430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73723" y="-74938"/>
            <a:ext cx="1913071" cy="1478146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خط"/>
          <p:cNvSpPr/>
          <p:nvPr/>
        </p:nvSpPr>
        <p:spPr>
          <a:xfrm>
            <a:off x="335094" y="5384962"/>
            <a:ext cx="12334611" cy="1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37" name="صفحة ٢٢"/>
          <p:cNvSpPr txBox="1"/>
          <p:nvPr/>
        </p:nvSpPr>
        <p:spPr>
          <a:xfrm>
            <a:off x="40704" y="8917656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5500">
                <a:solidFill>
                  <a:srgbClr val="004D65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٢٢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فقاعة اقتباس"/>
          <p:cNvSpPr/>
          <p:nvPr/>
        </p:nvSpPr>
        <p:spPr>
          <a:xfrm>
            <a:off x="2700977" y="2854126"/>
            <a:ext cx="7194579" cy="4809891"/>
          </a:xfrm>
          <a:prstGeom prst="wedgeEllipseCallout">
            <a:avLst>
              <a:gd name="adj1" fmla="val 55232"/>
              <a:gd name="adj2" fmla="val -55787"/>
            </a:avLst>
          </a:prstGeom>
          <a:solidFill>
            <a:srgbClr val="93E3FD">
              <a:alpha val="56392"/>
            </a:srgbClr>
          </a:solidFill>
          <a:ln w="50800">
            <a:solidFill>
              <a:srgbClr val="01C7FC">
                <a:alpha val="56392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rtl="0"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140" name="بيضاوي"/>
          <p:cNvSpPr/>
          <p:nvPr/>
        </p:nvSpPr>
        <p:spPr>
          <a:xfrm>
            <a:off x="8981278" y="1572510"/>
            <a:ext cx="2629341" cy="1860155"/>
          </a:xfrm>
          <a:prstGeom prst="wedgeEllipseCallout">
            <a:avLst>
              <a:gd name="adj1" fmla="val -1238"/>
              <a:gd name="adj2" fmla="val -7582"/>
            </a:avLst>
          </a:prstGeom>
          <a:solidFill>
            <a:srgbClr val="93E3FD">
              <a:alpha val="56392"/>
            </a:srgbClr>
          </a:solidFill>
          <a:ln w="50800">
            <a:solidFill>
              <a:srgbClr val="01C7FC">
                <a:alpha val="56392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rtl="0"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141" name="الواجب"/>
          <p:cNvSpPr txBox="1"/>
          <p:nvPr/>
        </p:nvSpPr>
        <p:spPr>
          <a:xfrm>
            <a:off x="9241637" y="1931087"/>
            <a:ext cx="2108623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الواجب</a:t>
            </a:r>
          </a:p>
        </p:txBody>
      </p:sp>
      <p:pic>
        <p:nvPicPr>
          <p:cNvPr id="142" name="IMG_1087.png" descr="IMG_108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3723" y="-74938"/>
            <a:ext cx="1913071" cy="14781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