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" descr="صورة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025" y="-27045"/>
            <a:ext cx="13128850" cy="980769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5.png" descr="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7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hyperlink" Target="https://youtu.be/yzEsJYwmnXw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القيمة المنزلية ضمن الملايين"/>
          <p:cNvSpPr txBox="1"/>
          <p:nvPr/>
        </p:nvSpPr>
        <p:spPr>
          <a:xfrm>
            <a:off x="3068614" y="4647290"/>
            <a:ext cx="706951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القيمة المنزلية ضمن الملايين </a:t>
            </a:r>
          </a:p>
        </p:txBody>
      </p:sp>
      <p:pic>
        <p:nvPicPr>
          <p:cNvPr id="112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116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115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14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3141" t="0" r="0" b="92594"/>
          <a:stretch>
            <a:fillRect/>
          </a:stretch>
        </p:blipFill>
        <p:spPr>
          <a:xfrm>
            <a:off x="2490944" y="77931"/>
            <a:ext cx="10504513" cy="1041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40938" t="7593" r="1570" b="87361"/>
          <a:stretch>
            <a:fillRect/>
          </a:stretch>
        </p:blipFill>
        <p:spPr>
          <a:xfrm>
            <a:off x="5110836" y="911195"/>
            <a:ext cx="7629772" cy="86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12033" t="12621" r="1662" b="83563"/>
          <a:stretch>
            <a:fillRect/>
          </a:stretch>
        </p:blipFill>
        <p:spPr>
          <a:xfrm>
            <a:off x="201612" y="1755690"/>
            <a:ext cx="12601632" cy="722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44837" t="18726" r="1462" b="76176"/>
          <a:stretch>
            <a:fillRect/>
          </a:stretch>
        </p:blipFill>
        <p:spPr>
          <a:xfrm>
            <a:off x="4841358" y="2952893"/>
            <a:ext cx="8168838" cy="100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76383" t="36529" r="1038" b="58732"/>
          <a:stretch>
            <a:fillRect/>
          </a:stretch>
        </p:blipFill>
        <p:spPr>
          <a:xfrm>
            <a:off x="9465784" y="3638039"/>
            <a:ext cx="3456267" cy="940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31535" t="36581" r="47813" b="58065"/>
          <a:stretch>
            <a:fillRect/>
          </a:stretch>
        </p:blipFill>
        <p:spPr>
          <a:xfrm>
            <a:off x="9537618" y="5311320"/>
            <a:ext cx="3312819" cy="1113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46566" t="57462" r="2117" b="38336"/>
          <a:stretch>
            <a:fillRect/>
          </a:stretch>
        </p:blipFill>
        <p:spPr>
          <a:xfrm>
            <a:off x="5021737" y="7157639"/>
            <a:ext cx="7808145" cy="828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83" y="2766192"/>
            <a:ext cx="5761039" cy="146735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صفحة ٢٠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59625" t="62388" r="1570" b="33438"/>
          <a:stretch>
            <a:fillRect/>
          </a:stretch>
        </p:blipFill>
        <p:spPr>
          <a:xfrm>
            <a:off x="6313087" y="265445"/>
            <a:ext cx="6588240" cy="918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49515" t="67303" r="1995" b="29931"/>
          <a:stretch>
            <a:fillRect/>
          </a:stretch>
        </p:blipFill>
        <p:spPr>
          <a:xfrm>
            <a:off x="2368802" y="1372702"/>
            <a:ext cx="10575193" cy="781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38003" t="70974" r="2590" b="25442"/>
          <a:stretch>
            <a:fillRect/>
          </a:stretch>
        </p:blipFill>
        <p:spPr>
          <a:xfrm>
            <a:off x="86717" y="3638898"/>
            <a:ext cx="12831376" cy="1003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G_1325.png" descr="IMG_1325.png"/>
          <p:cNvPicPr>
            <a:picLocks noChangeAspect="1"/>
          </p:cNvPicPr>
          <p:nvPr/>
        </p:nvPicPr>
        <p:blipFill>
          <a:blip r:embed="rId2">
            <a:extLst/>
          </a:blip>
          <a:srcRect l="3706" t="78020" r="0" b="0"/>
          <a:stretch>
            <a:fillRect/>
          </a:stretch>
        </p:blipFill>
        <p:spPr>
          <a:xfrm>
            <a:off x="182259" y="5706920"/>
            <a:ext cx="12888128" cy="3812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4503" y="55245"/>
            <a:ext cx="5256195" cy="133877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صفحة ٢٠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G_1326.png" descr="IMG_13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787" y="495529"/>
            <a:ext cx="11529571" cy="9332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1048" y="56329"/>
            <a:ext cx="5905280" cy="150409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صفحة ٢١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90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91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192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فكرة الدرس"/>
          <p:cNvSpPr txBox="1"/>
          <p:nvPr/>
        </p:nvSpPr>
        <p:spPr>
          <a:xfrm>
            <a:off x="7490800" y="2435932"/>
            <a:ext cx="291153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 </a:t>
            </a:r>
          </a:p>
        </p:txBody>
      </p:sp>
      <p:sp>
        <p:nvSpPr>
          <p:cNvPr id="122" name="مستطيل مستدير الزوايا"/>
          <p:cNvSpPr/>
          <p:nvPr/>
        </p:nvSpPr>
        <p:spPr>
          <a:xfrm>
            <a:off x="3237711" y="3304062"/>
            <a:ext cx="4385952" cy="3700805"/>
          </a:xfrm>
          <a:prstGeom prst="roundRect">
            <a:avLst>
              <a:gd name="adj" fmla="val 5148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3" name="أقرأ أعدادًا ضمن…"/>
          <p:cNvSpPr txBox="1"/>
          <p:nvPr/>
        </p:nvSpPr>
        <p:spPr>
          <a:xfrm>
            <a:off x="3806326" y="3932435"/>
            <a:ext cx="3039572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أقرأ أعدادًا ضمن </a:t>
            </a:r>
          </a:p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الملايين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تشويقه"/>
          <p:cNvSpPr txBox="1"/>
          <p:nvPr/>
        </p:nvSpPr>
        <p:spPr>
          <a:xfrm>
            <a:off x="8205511" y="2767686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127" name="IMG_1314.png" descr="IMG_1314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tretch>
            <a:fillRect/>
          </a:stretch>
        </p:blipFill>
        <p:spPr>
          <a:xfrm>
            <a:off x="3883260" y="2684699"/>
            <a:ext cx="5440218" cy="544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صورة" descr="صورة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22004" y="6864445"/>
            <a:ext cx="943339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1767.jpeg" descr="IMG_1767.jpeg">
            <a:hlinkClick r:id="rId4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21085" y="4331110"/>
            <a:ext cx="3950099" cy="32071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1323.png" descr="IMG_1323.png"/>
          <p:cNvPicPr>
            <a:picLocks noChangeAspect="1"/>
          </p:cNvPicPr>
          <p:nvPr/>
        </p:nvPicPr>
        <p:blipFill>
          <a:blip r:embed="rId2">
            <a:extLst/>
          </a:blip>
          <a:srcRect l="0" t="1458" r="29248" b="33011"/>
          <a:stretch>
            <a:fillRect/>
          </a:stretch>
        </p:blipFill>
        <p:spPr>
          <a:xfrm>
            <a:off x="363140" y="622911"/>
            <a:ext cx="8687211" cy="8341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صفحة ١٨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١٨</a:t>
            </a:r>
          </a:p>
        </p:txBody>
      </p:sp>
      <p:pic>
        <p:nvPicPr>
          <p:cNvPr id="134" name="IMG_1323.png" descr="IMG_1323.png"/>
          <p:cNvPicPr>
            <a:picLocks noChangeAspect="1"/>
          </p:cNvPicPr>
          <p:nvPr/>
        </p:nvPicPr>
        <p:blipFill>
          <a:blip r:embed="rId2">
            <a:extLst/>
          </a:blip>
          <a:srcRect l="72716" t="3698" r="0" b="64458"/>
          <a:stretch>
            <a:fillRect/>
          </a:stretch>
        </p:blipFill>
        <p:spPr>
          <a:xfrm>
            <a:off x="8926054" y="2887500"/>
            <a:ext cx="3699266" cy="4476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G_1323.png" descr="IMG_1323.png"/>
          <p:cNvPicPr>
            <a:picLocks noChangeAspect="1"/>
          </p:cNvPicPr>
          <p:nvPr/>
        </p:nvPicPr>
        <p:blipFill>
          <a:blip r:embed="rId2">
            <a:extLst/>
          </a:blip>
          <a:srcRect l="6612" t="69249" r="27409" b="0"/>
          <a:stretch>
            <a:fillRect/>
          </a:stretch>
        </p:blipFill>
        <p:spPr>
          <a:xfrm>
            <a:off x="856098" y="3130673"/>
            <a:ext cx="11552136" cy="5581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5975" y="819906"/>
            <a:ext cx="8512484" cy="216815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صفحة ١٨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8506"/>
          <a:stretch>
            <a:fillRect/>
          </a:stretch>
        </p:blipFill>
        <p:spPr>
          <a:xfrm>
            <a:off x="778276" y="634603"/>
            <a:ext cx="11809905" cy="8484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صفحة ١٩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1646" t="51987" r="3920" b="41761"/>
          <a:stretch>
            <a:fillRect/>
          </a:stretch>
        </p:blipFill>
        <p:spPr>
          <a:xfrm>
            <a:off x="2330989" y="64849"/>
            <a:ext cx="10443386" cy="964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4377" t="58706" r="0" b="31992"/>
          <a:stretch>
            <a:fillRect/>
          </a:stretch>
        </p:blipFill>
        <p:spPr>
          <a:xfrm>
            <a:off x="584316" y="949911"/>
            <a:ext cx="12713155" cy="1725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40411" t="67903" r="2208" b="28325"/>
          <a:stretch>
            <a:fillRect/>
          </a:stretch>
        </p:blipFill>
        <p:spPr>
          <a:xfrm>
            <a:off x="5813142" y="3136289"/>
            <a:ext cx="7250814" cy="664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79893" t="72172" r="2300" b="24691"/>
          <a:stretch>
            <a:fillRect/>
          </a:stretch>
        </p:blipFill>
        <p:spPr>
          <a:xfrm>
            <a:off x="10324974" y="3908882"/>
            <a:ext cx="2744199" cy="674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58273" t="72306" r="23920" b="24557"/>
          <a:stretch>
            <a:fillRect/>
          </a:stretch>
        </p:blipFill>
        <p:spPr>
          <a:xfrm>
            <a:off x="10324974" y="5436905"/>
            <a:ext cx="2744199" cy="674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35249" t="72440" r="46944" b="24422"/>
          <a:stretch>
            <a:fillRect/>
          </a:stretch>
        </p:blipFill>
        <p:spPr>
          <a:xfrm>
            <a:off x="10324974" y="6998318"/>
            <a:ext cx="2744199" cy="674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9697" t="72306" r="72495" b="24557"/>
          <a:stretch>
            <a:fillRect/>
          </a:stretch>
        </p:blipFill>
        <p:spPr>
          <a:xfrm>
            <a:off x="10324974" y="8314520"/>
            <a:ext cx="2744199" cy="674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755" y="3030138"/>
            <a:ext cx="6136067" cy="156287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صفحة ١٩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52470" t="76264" r="3423" b="20397"/>
          <a:stretch>
            <a:fillRect/>
          </a:stretch>
        </p:blipFill>
        <p:spPr>
          <a:xfrm>
            <a:off x="5954461" y="216303"/>
            <a:ext cx="6797381" cy="717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54529" t="80893" r="3704" b="15668"/>
          <a:stretch>
            <a:fillRect/>
          </a:stretch>
        </p:blipFill>
        <p:spPr>
          <a:xfrm>
            <a:off x="6387185" y="1182721"/>
            <a:ext cx="6436778" cy="739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1324.png" descr="IMG_1324.png"/>
          <p:cNvPicPr>
            <a:picLocks noChangeAspect="1"/>
          </p:cNvPicPr>
          <p:nvPr/>
        </p:nvPicPr>
        <p:blipFill>
          <a:blip r:embed="rId2">
            <a:extLst/>
          </a:blip>
          <a:srcRect l="43532" t="85791" r="2721" b="10737"/>
          <a:stretch>
            <a:fillRect/>
          </a:stretch>
        </p:blipFill>
        <p:spPr>
          <a:xfrm>
            <a:off x="4576956" y="3360763"/>
            <a:ext cx="8283067" cy="746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1324.png" descr="IMG_1324.png"/>
          <p:cNvPicPr>
            <a:picLocks noChangeAspect="0"/>
          </p:cNvPicPr>
          <p:nvPr/>
        </p:nvPicPr>
        <p:blipFill>
          <a:blip r:embed="rId2">
            <a:extLst/>
          </a:blip>
          <a:srcRect l="9912" t="89378" r="3540" b="6140"/>
          <a:stretch>
            <a:fillRect/>
          </a:stretch>
        </p:blipFill>
        <p:spPr>
          <a:xfrm>
            <a:off x="2442335" y="5127654"/>
            <a:ext cx="10440209" cy="1267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1324.png" descr="IMG_1324.png"/>
          <p:cNvPicPr>
            <a:picLocks noChangeAspect="0"/>
          </p:cNvPicPr>
          <p:nvPr/>
        </p:nvPicPr>
        <p:blipFill>
          <a:blip r:embed="rId2">
            <a:extLst/>
          </a:blip>
          <a:srcRect l="5188" t="94325" r="2584" b="275"/>
          <a:stretch>
            <a:fillRect/>
          </a:stretch>
        </p:blipFill>
        <p:spPr>
          <a:xfrm>
            <a:off x="1859328" y="7909884"/>
            <a:ext cx="11125356" cy="152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6441" y="-5250"/>
            <a:ext cx="5256194" cy="133877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صفحة ١٩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