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b="0"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12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12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34.png"/><Relationship Id="rId10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0.png"/><Relationship Id="rId3" Type="http://schemas.openxmlformats.org/officeDocument/2006/relationships/image" Target="../media/image2.jpeg"/><Relationship Id="rId4" Type="http://schemas.openxmlformats.org/officeDocument/2006/relationships/image" Target="../media/image4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2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4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8.png"/><Relationship Id="rId3" Type="http://schemas.openxmlformats.org/officeDocument/2006/relationships/image" Target="../media/image2.jpeg"/><Relationship Id="rId4" Type="http://schemas.openxmlformats.org/officeDocument/2006/relationships/image" Target="../media/image49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4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Relationship Id="rId4" Type="http://schemas.openxmlformats.org/officeDocument/2006/relationships/hyperlink" Target="https://youtu.be/2NSYOepDZPY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5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hyperlink" Target="https://phet.colorado.edu/sims/html/function-builder/latest/function-builder_en.html" TargetMode="External"/><Relationship Id="rId10" Type="http://schemas.openxmlformats.org/officeDocument/2006/relationships/image" Target="../media/image4.jpeg"/><Relationship Id="rId11" Type="http://schemas.openxmlformats.org/officeDocument/2006/relationships/image" Target="../media/image2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12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7841239" y="3788247"/>
            <a:ext cx="11384101" cy="6537453"/>
            <a:chOff x="0" y="0"/>
            <a:chExt cx="11384100" cy="6537451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1219001" cy="6372352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384101" cy="6537452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23299" y="2352352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3836" y="7830449"/>
            <a:ext cx="3404081" cy="340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٤-٧ جداول الدوال: جداول الضرب والقسمة"/>
          <p:cNvSpPr txBox="1"/>
          <p:nvPr/>
        </p:nvSpPr>
        <p:spPr>
          <a:xfrm>
            <a:off x="8055876" y="4941980"/>
            <a:ext cx="10246510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139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٤-٧ جداول الدوال: جداول الضرب والقسمة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0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9" name="صفحة الكتاب ١٢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08" name="صفحة الكتاب ١٢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١٢٩</a:t>
              </a:r>
            </a:p>
          </p:txBody>
        </p:sp>
        <p:pic>
          <p:nvPicPr>
            <p:cNvPr id="307" name="صفحة الكتاب ١٢٩ صفحة الكتاب ١٢٩" descr="صفحة الكتاب ١٢٩ صفحة الكتاب ١٢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17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1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8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190404" y="8668187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14940" y="2756035"/>
            <a:ext cx="15069673" cy="14972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تجميع"/>
          <p:cNvGrpSpPr/>
          <p:nvPr/>
        </p:nvGrpSpPr>
        <p:grpSpPr>
          <a:xfrm>
            <a:off x="8390655" y="5353734"/>
            <a:ext cx="19907155" cy="6259732"/>
            <a:chOff x="0" y="0"/>
            <a:chExt cx="19907154" cy="6259730"/>
          </a:xfrm>
        </p:grpSpPr>
        <p:pic>
          <p:nvPicPr>
            <p:cNvPr id="320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2799749" cy="6259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aphicFrame>
          <p:nvGraphicFramePr>
            <p:cNvPr id="321" name="الجدول"/>
            <p:cNvGraphicFramePr/>
            <p:nvPr/>
          </p:nvGraphicFramePr>
          <p:xfrm>
            <a:off x="11743101" y="514119"/>
            <a:ext cx="8164054" cy="4907838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1">
                  <a:tableStyleId>{EEE7283C-3CF3-47DC-8721-378D4A62B228}</a:tableStyleId>
                </a:tblPr>
                <a:tblGrid>
                  <a:gridCol w="4075676"/>
                  <a:gridCol w="4075676"/>
                </a:tblGrid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2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0" name="صفحة الكتاب ١٣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29" name="صفحة الكتاب ١٣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١٣٠</a:t>
              </a:r>
            </a:p>
          </p:txBody>
        </p:sp>
        <p:pic>
          <p:nvPicPr>
            <p:cNvPr id="328" name="صفحة الكتاب ١٣٠ صفحة الكتاب ١٣٠" descr="صفحة الكتاب ١٣٠ صفحة الكتاب ١٣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3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7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3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38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411480" y="614771"/>
            <a:ext cx="11768851" cy="2777367"/>
          </a:xfrm>
          <a:prstGeom prst="rect">
            <a:avLst/>
          </a:prstGeom>
        </p:spPr>
      </p:pic>
      <p:pic>
        <p:nvPicPr>
          <p:cNvPr id="33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07918" y="614771"/>
            <a:ext cx="3638094" cy="323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312030" y="9454433"/>
            <a:ext cx="3736602" cy="28986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3" name="صورة"/>
          <p:cNvGrpSpPr/>
          <p:nvPr/>
        </p:nvGrpSpPr>
        <p:grpSpPr>
          <a:xfrm>
            <a:off x="4944593" y="5076711"/>
            <a:ext cx="18701687" cy="1529257"/>
            <a:chOff x="0" y="0"/>
            <a:chExt cx="18701686" cy="1529255"/>
          </a:xfrm>
        </p:grpSpPr>
        <p:pic>
          <p:nvPicPr>
            <p:cNvPr id="342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18269887" cy="9704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1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8701687" cy="1529256"/>
            </a:xfrm>
            <a:prstGeom prst="rect">
              <a:avLst/>
            </a:prstGeom>
            <a:effectLst/>
          </p:spPr>
        </p:pic>
      </p:grpSp>
      <p:pic>
        <p:nvPicPr>
          <p:cNvPr id="344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160493" y="7194929"/>
            <a:ext cx="18269887" cy="1237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4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2" name="صفحة الكتاب ١٣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51" name="صفحة الكتاب ١٣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١٣٠</a:t>
              </a:r>
            </a:p>
          </p:txBody>
        </p:sp>
        <p:pic>
          <p:nvPicPr>
            <p:cNvPr id="350" name="صفحة الكتاب ١٣٠ صفحة الكتاب ١٣٠" descr="صفحة الكتاب ١٣٠ صفحة الكتاب ١٣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5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9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5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62" name="صورة"/>
          <p:cNvGrpSpPr/>
          <p:nvPr/>
        </p:nvGrpSpPr>
        <p:grpSpPr>
          <a:xfrm>
            <a:off x="7196198" y="2610987"/>
            <a:ext cx="14963068" cy="8605039"/>
            <a:chOff x="0" y="0"/>
            <a:chExt cx="14963066" cy="8605037"/>
          </a:xfrm>
        </p:grpSpPr>
        <p:pic>
          <p:nvPicPr>
            <p:cNvPr id="36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4531267" cy="80462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4963067" cy="8605038"/>
            </a:xfrm>
            <a:prstGeom prst="rect">
              <a:avLst/>
            </a:prstGeom>
            <a:effectLst/>
          </p:spPr>
        </p:pic>
      </p:grpSp>
      <p:pic>
        <p:nvPicPr>
          <p:cNvPr id="36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845787" y="721796"/>
            <a:ext cx="3638094" cy="323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G_1671.png" descr="IMG_167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805616" y="8792239"/>
            <a:ext cx="4183842" cy="3245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6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3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7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72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74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8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0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85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89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86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8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88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90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9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95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92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93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94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99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96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97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98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0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40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3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412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411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18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41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3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41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8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2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33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2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38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34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5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6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7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43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3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4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13967" y="597714"/>
            <a:ext cx="2016322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4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53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5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52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5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95368" cy="13080687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7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78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79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80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8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9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5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94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9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36315" y="5917407"/>
            <a:ext cx="4682247" cy="662203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الرسم"/>
          <p:cNvSpPr/>
          <p:nvPr/>
        </p:nvSpPr>
        <p:spPr>
          <a:xfrm>
            <a:off x="20923140" y="1067507"/>
            <a:ext cx="240190" cy="240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200" y="14400"/>
                  <a:pt x="6400" y="7200"/>
                  <a:pt x="10000" y="3600"/>
                </a:cubicBezTo>
                <a:cubicBezTo>
                  <a:pt x="13600" y="0"/>
                  <a:pt x="17600" y="0"/>
                  <a:pt x="21600" y="0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02" name="تجميع"/>
          <p:cNvGrpSpPr/>
          <p:nvPr/>
        </p:nvGrpSpPr>
        <p:grpSpPr>
          <a:xfrm>
            <a:off x="15454727" y="677057"/>
            <a:ext cx="7857148" cy="5706224"/>
            <a:chOff x="0" y="0"/>
            <a:chExt cx="7857146" cy="5706223"/>
          </a:xfrm>
        </p:grpSpPr>
        <p:pic>
          <p:nvPicPr>
            <p:cNvPr id="200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857147" cy="1261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0" b="0"/>
            <a:stretch>
              <a:fillRect/>
            </a:stretch>
          </p:blipFill>
          <p:spPr>
            <a:xfrm>
              <a:off x="4533397" y="1261280"/>
              <a:ext cx="3210238" cy="444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63" y="0"/>
                  </a:moveTo>
                  <a:cubicBezTo>
                    <a:pt x="6973" y="0"/>
                    <a:pt x="2726" y="55"/>
                    <a:pt x="2726" y="123"/>
                  </a:cubicBezTo>
                  <a:cubicBezTo>
                    <a:pt x="2726" y="386"/>
                    <a:pt x="3932" y="1065"/>
                    <a:pt x="5066" y="1441"/>
                  </a:cubicBezTo>
                  <a:cubicBezTo>
                    <a:pt x="5746" y="1666"/>
                    <a:pt x="6837" y="1873"/>
                    <a:pt x="7632" y="1927"/>
                  </a:cubicBezTo>
                  <a:cubicBezTo>
                    <a:pt x="8392" y="1978"/>
                    <a:pt x="9097" y="2096"/>
                    <a:pt x="9194" y="2189"/>
                  </a:cubicBezTo>
                  <a:cubicBezTo>
                    <a:pt x="9290" y="2281"/>
                    <a:pt x="9540" y="2830"/>
                    <a:pt x="9749" y="3408"/>
                  </a:cubicBezTo>
                  <a:cubicBezTo>
                    <a:pt x="10119" y="4427"/>
                    <a:pt x="10119" y="4463"/>
                    <a:pt x="9741" y="4663"/>
                  </a:cubicBezTo>
                  <a:cubicBezTo>
                    <a:pt x="9527" y="4777"/>
                    <a:pt x="9346" y="5057"/>
                    <a:pt x="9341" y="5286"/>
                  </a:cubicBezTo>
                  <a:lnTo>
                    <a:pt x="9333" y="5705"/>
                  </a:lnTo>
                  <a:lnTo>
                    <a:pt x="5108" y="5782"/>
                  </a:lnTo>
                  <a:cubicBezTo>
                    <a:pt x="1335" y="5850"/>
                    <a:pt x="834" y="5888"/>
                    <a:pt x="441" y="6146"/>
                  </a:cubicBezTo>
                  <a:cubicBezTo>
                    <a:pt x="4" y="6433"/>
                    <a:pt x="0" y="6506"/>
                    <a:pt x="0" y="14017"/>
                  </a:cubicBezTo>
                  <a:lnTo>
                    <a:pt x="0" y="21600"/>
                  </a:lnTo>
                  <a:lnTo>
                    <a:pt x="8860" y="21596"/>
                  </a:lnTo>
                  <a:cubicBezTo>
                    <a:pt x="17272" y="21593"/>
                    <a:pt x="17746" y="21578"/>
                    <a:pt x="18243" y="21301"/>
                  </a:cubicBezTo>
                  <a:lnTo>
                    <a:pt x="18767" y="21008"/>
                  </a:lnTo>
                  <a:lnTo>
                    <a:pt x="18767" y="13629"/>
                  </a:lnTo>
                  <a:cubicBezTo>
                    <a:pt x="18767" y="7790"/>
                    <a:pt x="18712" y="6210"/>
                    <a:pt x="18497" y="6054"/>
                  </a:cubicBezTo>
                  <a:cubicBezTo>
                    <a:pt x="18311" y="5918"/>
                    <a:pt x="17291" y="5834"/>
                    <a:pt x="15247" y="5782"/>
                  </a:cubicBezTo>
                  <a:lnTo>
                    <a:pt x="12267" y="5705"/>
                  </a:lnTo>
                  <a:lnTo>
                    <a:pt x="12259" y="5302"/>
                  </a:lnTo>
                  <a:cubicBezTo>
                    <a:pt x="12254" y="5080"/>
                    <a:pt x="12120" y="4785"/>
                    <a:pt x="11963" y="4648"/>
                  </a:cubicBezTo>
                  <a:cubicBezTo>
                    <a:pt x="11553" y="4290"/>
                    <a:pt x="12036" y="2341"/>
                    <a:pt x="12588" y="2127"/>
                  </a:cubicBezTo>
                  <a:cubicBezTo>
                    <a:pt x="12805" y="2043"/>
                    <a:pt x="14857" y="1977"/>
                    <a:pt x="17287" y="1977"/>
                  </a:cubicBezTo>
                  <a:lnTo>
                    <a:pt x="21600" y="1977"/>
                  </a:lnTo>
                  <a:lnTo>
                    <a:pt x="21600" y="989"/>
                  </a:lnTo>
                  <a:lnTo>
                    <a:pt x="21600" y="0"/>
                  </a:lnTo>
                  <a:lnTo>
                    <a:pt x="1216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0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8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صفحة الكتاب ١٢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10" name="صفحة الكتاب ١٢٧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١٢٧</a:t>
              </a:r>
            </a:p>
          </p:txBody>
        </p:sp>
        <p:pic>
          <p:nvPicPr>
            <p:cNvPr id="209" name="صفحة الكتاب ١٢٧ صفحة الكتاب ١٢٧" descr="صفحة الكتاب ١٢٧ صفحة الكتاب ١٢٧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تجميع"/>
          <p:cNvGrpSpPr/>
          <p:nvPr/>
        </p:nvGrpSpPr>
        <p:grpSpPr>
          <a:xfrm>
            <a:off x="15454727" y="677057"/>
            <a:ext cx="7857148" cy="5706224"/>
            <a:chOff x="0" y="0"/>
            <a:chExt cx="7857146" cy="5706223"/>
          </a:xfrm>
        </p:grpSpPr>
        <p:pic>
          <p:nvPicPr>
            <p:cNvPr id="21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857147" cy="1261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4533397" y="1261280"/>
              <a:ext cx="3210238" cy="444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63" y="0"/>
                  </a:moveTo>
                  <a:cubicBezTo>
                    <a:pt x="6973" y="0"/>
                    <a:pt x="2726" y="55"/>
                    <a:pt x="2726" y="123"/>
                  </a:cubicBezTo>
                  <a:cubicBezTo>
                    <a:pt x="2726" y="386"/>
                    <a:pt x="3932" y="1065"/>
                    <a:pt x="5066" y="1441"/>
                  </a:cubicBezTo>
                  <a:cubicBezTo>
                    <a:pt x="5746" y="1666"/>
                    <a:pt x="6837" y="1873"/>
                    <a:pt x="7632" y="1927"/>
                  </a:cubicBezTo>
                  <a:cubicBezTo>
                    <a:pt x="8392" y="1978"/>
                    <a:pt x="9097" y="2096"/>
                    <a:pt x="9194" y="2189"/>
                  </a:cubicBezTo>
                  <a:cubicBezTo>
                    <a:pt x="9290" y="2281"/>
                    <a:pt x="9540" y="2830"/>
                    <a:pt x="9749" y="3408"/>
                  </a:cubicBezTo>
                  <a:cubicBezTo>
                    <a:pt x="10119" y="4427"/>
                    <a:pt x="10119" y="4463"/>
                    <a:pt x="9741" y="4663"/>
                  </a:cubicBezTo>
                  <a:cubicBezTo>
                    <a:pt x="9527" y="4777"/>
                    <a:pt x="9346" y="5057"/>
                    <a:pt x="9341" y="5286"/>
                  </a:cubicBezTo>
                  <a:lnTo>
                    <a:pt x="9333" y="5705"/>
                  </a:lnTo>
                  <a:lnTo>
                    <a:pt x="5108" y="5782"/>
                  </a:lnTo>
                  <a:cubicBezTo>
                    <a:pt x="1335" y="5850"/>
                    <a:pt x="834" y="5888"/>
                    <a:pt x="441" y="6146"/>
                  </a:cubicBezTo>
                  <a:cubicBezTo>
                    <a:pt x="4" y="6433"/>
                    <a:pt x="0" y="6506"/>
                    <a:pt x="0" y="14017"/>
                  </a:cubicBezTo>
                  <a:lnTo>
                    <a:pt x="0" y="21600"/>
                  </a:lnTo>
                  <a:lnTo>
                    <a:pt x="8860" y="21596"/>
                  </a:lnTo>
                  <a:cubicBezTo>
                    <a:pt x="17272" y="21593"/>
                    <a:pt x="17746" y="21578"/>
                    <a:pt x="18243" y="21301"/>
                  </a:cubicBezTo>
                  <a:lnTo>
                    <a:pt x="18767" y="21008"/>
                  </a:lnTo>
                  <a:lnTo>
                    <a:pt x="18767" y="13629"/>
                  </a:lnTo>
                  <a:cubicBezTo>
                    <a:pt x="18767" y="7790"/>
                    <a:pt x="18712" y="6210"/>
                    <a:pt x="18497" y="6054"/>
                  </a:cubicBezTo>
                  <a:cubicBezTo>
                    <a:pt x="18311" y="5918"/>
                    <a:pt x="17291" y="5834"/>
                    <a:pt x="15247" y="5782"/>
                  </a:cubicBezTo>
                  <a:lnTo>
                    <a:pt x="12267" y="5705"/>
                  </a:lnTo>
                  <a:lnTo>
                    <a:pt x="12259" y="5302"/>
                  </a:lnTo>
                  <a:cubicBezTo>
                    <a:pt x="12254" y="5080"/>
                    <a:pt x="12120" y="4785"/>
                    <a:pt x="11963" y="4648"/>
                  </a:cubicBezTo>
                  <a:cubicBezTo>
                    <a:pt x="11553" y="4290"/>
                    <a:pt x="12036" y="2341"/>
                    <a:pt x="12588" y="2127"/>
                  </a:cubicBezTo>
                  <a:cubicBezTo>
                    <a:pt x="12805" y="2043"/>
                    <a:pt x="14857" y="1977"/>
                    <a:pt x="17287" y="1977"/>
                  </a:cubicBezTo>
                  <a:lnTo>
                    <a:pt x="21600" y="1977"/>
                  </a:lnTo>
                  <a:lnTo>
                    <a:pt x="21600" y="989"/>
                  </a:lnTo>
                  <a:lnTo>
                    <a:pt x="21600" y="0"/>
                  </a:lnTo>
                  <a:lnTo>
                    <a:pt x="1216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84592" y="3654265"/>
            <a:ext cx="13453334" cy="8700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3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صفحة الكتاب ١٢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5" name="صفحة الكتاب ١٢٧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١٢٧</a:t>
              </a:r>
            </a:p>
          </p:txBody>
        </p:sp>
        <p:pic>
          <p:nvPicPr>
            <p:cNvPr id="224" name="صفحة الكتاب ١٢٧ صفحة الكتاب ١٢٧" descr="صفحة الكتاب ١٢٧ صفحة الكتاب ١٢٧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تجميع"/>
          <p:cNvGrpSpPr/>
          <p:nvPr/>
        </p:nvGrpSpPr>
        <p:grpSpPr>
          <a:xfrm>
            <a:off x="15454727" y="677057"/>
            <a:ext cx="7857148" cy="5706224"/>
            <a:chOff x="0" y="0"/>
            <a:chExt cx="7857146" cy="5706223"/>
          </a:xfrm>
        </p:grpSpPr>
        <p:pic>
          <p:nvPicPr>
            <p:cNvPr id="22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857147" cy="1261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4533397" y="1261280"/>
              <a:ext cx="3210238" cy="444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63" y="0"/>
                  </a:moveTo>
                  <a:cubicBezTo>
                    <a:pt x="6973" y="0"/>
                    <a:pt x="2726" y="55"/>
                    <a:pt x="2726" y="123"/>
                  </a:cubicBezTo>
                  <a:cubicBezTo>
                    <a:pt x="2726" y="386"/>
                    <a:pt x="3932" y="1065"/>
                    <a:pt x="5066" y="1441"/>
                  </a:cubicBezTo>
                  <a:cubicBezTo>
                    <a:pt x="5746" y="1666"/>
                    <a:pt x="6837" y="1873"/>
                    <a:pt x="7632" y="1927"/>
                  </a:cubicBezTo>
                  <a:cubicBezTo>
                    <a:pt x="8392" y="1978"/>
                    <a:pt x="9097" y="2096"/>
                    <a:pt x="9194" y="2189"/>
                  </a:cubicBezTo>
                  <a:cubicBezTo>
                    <a:pt x="9290" y="2281"/>
                    <a:pt x="9540" y="2830"/>
                    <a:pt x="9749" y="3408"/>
                  </a:cubicBezTo>
                  <a:cubicBezTo>
                    <a:pt x="10119" y="4427"/>
                    <a:pt x="10119" y="4463"/>
                    <a:pt x="9741" y="4663"/>
                  </a:cubicBezTo>
                  <a:cubicBezTo>
                    <a:pt x="9527" y="4777"/>
                    <a:pt x="9346" y="5057"/>
                    <a:pt x="9341" y="5286"/>
                  </a:cubicBezTo>
                  <a:lnTo>
                    <a:pt x="9333" y="5705"/>
                  </a:lnTo>
                  <a:lnTo>
                    <a:pt x="5108" y="5782"/>
                  </a:lnTo>
                  <a:cubicBezTo>
                    <a:pt x="1335" y="5850"/>
                    <a:pt x="834" y="5888"/>
                    <a:pt x="441" y="6146"/>
                  </a:cubicBezTo>
                  <a:cubicBezTo>
                    <a:pt x="4" y="6433"/>
                    <a:pt x="0" y="6506"/>
                    <a:pt x="0" y="14017"/>
                  </a:cubicBezTo>
                  <a:lnTo>
                    <a:pt x="0" y="21600"/>
                  </a:lnTo>
                  <a:lnTo>
                    <a:pt x="8860" y="21596"/>
                  </a:lnTo>
                  <a:cubicBezTo>
                    <a:pt x="17272" y="21593"/>
                    <a:pt x="17746" y="21578"/>
                    <a:pt x="18243" y="21301"/>
                  </a:cubicBezTo>
                  <a:lnTo>
                    <a:pt x="18767" y="21008"/>
                  </a:lnTo>
                  <a:lnTo>
                    <a:pt x="18767" y="13629"/>
                  </a:lnTo>
                  <a:cubicBezTo>
                    <a:pt x="18767" y="7790"/>
                    <a:pt x="18712" y="6210"/>
                    <a:pt x="18497" y="6054"/>
                  </a:cubicBezTo>
                  <a:cubicBezTo>
                    <a:pt x="18311" y="5918"/>
                    <a:pt x="17291" y="5834"/>
                    <a:pt x="15247" y="5782"/>
                  </a:cubicBezTo>
                  <a:lnTo>
                    <a:pt x="12267" y="5705"/>
                  </a:lnTo>
                  <a:lnTo>
                    <a:pt x="12259" y="5302"/>
                  </a:lnTo>
                  <a:cubicBezTo>
                    <a:pt x="12254" y="5080"/>
                    <a:pt x="12120" y="4785"/>
                    <a:pt x="11963" y="4648"/>
                  </a:cubicBezTo>
                  <a:cubicBezTo>
                    <a:pt x="11553" y="4290"/>
                    <a:pt x="12036" y="2341"/>
                    <a:pt x="12588" y="2127"/>
                  </a:cubicBezTo>
                  <a:cubicBezTo>
                    <a:pt x="12805" y="2043"/>
                    <a:pt x="14857" y="1977"/>
                    <a:pt x="17287" y="1977"/>
                  </a:cubicBezTo>
                  <a:lnTo>
                    <a:pt x="21600" y="1977"/>
                  </a:lnTo>
                  <a:lnTo>
                    <a:pt x="21600" y="989"/>
                  </a:lnTo>
                  <a:lnTo>
                    <a:pt x="21600" y="0"/>
                  </a:lnTo>
                  <a:lnTo>
                    <a:pt x="1216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34" name="IMG_2226.jpeg">
            <a:hlinkClick r:id="rId9" invalidUrl="" action="" tgtFrame="" tooltip="" history="1" highlightClick="0" endSnd="0"/>
          </p:cNvPr>
          <p:cNvGrpSpPr/>
          <p:nvPr/>
        </p:nvGrpSpPr>
        <p:grpSpPr>
          <a:xfrm>
            <a:off x="6644640" y="3530169"/>
            <a:ext cx="12021055" cy="7612795"/>
            <a:chOff x="0" y="0"/>
            <a:chExt cx="12021053" cy="7612794"/>
          </a:xfrm>
        </p:grpSpPr>
        <p:pic>
          <p:nvPicPr>
            <p:cNvPr id="233" name="IMG_2226.jpeg" descr="IMG_2226.jpe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641350"/>
              <a:ext cx="11589254" cy="67555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2" name="IMG_2226.jpeg" descr="IMG_2226.jpe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2021054" cy="761279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3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صفحة الكتاب ١٢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2" name="صفحة الكتاب ١٢٧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١٢٧</a:t>
              </a:r>
            </a:p>
          </p:txBody>
        </p:sp>
        <p:pic>
          <p:nvPicPr>
            <p:cNvPr id="241" name="صفحة الكتاب ١٢٧ صفحة الكتاب ١٢٧" descr="صفحة الكتاب ١٢٧ صفحة الكتاب ١٢٧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تجميع"/>
          <p:cNvGrpSpPr/>
          <p:nvPr/>
        </p:nvGrpSpPr>
        <p:grpSpPr>
          <a:xfrm>
            <a:off x="15454727" y="677057"/>
            <a:ext cx="7857148" cy="5706224"/>
            <a:chOff x="0" y="0"/>
            <a:chExt cx="7857146" cy="5706223"/>
          </a:xfrm>
        </p:grpSpPr>
        <p:pic>
          <p:nvPicPr>
            <p:cNvPr id="24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857147" cy="1261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4533397" y="1261280"/>
              <a:ext cx="3210238" cy="444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63" y="0"/>
                  </a:moveTo>
                  <a:cubicBezTo>
                    <a:pt x="6973" y="0"/>
                    <a:pt x="2726" y="55"/>
                    <a:pt x="2726" y="123"/>
                  </a:cubicBezTo>
                  <a:cubicBezTo>
                    <a:pt x="2726" y="386"/>
                    <a:pt x="3932" y="1065"/>
                    <a:pt x="5066" y="1441"/>
                  </a:cubicBezTo>
                  <a:cubicBezTo>
                    <a:pt x="5746" y="1666"/>
                    <a:pt x="6837" y="1873"/>
                    <a:pt x="7632" y="1927"/>
                  </a:cubicBezTo>
                  <a:cubicBezTo>
                    <a:pt x="8392" y="1978"/>
                    <a:pt x="9097" y="2096"/>
                    <a:pt x="9194" y="2189"/>
                  </a:cubicBezTo>
                  <a:cubicBezTo>
                    <a:pt x="9290" y="2281"/>
                    <a:pt x="9540" y="2830"/>
                    <a:pt x="9749" y="3408"/>
                  </a:cubicBezTo>
                  <a:cubicBezTo>
                    <a:pt x="10119" y="4427"/>
                    <a:pt x="10119" y="4463"/>
                    <a:pt x="9741" y="4663"/>
                  </a:cubicBezTo>
                  <a:cubicBezTo>
                    <a:pt x="9527" y="4777"/>
                    <a:pt x="9346" y="5057"/>
                    <a:pt x="9341" y="5286"/>
                  </a:cubicBezTo>
                  <a:lnTo>
                    <a:pt x="9333" y="5705"/>
                  </a:lnTo>
                  <a:lnTo>
                    <a:pt x="5108" y="5782"/>
                  </a:lnTo>
                  <a:cubicBezTo>
                    <a:pt x="1335" y="5850"/>
                    <a:pt x="834" y="5888"/>
                    <a:pt x="441" y="6146"/>
                  </a:cubicBezTo>
                  <a:cubicBezTo>
                    <a:pt x="4" y="6433"/>
                    <a:pt x="0" y="6506"/>
                    <a:pt x="0" y="14017"/>
                  </a:cubicBezTo>
                  <a:lnTo>
                    <a:pt x="0" y="21600"/>
                  </a:lnTo>
                  <a:lnTo>
                    <a:pt x="8860" y="21596"/>
                  </a:lnTo>
                  <a:cubicBezTo>
                    <a:pt x="17272" y="21593"/>
                    <a:pt x="17746" y="21578"/>
                    <a:pt x="18243" y="21301"/>
                  </a:cubicBezTo>
                  <a:lnTo>
                    <a:pt x="18767" y="21008"/>
                  </a:lnTo>
                  <a:lnTo>
                    <a:pt x="18767" y="13629"/>
                  </a:lnTo>
                  <a:cubicBezTo>
                    <a:pt x="18767" y="7790"/>
                    <a:pt x="18712" y="6210"/>
                    <a:pt x="18497" y="6054"/>
                  </a:cubicBezTo>
                  <a:cubicBezTo>
                    <a:pt x="18311" y="5918"/>
                    <a:pt x="17291" y="5834"/>
                    <a:pt x="15247" y="5782"/>
                  </a:cubicBezTo>
                  <a:lnTo>
                    <a:pt x="12267" y="5705"/>
                  </a:lnTo>
                  <a:lnTo>
                    <a:pt x="12259" y="5302"/>
                  </a:lnTo>
                  <a:cubicBezTo>
                    <a:pt x="12254" y="5080"/>
                    <a:pt x="12120" y="4785"/>
                    <a:pt x="11963" y="4648"/>
                  </a:cubicBezTo>
                  <a:cubicBezTo>
                    <a:pt x="11553" y="4290"/>
                    <a:pt x="12036" y="2341"/>
                    <a:pt x="12588" y="2127"/>
                  </a:cubicBezTo>
                  <a:cubicBezTo>
                    <a:pt x="12805" y="2043"/>
                    <a:pt x="14857" y="1977"/>
                    <a:pt x="17287" y="1977"/>
                  </a:cubicBezTo>
                  <a:lnTo>
                    <a:pt x="21600" y="1977"/>
                  </a:lnTo>
                  <a:lnTo>
                    <a:pt x="21600" y="989"/>
                  </a:lnTo>
                  <a:lnTo>
                    <a:pt x="21600" y="0"/>
                  </a:lnTo>
                  <a:lnTo>
                    <a:pt x="1216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44640" y="4465990"/>
            <a:ext cx="13003259" cy="8073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5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" name="صفحة الكتاب ١٢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7" name="صفحة الكتاب ١٢٨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١٢٨</a:t>
              </a:r>
            </a:p>
          </p:txBody>
        </p:sp>
        <p:pic>
          <p:nvPicPr>
            <p:cNvPr id="256" name="صفحة الكتاب ١٢٨ صفحة الكتاب ١٢٨" descr="صفحة الكتاب ١٢٨ صفحة الكتاب ١٢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تجميع"/>
          <p:cNvGrpSpPr/>
          <p:nvPr/>
        </p:nvGrpSpPr>
        <p:grpSpPr>
          <a:xfrm>
            <a:off x="15454727" y="677057"/>
            <a:ext cx="7857148" cy="5706224"/>
            <a:chOff x="0" y="0"/>
            <a:chExt cx="7857146" cy="5706223"/>
          </a:xfrm>
        </p:grpSpPr>
        <p:pic>
          <p:nvPicPr>
            <p:cNvPr id="26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857147" cy="1261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4533397" y="1261280"/>
              <a:ext cx="3210238" cy="444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63" y="0"/>
                  </a:moveTo>
                  <a:cubicBezTo>
                    <a:pt x="6973" y="0"/>
                    <a:pt x="2726" y="55"/>
                    <a:pt x="2726" y="123"/>
                  </a:cubicBezTo>
                  <a:cubicBezTo>
                    <a:pt x="2726" y="386"/>
                    <a:pt x="3932" y="1065"/>
                    <a:pt x="5066" y="1441"/>
                  </a:cubicBezTo>
                  <a:cubicBezTo>
                    <a:pt x="5746" y="1666"/>
                    <a:pt x="6837" y="1873"/>
                    <a:pt x="7632" y="1927"/>
                  </a:cubicBezTo>
                  <a:cubicBezTo>
                    <a:pt x="8392" y="1978"/>
                    <a:pt x="9097" y="2096"/>
                    <a:pt x="9194" y="2189"/>
                  </a:cubicBezTo>
                  <a:cubicBezTo>
                    <a:pt x="9290" y="2281"/>
                    <a:pt x="9540" y="2830"/>
                    <a:pt x="9749" y="3408"/>
                  </a:cubicBezTo>
                  <a:cubicBezTo>
                    <a:pt x="10119" y="4427"/>
                    <a:pt x="10119" y="4463"/>
                    <a:pt x="9741" y="4663"/>
                  </a:cubicBezTo>
                  <a:cubicBezTo>
                    <a:pt x="9527" y="4777"/>
                    <a:pt x="9346" y="5057"/>
                    <a:pt x="9341" y="5286"/>
                  </a:cubicBezTo>
                  <a:lnTo>
                    <a:pt x="9333" y="5705"/>
                  </a:lnTo>
                  <a:lnTo>
                    <a:pt x="5108" y="5782"/>
                  </a:lnTo>
                  <a:cubicBezTo>
                    <a:pt x="1335" y="5850"/>
                    <a:pt x="834" y="5888"/>
                    <a:pt x="441" y="6146"/>
                  </a:cubicBezTo>
                  <a:cubicBezTo>
                    <a:pt x="4" y="6433"/>
                    <a:pt x="0" y="6506"/>
                    <a:pt x="0" y="14017"/>
                  </a:cubicBezTo>
                  <a:lnTo>
                    <a:pt x="0" y="21600"/>
                  </a:lnTo>
                  <a:lnTo>
                    <a:pt x="8860" y="21596"/>
                  </a:lnTo>
                  <a:cubicBezTo>
                    <a:pt x="17272" y="21593"/>
                    <a:pt x="17746" y="21578"/>
                    <a:pt x="18243" y="21301"/>
                  </a:cubicBezTo>
                  <a:lnTo>
                    <a:pt x="18767" y="21008"/>
                  </a:lnTo>
                  <a:lnTo>
                    <a:pt x="18767" y="13629"/>
                  </a:lnTo>
                  <a:cubicBezTo>
                    <a:pt x="18767" y="7790"/>
                    <a:pt x="18712" y="6210"/>
                    <a:pt x="18497" y="6054"/>
                  </a:cubicBezTo>
                  <a:cubicBezTo>
                    <a:pt x="18311" y="5918"/>
                    <a:pt x="17291" y="5834"/>
                    <a:pt x="15247" y="5782"/>
                  </a:cubicBezTo>
                  <a:lnTo>
                    <a:pt x="12267" y="5705"/>
                  </a:lnTo>
                  <a:lnTo>
                    <a:pt x="12259" y="5302"/>
                  </a:lnTo>
                  <a:cubicBezTo>
                    <a:pt x="12254" y="5080"/>
                    <a:pt x="12120" y="4785"/>
                    <a:pt x="11963" y="4648"/>
                  </a:cubicBezTo>
                  <a:cubicBezTo>
                    <a:pt x="11553" y="4290"/>
                    <a:pt x="12036" y="2341"/>
                    <a:pt x="12588" y="2127"/>
                  </a:cubicBezTo>
                  <a:cubicBezTo>
                    <a:pt x="12805" y="2043"/>
                    <a:pt x="14857" y="1977"/>
                    <a:pt x="17287" y="1977"/>
                  </a:cubicBezTo>
                  <a:lnTo>
                    <a:pt x="21600" y="1977"/>
                  </a:lnTo>
                  <a:lnTo>
                    <a:pt x="21600" y="989"/>
                  </a:lnTo>
                  <a:lnTo>
                    <a:pt x="21600" y="0"/>
                  </a:lnTo>
                  <a:lnTo>
                    <a:pt x="1216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6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84592" y="2889613"/>
            <a:ext cx="13523834" cy="10151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6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صفحة الكتاب ١٢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72" name="صفحة الكتاب ١٢٨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١٢٨</a:t>
              </a:r>
            </a:p>
          </p:txBody>
        </p:sp>
        <p:pic>
          <p:nvPicPr>
            <p:cNvPr id="271" name="صفحة الكتاب ١٢٨ صفحة الكتاب ١٢٨" descr="صفحة الكتاب ١٢٨ صفحة الكتاب ١٢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7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8" name="تجميع"/>
          <p:cNvGrpSpPr/>
          <p:nvPr/>
        </p:nvGrpSpPr>
        <p:grpSpPr>
          <a:xfrm>
            <a:off x="15454727" y="677057"/>
            <a:ext cx="7857148" cy="5706224"/>
            <a:chOff x="0" y="0"/>
            <a:chExt cx="7857146" cy="5706223"/>
          </a:xfrm>
        </p:grpSpPr>
        <p:pic>
          <p:nvPicPr>
            <p:cNvPr id="27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857147" cy="1261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4533397" y="1261280"/>
              <a:ext cx="3210238" cy="444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63" y="0"/>
                  </a:moveTo>
                  <a:cubicBezTo>
                    <a:pt x="6973" y="0"/>
                    <a:pt x="2726" y="55"/>
                    <a:pt x="2726" y="123"/>
                  </a:cubicBezTo>
                  <a:cubicBezTo>
                    <a:pt x="2726" y="386"/>
                    <a:pt x="3932" y="1065"/>
                    <a:pt x="5066" y="1441"/>
                  </a:cubicBezTo>
                  <a:cubicBezTo>
                    <a:pt x="5746" y="1666"/>
                    <a:pt x="6837" y="1873"/>
                    <a:pt x="7632" y="1927"/>
                  </a:cubicBezTo>
                  <a:cubicBezTo>
                    <a:pt x="8392" y="1978"/>
                    <a:pt x="9097" y="2096"/>
                    <a:pt x="9194" y="2189"/>
                  </a:cubicBezTo>
                  <a:cubicBezTo>
                    <a:pt x="9290" y="2281"/>
                    <a:pt x="9540" y="2830"/>
                    <a:pt x="9749" y="3408"/>
                  </a:cubicBezTo>
                  <a:cubicBezTo>
                    <a:pt x="10119" y="4427"/>
                    <a:pt x="10119" y="4463"/>
                    <a:pt x="9741" y="4663"/>
                  </a:cubicBezTo>
                  <a:cubicBezTo>
                    <a:pt x="9527" y="4777"/>
                    <a:pt x="9346" y="5057"/>
                    <a:pt x="9341" y="5286"/>
                  </a:cubicBezTo>
                  <a:lnTo>
                    <a:pt x="9333" y="5705"/>
                  </a:lnTo>
                  <a:lnTo>
                    <a:pt x="5108" y="5782"/>
                  </a:lnTo>
                  <a:cubicBezTo>
                    <a:pt x="1335" y="5850"/>
                    <a:pt x="834" y="5888"/>
                    <a:pt x="441" y="6146"/>
                  </a:cubicBezTo>
                  <a:cubicBezTo>
                    <a:pt x="4" y="6433"/>
                    <a:pt x="0" y="6506"/>
                    <a:pt x="0" y="14017"/>
                  </a:cubicBezTo>
                  <a:lnTo>
                    <a:pt x="0" y="21600"/>
                  </a:lnTo>
                  <a:lnTo>
                    <a:pt x="8860" y="21596"/>
                  </a:lnTo>
                  <a:cubicBezTo>
                    <a:pt x="17272" y="21593"/>
                    <a:pt x="17746" y="21578"/>
                    <a:pt x="18243" y="21301"/>
                  </a:cubicBezTo>
                  <a:lnTo>
                    <a:pt x="18767" y="21008"/>
                  </a:lnTo>
                  <a:lnTo>
                    <a:pt x="18767" y="13629"/>
                  </a:lnTo>
                  <a:cubicBezTo>
                    <a:pt x="18767" y="7790"/>
                    <a:pt x="18712" y="6210"/>
                    <a:pt x="18497" y="6054"/>
                  </a:cubicBezTo>
                  <a:cubicBezTo>
                    <a:pt x="18311" y="5918"/>
                    <a:pt x="17291" y="5834"/>
                    <a:pt x="15247" y="5782"/>
                  </a:cubicBezTo>
                  <a:lnTo>
                    <a:pt x="12267" y="5705"/>
                  </a:lnTo>
                  <a:lnTo>
                    <a:pt x="12259" y="5302"/>
                  </a:lnTo>
                  <a:cubicBezTo>
                    <a:pt x="12254" y="5080"/>
                    <a:pt x="12120" y="4785"/>
                    <a:pt x="11963" y="4648"/>
                  </a:cubicBezTo>
                  <a:cubicBezTo>
                    <a:pt x="11553" y="4290"/>
                    <a:pt x="12036" y="2341"/>
                    <a:pt x="12588" y="2127"/>
                  </a:cubicBezTo>
                  <a:cubicBezTo>
                    <a:pt x="12805" y="2043"/>
                    <a:pt x="14857" y="1977"/>
                    <a:pt x="17287" y="1977"/>
                  </a:cubicBezTo>
                  <a:lnTo>
                    <a:pt x="21600" y="1977"/>
                  </a:lnTo>
                  <a:lnTo>
                    <a:pt x="21600" y="989"/>
                  </a:lnTo>
                  <a:lnTo>
                    <a:pt x="21600" y="0"/>
                  </a:lnTo>
                  <a:lnTo>
                    <a:pt x="1216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257836" y="2612721"/>
            <a:ext cx="12400266" cy="9926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3454" t="12400" r="18316" b="4675"/>
          <a:stretch>
            <a:fillRect/>
          </a:stretch>
        </p:blipFill>
        <p:spPr>
          <a:xfrm>
            <a:off x="19383301" y="7194929"/>
            <a:ext cx="3693838" cy="3387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2" h="21121" fill="norm" stroke="1" extrusionOk="0">
                <a:moveTo>
                  <a:pt x="170" y="9"/>
                </a:moveTo>
                <a:cubicBezTo>
                  <a:pt x="-179" y="245"/>
                  <a:pt x="17" y="631"/>
                  <a:pt x="684" y="1024"/>
                </a:cubicBezTo>
                <a:cubicBezTo>
                  <a:pt x="1060" y="1245"/>
                  <a:pt x="1604" y="1686"/>
                  <a:pt x="1894" y="2004"/>
                </a:cubicBezTo>
                <a:cubicBezTo>
                  <a:pt x="2184" y="2321"/>
                  <a:pt x="2527" y="2540"/>
                  <a:pt x="2654" y="2491"/>
                </a:cubicBezTo>
                <a:cubicBezTo>
                  <a:pt x="3017" y="2352"/>
                  <a:pt x="6851" y="4529"/>
                  <a:pt x="7148" y="5043"/>
                </a:cubicBezTo>
                <a:cubicBezTo>
                  <a:pt x="7358" y="5408"/>
                  <a:pt x="7381" y="5878"/>
                  <a:pt x="7259" y="7334"/>
                </a:cubicBezTo>
                <a:cubicBezTo>
                  <a:pt x="7174" y="8343"/>
                  <a:pt x="7098" y="10178"/>
                  <a:pt x="7091" y="11410"/>
                </a:cubicBezTo>
                <a:cubicBezTo>
                  <a:pt x="7081" y="13157"/>
                  <a:pt x="6993" y="13900"/>
                  <a:pt x="6691" y="14773"/>
                </a:cubicBezTo>
                <a:cubicBezTo>
                  <a:pt x="6191" y="16225"/>
                  <a:pt x="6111" y="16294"/>
                  <a:pt x="5431" y="15909"/>
                </a:cubicBezTo>
                <a:cubicBezTo>
                  <a:pt x="4658" y="15472"/>
                  <a:pt x="4048" y="15504"/>
                  <a:pt x="3767" y="15996"/>
                </a:cubicBezTo>
                <a:cubicBezTo>
                  <a:pt x="3559" y="16360"/>
                  <a:pt x="3600" y="16449"/>
                  <a:pt x="4142" y="16810"/>
                </a:cubicBezTo>
                <a:cubicBezTo>
                  <a:pt x="4826" y="17267"/>
                  <a:pt x="5232" y="17321"/>
                  <a:pt x="5529" y="16996"/>
                </a:cubicBezTo>
                <a:cubicBezTo>
                  <a:pt x="5859" y="16635"/>
                  <a:pt x="5963" y="17089"/>
                  <a:pt x="5747" y="17944"/>
                </a:cubicBezTo>
                <a:cubicBezTo>
                  <a:pt x="5499" y="18927"/>
                  <a:pt x="5636" y="20665"/>
                  <a:pt x="5981" y="20903"/>
                </a:cubicBezTo>
                <a:cubicBezTo>
                  <a:pt x="6907" y="21545"/>
                  <a:pt x="7734" y="20788"/>
                  <a:pt x="8783" y="18337"/>
                </a:cubicBezTo>
                <a:cubicBezTo>
                  <a:pt x="9228" y="17296"/>
                  <a:pt x="9435" y="17013"/>
                  <a:pt x="9759" y="17013"/>
                </a:cubicBezTo>
                <a:cubicBezTo>
                  <a:pt x="9985" y="17013"/>
                  <a:pt x="10250" y="16928"/>
                  <a:pt x="10347" y="16823"/>
                </a:cubicBezTo>
                <a:cubicBezTo>
                  <a:pt x="10457" y="16703"/>
                  <a:pt x="10909" y="16778"/>
                  <a:pt x="11548" y="17021"/>
                </a:cubicBezTo>
                <a:cubicBezTo>
                  <a:pt x="12854" y="17515"/>
                  <a:pt x="13166" y="17514"/>
                  <a:pt x="13408" y="17021"/>
                </a:cubicBezTo>
                <a:cubicBezTo>
                  <a:pt x="13523" y="16785"/>
                  <a:pt x="13717" y="16670"/>
                  <a:pt x="13880" y="16738"/>
                </a:cubicBezTo>
                <a:cubicBezTo>
                  <a:pt x="14096" y="16829"/>
                  <a:pt x="14157" y="16678"/>
                  <a:pt x="14157" y="16046"/>
                </a:cubicBezTo>
                <a:cubicBezTo>
                  <a:pt x="14157" y="15528"/>
                  <a:pt x="14301" y="15037"/>
                  <a:pt x="14554" y="14684"/>
                </a:cubicBezTo>
                <a:cubicBezTo>
                  <a:pt x="14942" y="14146"/>
                  <a:pt x="14984" y="14135"/>
                  <a:pt x="16371" y="14266"/>
                </a:cubicBezTo>
                <a:cubicBezTo>
                  <a:pt x="17151" y="14340"/>
                  <a:pt x="18060" y="14501"/>
                  <a:pt x="18391" y="14625"/>
                </a:cubicBezTo>
                <a:cubicBezTo>
                  <a:pt x="18926" y="14826"/>
                  <a:pt x="19047" y="14796"/>
                  <a:pt x="19481" y="14353"/>
                </a:cubicBezTo>
                <a:cubicBezTo>
                  <a:pt x="20474" y="13340"/>
                  <a:pt x="21421" y="10641"/>
                  <a:pt x="21050" y="9883"/>
                </a:cubicBezTo>
                <a:cubicBezTo>
                  <a:pt x="20714" y="9196"/>
                  <a:pt x="20035" y="9377"/>
                  <a:pt x="19247" y="10368"/>
                </a:cubicBezTo>
                <a:lnTo>
                  <a:pt x="18534" y="11264"/>
                </a:lnTo>
                <a:lnTo>
                  <a:pt x="17647" y="10772"/>
                </a:lnTo>
                <a:cubicBezTo>
                  <a:pt x="16598" y="10191"/>
                  <a:pt x="16632" y="9978"/>
                  <a:pt x="17967" y="8782"/>
                </a:cubicBezTo>
                <a:cubicBezTo>
                  <a:pt x="18947" y="7903"/>
                  <a:pt x="19108" y="7087"/>
                  <a:pt x="18403" y="6575"/>
                </a:cubicBezTo>
                <a:cubicBezTo>
                  <a:pt x="17994" y="6278"/>
                  <a:pt x="18000" y="6269"/>
                  <a:pt x="18961" y="5513"/>
                </a:cubicBezTo>
                <a:cubicBezTo>
                  <a:pt x="20378" y="4400"/>
                  <a:pt x="20286" y="4114"/>
                  <a:pt x="18303" y="3461"/>
                </a:cubicBezTo>
                <a:cubicBezTo>
                  <a:pt x="17406" y="3166"/>
                  <a:pt x="16126" y="2743"/>
                  <a:pt x="15460" y="2521"/>
                </a:cubicBezTo>
                <a:cubicBezTo>
                  <a:pt x="14094" y="2066"/>
                  <a:pt x="13508" y="2122"/>
                  <a:pt x="11998" y="2853"/>
                </a:cubicBezTo>
                <a:cubicBezTo>
                  <a:pt x="11228" y="3225"/>
                  <a:pt x="10973" y="3462"/>
                  <a:pt x="10871" y="3907"/>
                </a:cubicBezTo>
                <a:cubicBezTo>
                  <a:pt x="10799" y="4223"/>
                  <a:pt x="10503" y="4726"/>
                  <a:pt x="10213" y="5023"/>
                </a:cubicBezTo>
                <a:cubicBezTo>
                  <a:pt x="9858" y="5386"/>
                  <a:pt x="9686" y="5766"/>
                  <a:pt x="9686" y="6181"/>
                </a:cubicBezTo>
                <a:cubicBezTo>
                  <a:pt x="9686" y="7239"/>
                  <a:pt x="9397" y="7746"/>
                  <a:pt x="8599" y="8089"/>
                </a:cubicBezTo>
                <a:cubicBezTo>
                  <a:pt x="8185" y="8267"/>
                  <a:pt x="7799" y="8362"/>
                  <a:pt x="7743" y="8300"/>
                </a:cubicBezTo>
                <a:cubicBezTo>
                  <a:pt x="7686" y="8237"/>
                  <a:pt x="7691" y="7577"/>
                  <a:pt x="7754" y="6832"/>
                </a:cubicBezTo>
                <a:cubicBezTo>
                  <a:pt x="7927" y="4802"/>
                  <a:pt x="7704" y="4467"/>
                  <a:pt x="5293" y="3135"/>
                </a:cubicBezTo>
                <a:cubicBezTo>
                  <a:pt x="4154" y="2506"/>
                  <a:pt x="3265" y="1884"/>
                  <a:pt x="3213" y="1680"/>
                </a:cubicBezTo>
                <a:cubicBezTo>
                  <a:pt x="3163" y="1484"/>
                  <a:pt x="2985" y="1324"/>
                  <a:pt x="2818" y="1323"/>
                </a:cubicBezTo>
                <a:cubicBezTo>
                  <a:pt x="2651" y="1323"/>
                  <a:pt x="2025" y="1002"/>
                  <a:pt x="1428" y="608"/>
                </a:cubicBezTo>
                <a:cubicBezTo>
                  <a:pt x="832" y="215"/>
                  <a:pt x="265" y="-55"/>
                  <a:pt x="170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8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8" name="صفحة الكتاب ١٢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87" name="صفحة الكتاب ١٢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١٢٩</a:t>
              </a:r>
            </a:p>
          </p:txBody>
        </p:sp>
        <p:pic>
          <p:nvPicPr>
            <p:cNvPr id="286" name="صفحة الكتاب ١٢٩ صفحة الكتاب ١٢٩" descr="صفحة الكتاب ١٢٩ صفحة الكتاب ١٢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8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296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9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7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190404" y="8668187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صورة"/>
          <p:cNvGrpSpPr/>
          <p:nvPr/>
        </p:nvGrpSpPr>
        <p:grpSpPr>
          <a:xfrm>
            <a:off x="13997447" y="3275753"/>
            <a:ext cx="9257281" cy="3288986"/>
            <a:chOff x="0" y="0"/>
            <a:chExt cx="9257279" cy="3288984"/>
          </a:xfrm>
        </p:grpSpPr>
        <p:pic>
          <p:nvPicPr>
            <p:cNvPr id="29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8825480" cy="27301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8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257280" cy="3288985"/>
            </a:xfrm>
            <a:prstGeom prst="rect">
              <a:avLst/>
            </a:prstGeom>
            <a:effectLst/>
          </p:spPr>
        </p:pic>
      </p:grpSp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rcRect l="6666" t="4278" r="9522" b="3742"/>
          <a:stretch>
            <a:fillRect/>
          </a:stretch>
        </p:blipFill>
        <p:spPr>
          <a:xfrm>
            <a:off x="6384592" y="4552015"/>
            <a:ext cx="7612857" cy="744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