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12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Relationship Id="rId3" Type="http://schemas.openxmlformats.org/officeDocument/2006/relationships/image" Target="../media/image2.jpeg"/><Relationship Id="rId4" Type="http://schemas.openxmlformats.org/officeDocument/2006/relationships/image" Target="../media/image38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4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5.png"/><Relationship Id="rId3" Type="http://schemas.openxmlformats.org/officeDocument/2006/relationships/image" Target="../media/image2.jpe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hyperlink" Target="https://youtu.be/DxUyYbvmHKE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2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2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٤-١ العبارات والجمل العددية"/>
          <p:cNvSpPr txBox="1"/>
          <p:nvPr/>
        </p:nvSpPr>
        <p:spPr>
          <a:xfrm>
            <a:off x="8410034" y="5756432"/>
            <a:ext cx="10246511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139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٤-١ العبارات والجمل العددية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1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7" name="صفحة الكتاب ١٠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6" name="صفحة الكتاب ١٠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١٠٨</a:t>
              </a:r>
            </a:p>
          </p:txBody>
        </p:sp>
        <p:pic>
          <p:nvPicPr>
            <p:cNvPr id="315" name="صفحة الكتاب ١٠٨ صفحة الكتاب ١٠٨" descr="صفحة الكتاب ١٠٨ صفحة الكتاب ١٠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25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21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28" name="صورة"/>
          <p:cNvGrpSpPr/>
          <p:nvPr/>
        </p:nvGrpSpPr>
        <p:grpSpPr>
          <a:xfrm>
            <a:off x="6543040" y="2500309"/>
            <a:ext cx="16855422" cy="1697280"/>
            <a:chOff x="0" y="0"/>
            <a:chExt cx="16855420" cy="1697279"/>
          </a:xfrm>
        </p:grpSpPr>
        <p:pic>
          <p:nvPicPr>
            <p:cNvPr id="32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16639521" cy="13543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6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16855421" cy="1697281"/>
            </a:xfrm>
            <a:prstGeom prst="rect">
              <a:avLst/>
            </a:prstGeom>
            <a:effectLst/>
          </p:spPr>
        </p:pic>
      </p:grpSp>
      <p:pic>
        <p:nvPicPr>
          <p:cNvPr id="32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37671" y="5742356"/>
            <a:ext cx="17360791" cy="3472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903245" y="8481790"/>
            <a:ext cx="4990434" cy="3871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3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8" name="صفحة الكتاب ١٠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37" name="صفحة الكتاب ١٠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١٠٩</a:t>
              </a:r>
            </a:p>
          </p:txBody>
        </p:sp>
        <p:pic>
          <p:nvPicPr>
            <p:cNvPr id="336" name="صفحة الكتاب ١٠٩ صفحة الكتاب ١٠٩" descr="صفحة الكتاب ١٠٩ صفحة الكتاب ١٠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3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5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4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4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6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12030" y="10142479"/>
            <a:ext cx="3736602" cy="289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4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92877" y="5618251"/>
            <a:ext cx="17887455" cy="3327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5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8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5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57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59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6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70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74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71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75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7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80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77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9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4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81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82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83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8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9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8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97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96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03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9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8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0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3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0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8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1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3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19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0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1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2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8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2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2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13967" y="597714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3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38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3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37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3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7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7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7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8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8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94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36315" y="5917407"/>
            <a:ext cx="4682247" cy="66220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تجميع"/>
          <p:cNvGrpSpPr/>
          <p:nvPr/>
        </p:nvGrpSpPr>
        <p:grpSpPr>
          <a:xfrm>
            <a:off x="15569142" y="510287"/>
            <a:ext cx="7952779" cy="7851133"/>
            <a:chOff x="0" y="0"/>
            <a:chExt cx="7952777" cy="7851131"/>
          </a:xfrm>
        </p:grpSpPr>
        <p:pic>
          <p:nvPicPr>
            <p:cNvPr id="19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952778" cy="1275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0" b="6"/>
            <a:stretch>
              <a:fillRect/>
            </a:stretch>
          </p:blipFill>
          <p:spPr>
            <a:xfrm>
              <a:off x="4392015" y="1168550"/>
              <a:ext cx="3560632" cy="668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415" y="0"/>
                    <a:pt x="0" y="34"/>
                    <a:pt x="0" y="258"/>
                  </a:cubicBezTo>
                  <a:cubicBezTo>
                    <a:pt x="0" y="439"/>
                    <a:pt x="345" y="514"/>
                    <a:pt x="1160" y="514"/>
                  </a:cubicBezTo>
                  <a:cubicBezTo>
                    <a:pt x="2054" y="514"/>
                    <a:pt x="2654" y="671"/>
                    <a:pt x="3785" y="1201"/>
                  </a:cubicBezTo>
                  <a:cubicBezTo>
                    <a:pt x="5254" y="1889"/>
                    <a:pt x="7646" y="2400"/>
                    <a:pt x="9394" y="2400"/>
                  </a:cubicBezTo>
                  <a:cubicBezTo>
                    <a:pt x="9921" y="2400"/>
                    <a:pt x="10415" y="2524"/>
                    <a:pt x="10588" y="2700"/>
                  </a:cubicBezTo>
                  <a:cubicBezTo>
                    <a:pt x="11139" y="3260"/>
                    <a:pt x="11353" y="4153"/>
                    <a:pt x="11024" y="4521"/>
                  </a:cubicBezTo>
                  <a:cubicBezTo>
                    <a:pt x="10844" y="4722"/>
                    <a:pt x="10615" y="5021"/>
                    <a:pt x="10516" y="5186"/>
                  </a:cubicBezTo>
                  <a:cubicBezTo>
                    <a:pt x="10355" y="5454"/>
                    <a:pt x="9832" y="5487"/>
                    <a:pt x="5686" y="5487"/>
                  </a:cubicBezTo>
                  <a:cubicBezTo>
                    <a:pt x="1744" y="5487"/>
                    <a:pt x="1006" y="5527"/>
                    <a:pt x="840" y="5757"/>
                  </a:cubicBezTo>
                  <a:cubicBezTo>
                    <a:pt x="488" y="6245"/>
                    <a:pt x="620" y="20912"/>
                    <a:pt x="980" y="21269"/>
                  </a:cubicBezTo>
                  <a:cubicBezTo>
                    <a:pt x="1286" y="21573"/>
                    <a:pt x="1936" y="21598"/>
                    <a:pt x="10511" y="21600"/>
                  </a:cubicBezTo>
                  <a:cubicBezTo>
                    <a:pt x="18572" y="21598"/>
                    <a:pt x="19859" y="21561"/>
                    <a:pt x="20365" y="21318"/>
                  </a:cubicBezTo>
                  <a:cubicBezTo>
                    <a:pt x="20919" y="21051"/>
                    <a:pt x="20955" y="20580"/>
                    <a:pt x="20955" y="13466"/>
                  </a:cubicBezTo>
                  <a:cubicBezTo>
                    <a:pt x="20955" y="7808"/>
                    <a:pt x="20859" y="5846"/>
                    <a:pt x="20570" y="5692"/>
                  </a:cubicBezTo>
                  <a:cubicBezTo>
                    <a:pt x="20324" y="5561"/>
                    <a:pt x="19086" y="5487"/>
                    <a:pt x="17187" y="5487"/>
                  </a:cubicBezTo>
                  <a:lnTo>
                    <a:pt x="14192" y="5487"/>
                  </a:lnTo>
                  <a:lnTo>
                    <a:pt x="13689" y="4845"/>
                  </a:lnTo>
                  <a:cubicBezTo>
                    <a:pt x="13166" y="4180"/>
                    <a:pt x="13295" y="3039"/>
                    <a:pt x="13939" y="2614"/>
                  </a:cubicBezTo>
                  <a:cubicBezTo>
                    <a:pt x="14165" y="2466"/>
                    <a:pt x="15385" y="2400"/>
                    <a:pt x="17931" y="2400"/>
                  </a:cubicBezTo>
                  <a:lnTo>
                    <a:pt x="21600" y="2400"/>
                  </a:ln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صفحة الكتاب ١٠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9" name="صفحة الكتاب ١٠٧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١٠٧</a:t>
              </a:r>
            </a:p>
          </p:txBody>
        </p:sp>
        <p:pic>
          <p:nvPicPr>
            <p:cNvPr id="208" name="صفحة الكتاب ١٠٧ صفحة الكتاب ١٠٧" descr="صفحة الكتاب ١٠٧ صفحة الكتاب ١٠٧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تجميع"/>
          <p:cNvGrpSpPr/>
          <p:nvPr/>
        </p:nvGrpSpPr>
        <p:grpSpPr>
          <a:xfrm>
            <a:off x="18301106" y="510287"/>
            <a:ext cx="5220814" cy="5154183"/>
            <a:chOff x="0" y="0"/>
            <a:chExt cx="5220813" cy="5154182"/>
          </a:xfrm>
        </p:grpSpPr>
        <p:pic>
          <p:nvPicPr>
            <p:cNvPr id="21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220814" cy="837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4"/>
            <a:stretch>
              <a:fillRect/>
            </a:stretch>
          </p:blipFill>
          <p:spPr>
            <a:xfrm>
              <a:off x="2883256" y="767126"/>
              <a:ext cx="2337472" cy="438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415" y="0"/>
                    <a:pt x="0" y="34"/>
                    <a:pt x="0" y="258"/>
                  </a:cubicBezTo>
                  <a:cubicBezTo>
                    <a:pt x="0" y="439"/>
                    <a:pt x="343" y="514"/>
                    <a:pt x="1159" y="514"/>
                  </a:cubicBezTo>
                  <a:cubicBezTo>
                    <a:pt x="2053" y="514"/>
                    <a:pt x="2654" y="671"/>
                    <a:pt x="3785" y="1200"/>
                  </a:cubicBezTo>
                  <a:cubicBezTo>
                    <a:pt x="5254" y="1888"/>
                    <a:pt x="7647" y="2400"/>
                    <a:pt x="9395" y="2400"/>
                  </a:cubicBezTo>
                  <a:cubicBezTo>
                    <a:pt x="9922" y="2400"/>
                    <a:pt x="10417" y="2524"/>
                    <a:pt x="10591" y="2700"/>
                  </a:cubicBezTo>
                  <a:cubicBezTo>
                    <a:pt x="11142" y="3260"/>
                    <a:pt x="11353" y="4152"/>
                    <a:pt x="11024" y="4520"/>
                  </a:cubicBezTo>
                  <a:cubicBezTo>
                    <a:pt x="10844" y="4721"/>
                    <a:pt x="10617" y="5021"/>
                    <a:pt x="10518" y="5186"/>
                  </a:cubicBezTo>
                  <a:cubicBezTo>
                    <a:pt x="10357" y="5453"/>
                    <a:pt x="9829" y="5487"/>
                    <a:pt x="5684" y="5487"/>
                  </a:cubicBezTo>
                  <a:cubicBezTo>
                    <a:pt x="1741" y="5487"/>
                    <a:pt x="1006" y="5527"/>
                    <a:pt x="840" y="5757"/>
                  </a:cubicBezTo>
                  <a:cubicBezTo>
                    <a:pt x="488" y="6245"/>
                    <a:pt x="619" y="20912"/>
                    <a:pt x="979" y="21270"/>
                  </a:cubicBezTo>
                  <a:cubicBezTo>
                    <a:pt x="1285" y="21574"/>
                    <a:pt x="1936" y="21598"/>
                    <a:pt x="10510" y="21600"/>
                  </a:cubicBezTo>
                  <a:cubicBezTo>
                    <a:pt x="18571" y="21598"/>
                    <a:pt x="19858" y="21560"/>
                    <a:pt x="20364" y="21317"/>
                  </a:cubicBezTo>
                  <a:cubicBezTo>
                    <a:pt x="20918" y="21050"/>
                    <a:pt x="20955" y="20579"/>
                    <a:pt x="20955" y="13465"/>
                  </a:cubicBezTo>
                  <a:cubicBezTo>
                    <a:pt x="20955" y="7808"/>
                    <a:pt x="20859" y="5846"/>
                    <a:pt x="20570" y="5692"/>
                  </a:cubicBezTo>
                  <a:cubicBezTo>
                    <a:pt x="20324" y="5562"/>
                    <a:pt x="19083" y="5487"/>
                    <a:pt x="17185" y="5487"/>
                  </a:cubicBezTo>
                  <a:lnTo>
                    <a:pt x="14192" y="5487"/>
                  </a:lnTo>
                  <a:lnTo>
                    <a:pt x="13690" y="4846"/>
                  </a:lnTo>
                  <a:cubicBezTo>
                    <a:pt x="13167" y="4180"/>
                    <a:pt x="13295" y="3039"/>
                    <a:pt x="13939" y="2615"/>
                  </a:cubicBezTo>
                  <a:cubicBezTo>
                    <a:pt x="14165" y="2466"/>
                    <a:pt x="15383" y="2400"/>
                    <a:pt x="17929" y="2400"/>
                  </a:cubicBezTo>
                  <a:lnTo>
                    <a:pt x="21600" y="2400"/>
                  </a:ln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89554" y="4524979"/>
            <a:ext cx="15421960" cy="7688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صفحة الكتاب ١٠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4" name="صفحة الكتاب ١٠٧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١٠٧</a:t>
              </a:r>
            </a:p>
          </p:txBody>
        </p:sp>
        <p:pic>
          <p:nvPicPr>
            <p:cNvPr id="223" name="صفحة الكتاب ١٠٧ صفحة الكتاب ١٠٧" descr="صفحة الكتاب ١٠٧ صفحة الكتاب ١٠٧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تجميع"/>
          <p:cNvGrpSpPr/>
          <p:nvPr/>
        </p:nvGrpSpPr>
        <p:grpSpPr>
          <a:xfrm>
            <a:off x="17493488" y="860808"/>
            <a:ext cx="6074820" cy="5997217"/>
            <a:chOff x="0" y="0"/>
            <a:chExt cx="6074819" cy="5997216"/>
          </a:xfrm>
        </p:grpSpPr>
        <p:pic>
          <p:nvPicPr>
            <p:cNvPr id="22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074820" cy="974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1" b="5"/>
            <a:stretch>
              <a:fillRect/>
            </a:stretch>
          </p:blipFill>
          <p:spPr>
            <a:xfrm>
              <a:off x="3354890" y="892610"/>
              <a:ext cx="2719786" cy="510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1416" y="0"/>
                    <a:pt x="0" y="33"/>
                    <a:pt x="0" y="257"/>
                  </a:cubicBezTo>
                  <a:cubicBezTo>
                    <a:pt x="0" y="438"/>
                    <a:pt x="344" y="514"/>
                    <a:pt x="1160" y="514"/>
                  </a:cubicBezTo>
                  <a:cubicBezTo>
                    <a:pt x="2054" y="514"/>
                    <a:pt x="2655" y="671"/>
                    <a:pt x="3785" y="1201"/>
                  </a:cubicBezTo>
                  <a:cubicBezTo>
                    <a:pt x="5255" y="1889"/>
                    <a:pt x="7647" y="2400"/>
                    <a:pt x="9396" y="2400"/>
                  </a:cubicBezTo>
                  <a:cubicBezTo>
                    <a:pt x="9923" y="2400"/>
                    <a:pt x="10417" y="2524"/>
                    <a:pt x="10590" y="2700"/>
                  </a:cubicBezTo>
                  <a:cubicBezTo>
                    <a:pt x="11142" y="3260"/>
                    <a:pt x="11352" y="4153"/>
                    <a:pt x="11022" y="4521"/>
                  </a:cubicBezTo>
                  <a:cubicBezTo>
                    <a:pt x="10842" y="4722"/>
                    <a:pt x="10617" y="5021"/>
                    <a:pt x="10518" y="5186"/>
                  </a:cubicBezTo>
                  <a:cubicBezTo>
                    <a:pt x="10357" y="5453"/>
                    <a:pt x="9831" y="5486"/>
                    <a:pt x="5686" y="5486"/>
                  </a:cubicBezTo>
                  <a:cubicBezTo>
                    <a:pt x="1743" y="5486"/>
                    <a:pt x="1007" y="5527"/>
                    <a:pt x="842" y="5757"/>
                  </a:cubicBezTo>
                  <a:cubicBezTo>
                    <a:pt x="489" y="6245"/>
                    <a:pt x="620" y="20912"/>
                    <a:pt x="980" y="21269"/>
                  </a:cubicBezTo>
                  <a:cubicBezTo>
                    <a:pt x="1286" y="21573"/>
                    <a:pt x="1936" y="21598"/>
                    <a:pt x="10512" y="21600"/>
                  </a:cubicBezTo>
                  <a:cubicBezTo>
                    <a:pt x="18573" y="21598"/>
                    <a:pt x="19861" y="21561"/>
                    <a:pt x="20368" y="21318"/>
                  </a:cubicBezTo>
                  <a:cubicBezTo>
                    <a:pt x="20922" y="21051"/>
                    <a:pt x="20957" y="20581"/>
                    <a:pt x="20957" y="13467"/>
                  </a:cubicBezTo>
                  <a:cubicBezTo>
                    <a:pt x="20957" y="7809"/>
                    <a:pt x="20859" y="5845"/>
                    <a:pt x="20569" y="5691"/>
                  </a:cubicBezTo>
                  <a:cubicBezTo>
                    <a:pt x="20324" y="5561"/>
                    <a:pt x="19086" y="5486"/>
                    <a:pt x="17187" y="5486"/>
                  </a:cubicBezTo>
                  <a:lnTo>
                    <a:pt x="14193" y="5486"/>
                  </a:lnTo>
                  <a:lnTo>
                    <a:pt x="13689" y="4845"/>
                  </a:lnTo>
                  <a:cubicBezTo>
                    <a:pt x="13166" y="4179"/>
                    <a:pt x="13293" y="3039"/>
                    <a:pt x="13938" y="2615"/>
                  </a:cubicBezTo>
                  <a:cubicBezTo>
                    <a:pt x="14164" y="2466"/>
                    <a:pt x="15385" y="2400"/>
                    <a:pt x="17931" y="2400"/>
                  </a:cubicBezTo>
                  <a:lnTo>
                    <a:pt x="21600" y="2400"/>
                  </a:lnTo>
                  <a:lnTo>
                    <a:pt x="21600" y="0"/>
                  </a:lnTo>
                  <a:lnTo>
                    <a:pt x="1080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91288" y="4800600"/>
            <a:ext cx="15339610" cy="5280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صفحة الكتاب ١٠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9" name="صفحة الكتاب ١٠٧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١٠٧</a:t>
              </a:r>
            </a:p>
          </p:txBody>
        </p:sp>
        <p:pic>
          <p:nvPicPr>
            <p:cNvPr id="238" name="صفحة الكتاب ١٠٧ صفحة الكتاب ١٠٧" descr="صفحة الكتاب ١٠٧ صفحة الكتاب ١٠٧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تجميع"/>
          <p:cNvGrpSpPr/>
          <p:nvPr/>
        </p:nvGrpSpPr>
        <p:grpSpPr>
          <a:xfrm>
            <a:off x="17138431" y="510287"/>
            <a:ext cx="6429878" cy="6347839"/>
            <a:chOff x="0" y="0"/>
            <a:chExt cx="6429876" cy="6347837"/>
          </a:xfrm>
        </p:grpSpPr>
        <p:pic>
          <p:nvPicPr>
            <p:cNvPr id="24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429877" cy="10312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4"/>
            <a:stretch>
              <a:fillRect/>
            </a:stretch>
          </p:blipFill>
          <p:spPr>
            <a:xfrm>
              <a:off x="3550975" y="944781"/>
              <a:ext cx="2878797" cy="540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415" y="0"/>
                    <a:pt x="0" y="34"/>
                    <a:pt x="0" y="257"/>
                  </a:cubicBezTo>
                  <a:cubicBezTo>
                    <a:pt x="0" y="438"/>
                    <a:pt x="346" y="514"/>
                    <a:pt x="1161" y="514"/>
                  </a:cubicBezTo>
                  <a:cubicBezTo>
                    <a:pt x="2055" y="514"/>
                    <a:pt x="2654" y="672"/>
                    <a:pt x="3785" y="1201"/>
                  </a:cubicBezTo>
                  <a:cubicBezTo>
                    <a:pt x="5254" y="1889"/>
                    <a:pt x="7646" y="2401"/>
                    <a:pt x="9395" y="2401"/>
                  </a:cubicBezTo>
                  <a:cubicBezTo>
                    <a:pt x="9922" y="2401"/>
                    <a:pt x="10415" y="2524"/>
                    <a:pt x="10589" y="2700"/>
                  </a:cubicBezTo>
                  <a:cubicBezTo>
                    <a:pt x="11140" y="3260"/>
                    <a:pt x="11353" y="4152"/>
                    <a:pt x="11023" y="4520"/>
                  </a:cubicBezTo>
                  <a:cubicBezTo>
                    <a:pt x="10843" y="4721"/>
                    <a:pt x="10616" y="5022"/>
                    <a:pt x="10517" y="5187"/>
                  </a:cubicBezTo>
                  <a:cubicBezTo>
                    <a:pt x="10356" y="5454"/>
                    <a:pt x="9829" y="5486"/>
                    <a:pt x="5684" y="5486"/>
                  </a:cubicBezTo>
                  <a:cubicBezTo>
                    <a:pt x="1742" y="5486"/>
                    <a:pt x="1006" y="5528"/>
                    <a:pt x="840" y="5758"/>
                  </a:cubicBezTo>
                  <a:cubicBezTo>
                    <a:pt x="487" y="6246"/>
                    <a:pt x="620" y="20911"/>
                    <a:pt x="980" y="21268"/>
                  </a:cubicBezTo>
                  <a:cubicBezTo>
                    <a:pt x="1285" y="21572"/>
                    <a:pt x="1936" y="21598"/>
                    <a:pt x="10511" y="21600"/>
                  </a:cubicBezTo>
                  <a:cubicBezTo>
                    <a:pt x="18572" y="21598"/>
                    <a:pt x="19861" y="21561"/>
                    <a:pt x="20367" y="21318"/>
                  </a:cubicBezTo>
                  <a:cubicBezTo>
                    <a:pt x="20921" y="21051"/>
                    <a:pt x="20954" y="20580"/>
                    <a:pt x="20954" y="13465"/>
                  </a:cubicBezTo>
                  <a:cubicBezTo>
                    <a:pt x="20954" y="7808"/>
                    <a:pt x="20859" y="5847"/>
                    <a:pt x="20570" y="5693"/>
                  </a:cubicBezTo>
                  <a:cubicBezTo>
                    <a:pt x="20324" y="5562"/>
                    <a:pt x="19086" y="5486"/>
                    <a:pt x="17187" y="5486"/>
                  </a:cubicBezTo>
                  <a:lnTo>
                    <a:pt x="14192" y="5486"/>
                  </a:lnTo>
                  <a:lnTo>
                    <a:pt x="13688" y="4845"/>
                  </a:lnTo>
                  <a:cubicBezTo>
                    <a:pt x="13165" y="4180"/>
                    <a:pt x="13294" y="3039"/>
                    <a:pt x="13938" y="2615"/>
                  </a:cubicBezTo>
                  <a:cubicBezTo>
                    <a:pt x="14164" y="2466"/>
                    <a:pt x="15386" y="2401"/>
                    <a:pt x="17932" y="2401"/>
                  </a:cubicBezTo>
                  <a:lnTo>
                    <a:pt x="21600" y="2401"/>
                  </a:ln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52801" y="2526608"/>
            <a:ext cx="12576812" cy="10514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5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صفحة الكتاب ١٠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4" name="صفحة الكتاب ١٠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١٠٨</a:t>
              </a:r>
            </a:p>
          </p:txBody>
        </p:sp>
        <p:pic>
          <p:nvPicPr>
            <p:cNvPr id="253" name="صفحة الكتاب ١٠٨ صفحة الكتاب ١٠٨" descr="صفحة الكتاب ١٠٨ صفحة الكتاب ١٠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0" name="تجميع"/>
          <p:cNvGrpSpPr/>
          <p:nvPr/>
        </p:nvGrpSpPr>
        <p:grpSpPr>
          <a:xfrm>
            <a:off x="17138431" y="510287"/>
            <a:ext cx="6429878" cy="6347839"/>
            <a:chOff x="0" y="0"/>
            <a:chExt cx="6429876" cy="6347837"/>
          </a:xfrm>
        </p:grpSpPr>
        <p:pic>
          <p:nvPicPr>
            <p:cNvPr id="25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429877" cy="10312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4"/>
            <a:stretch>
              <a:fillRect/>
            </a:stretch>
          </p:blipFill>
          <p:spPr>
            <a:xfrm>
              <a:off x="3550975" y="944781"/>
              <a:ext cx="2878797" cy="540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415" y="0"/>
                    <a:pt x="0" y="34"/>
                    <a:pt x="0" y="257"/>
                  </a:cubicBezTo>
                  <a:cubicBezTo>
                    <a:pt x="0" y="438"/>
                    <a:pt x="346" y="514"/>
                    <a:pt x="1161" y="514"/>
                  </a:cubicBezTo>
                  <a:cubicBezTo>
                    <a:pt x="2055" y="514"/>
                    <a:pt x="2654" y="672"/>
                    <a:pt x="3785" y="1201"/>
                  </a:cubicBezTo>
                  <a:cubicBezTo>
                    <a:pt x="5254" y="1889"/>
                    <a:pt x="7646" y="2401"/>
                    <a:pt x="9395" y="2401"/>
                  </a:cubicBezTo>
                  <a:cubicBezTo>
                    <a:pt x="9922" y="2401"/>
                    <a:pt x="10415" y="2524"/>
                    <a:pt x="10589" y="2700"/>
                  </a:cubicBezTo>
                  <a:cubicBezTo>
                    <a:pt x="11140" y="3260"/>
                    <a:pt x="11353" y="4152"/>
                    <a:pt x="11023" y="4520"/>
                  </a:cubicBezTo>
                  <a:cubicBezTo>
                    <a:pt x="10843" y="4721"/>
                    <a:pt x="10616" y="5022"/>
                    <a:pt x="10517" y="5187"/>
                  </a:cubicBezTo>
                  <a:cubicBezTo>
                    <a:pt x="10356" y="5454"/>
                    <a:pt x="9829" y="5486"/>
                    <a:pt x="5684" y="5486"/>
                  </a:cubicBezTo>
                  <a:cubicBezTo>
                    <a:pt x="1742" y="5486"/>
                    <a:pt x="1006" y="5528"/>
                    <a:pt x="840" y="5758"/>
                  </a:cubicBezTo>
                  <a:cubicBezTo>
                    <a:pt x="487" y="6246"/>
                    <a:pt x="620" y="20911"/>
                    <a:pt x="980" y="21268"/>
                  </a:cubicBezTo>
                  <a:cubicBezTo>
                    <a:pt x="1285" y="21572"/>
                    <a:pt x="1936" y="21598"/>
                    <a:pt x="10511" y="21600"/>
                  </a:cubicBezTo>
                  <a:cubicBezTo>
                    <a:pt x="18572" y="21598"/>
                    <a:pt x="19861" y="21561"/>
                    <a:pt x="20367" y="21318"/>
                  </a:cubicBezTo>
                  <a:cubicBezTo>
                    <a:pt x="20921" y="21051"/>
                    <a:pt x="20954" y="20580"/>
                    <a:pt x="20954" y="13465"/>
                  </a:cubicBezTo>
                  <a:cubicBezTo>
                    <a:pt x="20954" y="7808"/>
                    <a:pt x="20859" y="5847"/>
                    <a:pt x="20570" y="5693"/>
                  </a:cubicBezTo>
                  <a:cubicBezTo>
                    <a:pt x="20324" y="5562"/>
                    <a:pt x="19086" y="5486"/>
                    <a:pt x="17187" y="5486"/>
                  </a:cubicBezTo>
                  <a:lnTo>
                    <a:pt x="14192" y="5486"/>
                  </a:lnTo>
                  <a:lnTo>
                    <a:pt x="13688" y="4845"/>
                  </a:lnTo>
                  <a:cubicBezTo>
                    <a:pt x="13165" y="4180"/>
                    <a:pt x="13294" y="3039"/>
                    <a:pt x="13938" y="2615"/>
                  </a:cubicBezTo>
                  <a:cubicBezTo>
                    <a:pt x="14164" y="2466"/>
                    <a:pt x="15386" y="2401"/>
                    <a:pt x="17932" y="2401"/>
                  </a:cubicBezTo>
                  <a:lnTo>
                    <a:pt x="21600" y="2401"/>
                  </a:ln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44640" y="3087337"/>
            <a:ext cx="13055336" cy="9220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6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9" name="صفحة الكتاب ١٠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8" name="صفحة الكتاب ١٠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١٠٨</a:t>
              </a:r>
            </a:p>
          </p:txBody>
        </p:sp>
        <p:pic>
          <p:nvPicPr>
            <p:cNvPr id="267" name="صفحة الكتاب ١٠٨ صفحة الكتاب ١٠٨" descr="صفحة الكتاب ١٠٨ صفحة الكتاب ١٠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77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7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8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90404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1" name="صورة"/>
          <p:cNvGrpSpPr/>
          <p:nvPr/>
        </p:nvGrpSpPr>
        <p:grpSpPr>
          <a:xfrm>
            <a:off x="7551201" y="2425008"/>
            <a:ext cx="15530141" cy="1704985"/>
            <a:chOff x="0" y="0"/>
            <a:chExt cx="15530140" cy="1704983"/>
          </a:xfrm>
        </p:grpSpPr>
        <p:pic>
          <p:nvPicPr>
            <p:cNvPr id="28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600" y="101600"/>
              <a:ext cx="15314241" cy="13620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-1"/>
              <a:ext cx="15530141" cy="1704985"/>
            </a:xfrm>
            <a:prstGeom prst="rect">
              <a:avLst/>
            </a:prstGeom>
            <a:effectLst/>
          </p:spPr>
        </p:pic>
      </p:grpSp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51201" y="6858000"/>
            <a:ext cx="12729212" cy="6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496612" y="4585660"/>
            <a:ext cx="12992410" cy="317592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خط"/>
          <p:cNvSpPr/>
          <p:nvPr/>
        </p:nvSpPr>
        <p:spPr>
          <a:xfrm>
            <a:off x="8687341" y="9196721"/>
            <a:ext cx="10456931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5" name="خط"/>
          <p:cNvSpPr/>
          <p:nvPr/>
        </p:nvSpPr>
        <p:spPr>
          <a:xfrm>
            <a:off x="8764351" y="10898247"/>
            <a:ext cx="10456932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8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3" name="صفحة الكتاب ١٠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2" name="صفحة الكتاب ١٠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١٠٨</a:t>
              </a:r>
            </a:p>
          </p:txBody>
        </p:sp>
        <p:pic>
          <p:nvPicPr>
            <p:cNvPr id="291" name="صفحة الكتاب ١٠٨ صفحة الكتاب ١٠٨" descr="صفحة الكتاب ١٠٨ صفحة الكتاب ١٠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01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9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2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90404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5" name="صورة"/>
          <p:cNvGrpSpPr/>
          <p:nvPr/>
        </p:nvGrpSpPr>
        <p:grpSpPr>
          <a:xfrm>
            <a:off x="7551201" y="2425008"/>
            <a:ext cx="15530141" cy="1704985"/>
            <a:chOff x="0" y="0"/>
            <a:chExt cx="15530140" cy="1704983"/>
          </a:xfrm>
        </p:grpSpPr>
        <p:pic>
          <p:nvPicPr>
            <p:cNvPr id="304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600" y="101600"/>
              <a:ext cx="15314241" cy="13620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3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-1"/>
              <a:ext cx="15530141" cy="1704985"/>
            </a:xfrm>
            <a:prstGeom prst="rect">
              <a:avLst/>
            </a:prstGeom>
            <a:effectLst/>
          </p:spPr>
        </p:pic>
      </p:grpSp>
      <p:pic>
        <p:nvPicPr>
          <p:cNvPr id="306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705221" y="6895662"/>
            <a:ext cx="12575192" cy="614991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خط"/>
          <p:cNvSpPr/>
          <p:nvPr/>
        </p:nvSpPr>
        <p:spPr>
          <a:xfrm>
            <a:off x="8687341" y="9196721"/>
            <a:ext cx="10456931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8" name="خط"/>
          <p:cNvSpPr/>
          <p:nvPr/>
        </p:nvSpPr>
        <p:spPr>
          <a:xfrm>
            <a:off x="8764351" y="10898247"/>
            <a:ext cx="10456932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727902" y="4182522"/>
            <a:ext cx="12552511" cy="3012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