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2.png"/><Relationship Id="rId4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hyperlink" Target="https://youtu.be/q1fZkh8ipZM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3.png"/><Relationship Id="rId11" Type="http://schemas.openxmlformats.org/officeDocument/2006/relationships/hyperlink" Target="https://v-clock.com/timer/#countdown=00:01:00&amp;date=2022-02-25T15:07:59&amp;onzero=1&amp;sound=xylophone&amp;loop=1" TargetMode="External"/><Relationship Id="rId12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56" name="مستطيل"/>
          <p:cNvGrpSpPr/>
          <p:nvPr/>
        </p:nvGrpSpPr>
        <p:grpSpPr>
          <a:xfrm>
            <a:off x="5189288" y="2658707"/>
            <a:ext cx="14970142" cy="7740288"/>
            <a:chOff x="0" y="0"/>
            <a:chExt cx="14970140" cy="7740286"/>
          </a:xfrm>
        </p:grpSpPr>
        <p:sp>
          <p:nvSpPr>
            <p:cNvPr id="155" name="مستطيل"/>
            <p:cNvSpPr/>
            <p:nvPr/>
          </p:nvSpPr>
          <p:spPr>
            <a:xfrm>
              <a:off x="215899" y="139700"/>
              <a:ext cx="14538342" cy="7181487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54" name="مستطيل مستطيل" descr="مستطيل مستطيل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970142" cy="7740287"/>
            </a:xfrm>
            <a:prstGeom prst="rect">
              <a:avLst/>
            </a:prstGeom>
            <a:effectLst/>
          </p:spPr>
        </p:pic>
      </p:grpSp>
      <p:pic>
        <p:nvPicPr>
          <p:cNvPr id="157" name="IMG_2097.jpeg" descr="IMG_2097.jpeg"/>
          <p:cNvPicPr>
            <a:picLocks noChangeAspect="1"/>
          </p:cNvPicPr>
          <p:nvPr/>
        </p:nvPicPr>
        <p:blipFill>
          <a:blip r:embed="rId3">
            <a:extLst/>
          </a:blip>
          <a:srcRect l="15550" t="3552" r="13040" b="8728"/>
          <a:stretch>
            <a:fillRect/>
          </a:stretch>
        </p:blipFill>
        <p:spPr>
          <a:xfrm>
            <a:off x="3041515" y="5302630"/>
            <a:ext cx="5383549" cy="643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430" fill="norm" stroke="1" extrusionOk="0">
                <a:moveTo>
                  <a:pt x="6672" y="5"/>
                </a:moveTo>
                <a:cubicBezTo>
                  <a:pt x="5945" y="38"/>
                  <a:pt x="5427" y="238"/>
                  <a:pt x="4894" y="643"/>
                </a:cubicBezTo>
                <a:cubicBezTo>
                  <a:pt x="3879" y="1413"/>
                  <a:pt x="3639" y="2681"/>
                  <a:pt x="4274" y="3901"/>
                </a:cubicBezTo>
                <a:cubicBezTo>
                  <a:pt x="4550" y="4431"/>
                  <a:pt x="4536" y="5005"/>
                  <a:pt x="4233" y="5679"/>
                </a:cubicBezTo>
                <a:cubicBezTo>
                  <a:pt x="4049" y="6090"/>
                  <a:pt x="4039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6" y="8971"/>
                  <a:pt x="4022" y="9533"/>
                </a:cubicBezTo>
                <a:cubicBezTo>
                  <a:pt x="3571" y="10132"/>
                  <a:pt x="2563" y="10901"/>
                  <a:pt x="2396" y="10774"/>
                </a:cubicBezTo>
                <a:cubicBezTo>
                  <a:pt x="2334" y="10727"/>
                  <a:pt x="2322" y="10777"/>
                  <a:pt x="2368" y="10886"/>
                </a:cubicBezTo>
                <a:cubicBezTo>
                  <a:pt x="2414" y="10995"/>
                  <a:pt x="2410" y="11119"/>
                  <a:pt x="2359" y="11162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899" y="12994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5" y="15294"/>
                  <a:pt x="3394" y="15511"/>
                </a:cubicBezTo>
                <a:cubicBezTo>
                  <a:pt x="3440" y="15612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80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2" y="17595"/>
                </a:lnTo>
                <a:lnTo>
                  <a:pt x="364" y="17260"/>
                </a:lnTo>
                <a:cubicBezTo>
                  <a:pt x="123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49"/>
                </a:cubicBezTo>
                <a:cubicBezTo>
                  <a:pt x="2089" y="18686"/>
                  <a:pt x="2218" y="18720"/>
                  <a:pt x="2327" y="18830"/>
                </a:cubicBezTo>
                <a:cubicBezTo>
                  <a:pt x="2480" y="18985"/>
                  <a:pt x="2472" y="19053"/>
                  <a:pt x="2278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3" y="19785"/>
                  <a:pt x="3288" y="19826"/>
                </a:cubicBezTo>
                <a:cubicBezTo>
                  <a:pt x="3517" y="19870"/>
                  <a:pt x="4315" y="19131"/>
                  <a:pt x="4320" y="18870"/>
                </a:cubicBezTo>
                <a:cubicBezTo>
                  <a:pt x="4326" y="18567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4" y="18710"/>
                  <a:pt x="5377" y="18653"/>
                  <a:pt x="5598" y="18653"/>
                </a:cubicBezTo>
                <a:cubicBezTo>
                  <a:pt x="5819" y="18653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1" y="18877"/>
                  <a:pt x="8564" y="19014"/>
                </a:cubicBezTo>
                <a:cubicBezTo>
                  <a:pt x="9217" y="19282"/>
                  <a:pt x="9284" y="19382"/>
                  <a:pt x="8963" y="19606"/>
                </a:cubicBezTo>
                <a:cubicBezTo>
                  <a:pt x="8850" y="19685"/>
                  <a:pt x="8650" y="19984"/>
                  <a:pt x="8520" y="20270"/>
                </a:cubicBezTo>
                <a:cubicBezTo>
                  <a:pt x="8108" y="21178"/>
                  <a:pt x="8579" y="21315"/>
                  <a:pt x="9543" y="20569"/>
                </a:cubicBezTo>
                <a:cubicBezTo>
                  <a:pt x="9883" y="20305"/>
                  <a:pt x="10297" y="20089"/>
                  <a:pt x="10463" y="20089"/>
                </a:cubicBezTo>
                <a:cubicBezTo>
                  <a:pt x="10880" y="20089"/>
                  <a:pt x="11513" y="20492"/>
                  <a:pt x="11879" y="20990"/>
                </a:cubicBezTo>
                <a:cubicBezTo>
                  <a:pt x="12284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5" y="19496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0"/>
                  <a:pt x="14105" y="18787"/>
                  <a:pt x="14301" y="18679"/>
                </a:cubicBezTo>
                <a:cubicBezTo>
                  <a:pt x="14497" y="18572"/>
                  <a:pt x="14754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4" y="19110"/>
                  <a:pt x="17652" y="19374"/>
                </a:cubicBezTo>
                <a:cubicBezTo>
                  <a:pt x="17960" y="19639"/>
                  <a:pt x="18291" y="19830"/>
                  <a:pt x="18388" y="19799"/>
                </a:cubicBezTo>
                <a:cubicBezTo>
                  <a:pt x="18554" y="19745"/>
                  <a:pt x="19368" y="20090"/>
                  <a:pt x="20138" y="20543"/>
                </a:cubicBezTo>
                <a:cubicBezTo>
                  <a:pt x="20534" y="20775"/>
                  <a:pt x="20487" y="20664"/>
                  <a:pt x="19910" y="20007"/>
                </a:cubicBezTo>
                <a:cubicBezTo>
                  <a:pt x="19372" y="19396"/>
                  <a:pt x="19463" y="19114"/>
                  <a:pt x="20507" y="18159"/>
                </a:cubicBezTo>
                <a:cubicBezTo>
                  <a:pt x="21441" y="17303"/>
                  <a:pt x="21599" y="17040"/>
                  <a:pt x="20976" y="17377"/>
                </a:cubicBezTo>
                <a:cubicBezTo>
                  <a:pt x="20661" y="17547"/>
                  <a:pt x="20596" y="17526"/>
                  <a:pt x="19758" y="17000"/>
                </a:cubicBezTo>
                <a:cubicBezTo>
                  <a:pt x="18930" y="16479"/>
                  <a:pt x="18888" y="16430"/>
                  <a:pt x="19103" y="16231"/>
                </a:cubicBezTo>
                <a:cubicBezTo>
                  <a:pt x="19229" y="16114"/>
                  <a:pt x="19266" y="16018"/>
                  <a:pt x="19185" y="16018"/>
                </a:cubicBezTo>
                <a:cubicBezTo>
                  <a:pt x="19104" y="16018"/>
                  <a:pt x="18804" y="15935"/>
                  <a:pt x="18517" y="15835"/>
                </a:cubicBezTo>
                <a:cubicBezTo>
                  <a:pt x="18170" y="15713"/>
                  <a:pt x="18030" y="15603"/>
                  <a:pt x="18102" y="15506"/>
                </a:cubicBezTo>
                <a:cubicBezTo>
                  <a:pt x="18247" y="15311"/>
                  <a:pt x="18275" y="14575"/>
                  <a:pt x="18136" y="14648"/>
                </a:cubicBezTo>
                <a:cubicBezTo>
                  <a:pt x="17870" y="14786"/>
                  <a:pt x="17872" y="14418"/>
                  <a:pt x="18140" y="13908"/>
                </a:cubicBezTo>
                <a:cubicBezTo>
                  <a:pt x="18301" y="13602"/>
                  <a:pt x="18433" y="13253"/>
                  <a:pt x="18433" y="13132"/>
                </a:cubicBezTo>
                <a:cubicBezTo>
                  <a:pt x="18433" y="13011"/>
                  <a:pt x="18625" y="12728"/>
                  <a:pt x="18860" y="12503"/>
                </a:cubicBezTo>
                <a:cubicBezTo>
                  <a:pt x="19095" y="12278"/>
                  <a:pt x="19289" y="12041"/>
                  <a:pt x="19289" y="11975"/>
                </a:cubicBezTo>
                <a:cubicBezTo>
                  <a:pt x="19289" y="11909"/>
                  <a:pt x="19432" y="11766"/>
                  <a:pt x="19609" y="11656"/>
                </a:cubicBezTo>
                <a:cubicBezTo>
                  <a:pt x="19785" y="11547"/>
                  <a:pt x="19851" y="11488"/>
                  <a:pt x="19755" y="11527"/>
                </a:cubicBezTo>
                <a:cubicBezTo>
                  <a:pt x="19653" y="11568"/>
                  <a:pt x="19372" y="11351"/>
                  <a:pt x="19076" y="11005"/>
                </a:cubicBezTo>
                <a:cubicBezTo>
                  <a:pt x="18744" y="10616"/>
                  <a:pt x="18379" y="10348"/>
                  <a:pt x="18013" y="10225"/>
                </a:cubicBezTo>
                <a:cubicBezTo>
                  <a:pt x="17286" y="9981"/>
                  <a:pt x="15670" y="9940"/>
                  <a:pt x="15358" y="10158"/>
                </a:cubicBezTo>
                <a:cubicBezTo>
                  <a:pt x="15158" y="10297"/>
                  <a:pt x="15096" y="10287"/>
                  <a:pt x="14926" y="10092"/>
                </a:cubicBezTo>
                <a:cubicBezTo>
                  <a:pt x="14608" y="9726"/>
                  <a:pt x="14694" y="9469"/>
                  <a:pt x="15227" y="9192"/>
                </a:cubicBezTo>
                <a:cubicBezTo>
                  <a:pt x="15502" y="9050"/>
                  <a:pt x="15725" y="8880"/>
                  <a:pt x="15725" y="8817"/>
                </a:cubicBezTo>
                <a:cubicBezTo>
                  <a:pt x="15725" y="8754"/>
                  <a:pt x="16095" y="8413"/>
                  <a:pt x="16546" y="8060"/>
                </a:cubicBezTo>
                <a:cubicBezTo>
                  <a:pt x="17379" y="7407"/>
                  <a:pt x="17721" y="7358"/>
                  <a:pt x="17721" y="7889"/>
                </a:cubicBezTo>
                <a:cubicBezTo>
                  <a:pt x="17721" y="8186"/>
                  <a:pt x="17793" y="8178"/>
                  <a:pt x="19138" y="7736"/>
                </a:cubicBezTo>
                <a:cubicBezTo>
                  <a:pt x="19906" y="7483"/>
                  <a:pt x="20286" y="7294"/>
                  <a:pt x="20286" y="7167"/>
                </a:cubicBezTo>
                <a:cubicBezTo>
                  <a:pt x="20286" y="6668"/>
                  <a:pt x="19874" y="5250"/>
                  <a:pt x="19639" y="4935"/>
                </a:cubicBezTo>
                <a:cubicBezTo>
                  <a:pt x="19493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6"/>
                  <a:pt x="17129" y="5302"/>
                  <a:pt x="17208" y="5656"/>
                </a:cubicBezTo>
                <a:cubicBezTo>
                  <a:pt x="17252" y="5855"/>
                  <a:pt x="17328" y="6288"/>
                  <a:pt x="17378" y="6617"/>
                </a:cubicBezTo>
                <a:lnTo>
                  <a:pt x="17468" y="7215"/>
                </a:lnTo>
                <a:lnTo>
                  <a:pt x="16714" y="7755"/>
                </a:lnTo>
                <a:cubicBezTo>
                  <a:pt x="16300" y="8051"/>
                  <a:pt x="15765" y="8385"/>
                  <a:pt x="15523" y="8497"/>
                </a:cubicBezTo>
                <a:cubicBezTo>
                  <a:pt x="14452" y="8994"/>
                  <a:pt x="14440" y="8997"/>
                  <a:pt x="14277" y="8860"/>
                </a:cubicBezTo>
                <a:cubicBezTo>
                  <a:pt x="14161" y="8763"/>
                  <a:pt x="14258" y="8619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7"/>
                  <a:pt x="15251" y="7477"/>
                  <a:pt x="15369" y="7439"/>
                </a:cubicBezTo>
                <a:cubicBezTo>
                  <a:pt x="15487" y="7401"/>
                  <a:pt x="15583" y="7320"/>
                  <a:pt x="15583" y="7260"/>
                </a:cubicBezTo>
                <a:cubicBezTo>
                  <a:pt x="15583" y="7200"/>
                  <a:pt x="15733" y="6950"/>
                  <a:pt x="15917" y="6704"/>
                </a:cubicBezTo>
                <a:cubicBezTo>
                  <a:pt x="16101" y="6458"/>
                  <a:pt x="16297" y="5969"/>
                  <a:pt x="16352" y="5617"/>
                </a:cubicBezTo>
                <a:cubicBezTo>
                  <a:pt x="16437" y="5076"/>
                  <a:pt x="16412" y="4950"/>
                  <a:pt x="16196" y="4817"/>
                </a:cubicBezTo>
                <a:cubicBezTo>
                  <a:pt x="16055" y="4731"/>
                  <a:pt x="15932" y="4602"/>
                  <a:pt x="15922" y="4530"/>
                </a:cubicBezTo>
                <a:cubicBezTo>
                  <a:pt x="15912" y="4459"/>
                  <a:pt x="15896" y="4348"/>
                  <a:pt x="15886" y="4283"/>
                </a:cubicBezTo>
                <a:cubicBezTo>
                  <a:pt x="15869" y="4173"/>
                  <a:pt x="15065" y="3837"/>
                  <a:pt x="14586" y="3740"/>
                </a:cubicBezTo>
                <a:cubicBezTo>
                  <a:pt x="14468" y="3717"/>
                  <a:pt x="14159" y="3628"/>
                  <a:pt x="13901" y="3542"/>
                </a:cubicBezTo>
                <a:cubicBezTo>
                  <a:pt x="13493" y="3407"/>
                  <a:pt x="13374" y="3414"/>
                  <a:pt x="12999" y="3595"/>
                </a:cubicBezTo>
                <a:cubicBezTo>
                  <a:pt x="12762" y="3709"/>
                  <a:pt x="12381" y="3802"/>
                  <a:pt x="12152" y="3802"/>
                </a:cubicBezTo>
                <a:cubicBezTo>
                  <a:pt x="11923" y="3802"/>
                  <a:pt x="11637" y="3897"/>
                  <a:pt x="11518" y="4012"/>
                </a:cubicBezTo>
                <a:cubicBezTo>
                  <a:pt x="10495" y="5005"/>
                  <a:pt x="10421" y="5118"/>
                  <a:pt x="10513" y="5531"/>
                </a:cubicBezTo>
                <a:cubicBezTo>
                  <a:pt x="10628" y="6043"/>
                  <a:pt x="10416" y="6171"/>
                  <a:pt x="10108" y="5776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5" y="1435"/>
                  <a:pt x="9303" y="613"/>
                </a:cubicBezTo>
                <a:cubicBezTo>
                  <a:pt x="8894" y="365"/>
                  <a:pt x="8424" y="143"/>
                  <a:pt x="8259" y="118"/>
                </a:cubicBezTo>
                <a:cubicBezTo>
                  <a:pt x="7621" y="25"/>
                  <a:pt x="7109" y="-15"/>
                  <a:pt x="6672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1" y="16187"/>
                </a:cubicBezTo>
                <a:cubicBezTo>
                  <a:pt x="20767" y="16279"/>
                  <a:pt x="20938" y="16359"/>
                  <a:pt x="20951" y="16366"/>
                </a:cubicBezTo>
                <a:cubicBezTo>
                  <a:pt x="20964" y="16372"/>
                  <a:pt x="21076" y="16345"/>
                  <a:pt x="21200" y="16305"/>
                </a:cubicBezTo>
                <a:cubicBezTo>
                  <a:pt x="21571" y="16185"/>
                  <a:pt x="21303" y="16018"/>
                  <a:pt x="20741" y="16020"/>
                </a:cubicBezTo>
                <a:close/>
                <a:moveTo>
                  <a:pt x="949" y="16034"/>
                </a:moveTo>
                <a:cubicBezTo>
                  <a:pt x="355" y="16018"/>
                  <a:pt x="95" y="16149"/>
                  <a:pt x="263" y="16378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4"/>
                  <a:pt x="1277" y="16043"/>
                  <a:pt x="949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٣- ٤ التمثيل بالخطوط"/>
          <p:cNvSpPr txBox="1"/>
          <p:nvPr/>
        </p:nvSpPr>
        <p:spPr>
          <a:xfrm>
            <a:off x="7410931" y="5387285"/>
            <a:ext cx="11965198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٣- ٤ التمثيل بالخطوط </a:t>
            </a:r>
          </a:p>
        </p:txBody>
      </p:sp>
      <p:sp>
        <p:nvSpPr>
          <p:cNvPr id="15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6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59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62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3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4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" name="صفحة الكتاب ٨٨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66" name="صفحة الكتاب ٨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٨٨</a:t>
              </a:r>
            </a:p>
          </p:txBody>
        </p:sp>
        <p:pic>
          <p:nvPicPr>
            <p:cNvPr id="365" name="صفحة الكتاب ٨٨ صفحة الكتاب ٨٨" descr="صفحة الكتاب ٨٨ صفحة الكتاب ٨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75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68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0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1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2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4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7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خط"/>
          <p:cNvSpPr/>
          <p:nvPr/>
        </p:nvSpPr>
        <p:spPr>
          <a:xfrm>
            <a:off x="11168144" y="9617336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8" name="خط"/>
          <p:cNvSpPr/>
          <p:nvPr/>
        </p:nvSpPr>
        <p:spPr>
          <a:xfrm>
            <a:off x="11168144" y="1170592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81" name="صورة"/>
          <p:cNvGrpSpPr/>
          <p:nvPr/>
        </p:nvGrpSpPr>
        <p:grpSpPr>
          <a:xfrm>
            <a:off x="6806455" y="2236917"/>
            <a:ext cx="16060791" cy="1780375"/>
            <a:chOff x="0" y="0"/>
            <a:chExt cx="16060790" cy="1780374"/>
          </a:xfrm>
        </p:grpSpPr>
        <p:pic>
          <p:nvPicPr>
            <p:cNvPr id="380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00" y="101600"/>
              <a:ext cx="15844891" cy="14374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6060791" cy="1780376"/>
            </a:xfrm>
            <a:prstGeom prst="rect">
              <a:avLst/>
            </a:prstGeom>
            <a:effectLst/>
          </p:spPr>
        </p:pic>
      </p:grpSp>
      <p:grpSp>
        <p:nvGrpSpPr>
          <p:cNvPr id="384" name="صورة"/>
          <p:cNvGrpSpPr/>
          <p:nvPr/>
        </p:nvGrpSpPr>
        <p:grpSpPr>
          <a:xfrm>
            <a:off x="2886580" y="4251219"/>
            <a:ext cx="7839751" cy="6266093"/>
            <a:chOff x="0" y="0"/>
            <a:chExt cx="7839750" cy="6266092"/>
          </a:xfrm>
        </p:grpSpPr>
        <p:pic>
          <p:nvPicPr>
            <p:cNvPr id="38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7407951" cy="57072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2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839751" cy="6266093"/>
            </a:xfrm>
            <a:prstGeom prst="rect">
              <a:avLst/>
            </a:prstGeom>
            <a:effectLst/>
          </p:spPr>
        </p:pic>
      </p:grpSp>
      <p:pic>
        <p:nvPicPr>
          <p:cNvPr id="38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141203" y="4899091"/>
            <a:ext cx="12180722" cy="3020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8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90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91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2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5" name="صفحة الكتاب ٨٨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94" name="صفحة الكتاب ٨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٨٨</a:t>
              </a:r>
            </a:p>
          </p:txBody>
        </p:sp>
        <p:pic>
          <p:nvPicPr>
            <p:cNvPr id="393" name="صفحة الكتاب ٨٨ صفحة الكتاب ٨٨" descr="صفحة الكتاب ٨٨ صفحة الكتاب ٨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403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9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0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خط"/>
          <p:cNvSpPr/>
          <p:nvPr/>
        </p:nvSpPr>
        <p:spPr>
          <a:xfrm>
            <a:off x="11168144" y="9617336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6" name="خط"/>
          <p:cNvSpPr/>
          <p:nvPr/>
        </p:nvSpPr>
        <p:spPr>
          <a:xfrm>
            <a:off x="11168144" y="1170592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409" name="صورة"/>
          <p:cNvGrpSpPr/>
          <p:nvPr/>
        </p:nvGrpSpPr>
        <p:grpSpPr>
          <a:xfrm>
            <a:off x="6806455" y="2236917"/>
            <a:ext cx="16060791" cy="1780375"/>
            <a:chOff x="0" y="0"/>
            <a:chExt cx="16060790" cy="1780374"/>
          </a:xfrm>
        </p:grpSpPr>
        <p:pic>
          <p:nvPicPr>
            <p:cNvPr id="408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00" y="101600"/>
              <a:ext cx="15844891" cy="14374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6060791" cy="1780376"/>
            </a:xfrm>
            <a:prstGeom prst="rect">
              <a:avLst/>
            </a:prstGeom>
            <a:effectLst/>
          </p:spPr>
        </p:pic>
      </p:grpSp>
      <p:grpSp>
        <p:nvGrpSpPr>
          <p:cNvPr id="412" name="صورة"/>
          <p:cNvGrpSpPr/>
          <p:nvPr/>
        </p:nvGrpSpPr>
        <p:grpSpPr>
          <a:xfrm>
            <a:off x="2886580" y="4251219"/>
            <a:ext cx="7839751" cy="6266093"/>
            <a:chOff x="0" y="0"/>
            <a:chExt cx="7839750" cy="6266092"/>
          </a:xfrm>
        </p:grpSpPr>
        <p:pic>
          <p:nvPicPr>
            <p:cNvPr id="411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7407951" cy="57072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0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839751" cy="6266093"/>
            </a:xfrm>
            <a:prstGeom prst="rect">
              <a:avLst/>
            </a:prstGeom>
            <a:effectLst/>
          </p:spPr>
        </p:pic>
      </p:grpSp>
      <p:pic>
        <p:nvPicPr>
          <p:cNvPr id="41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40441" y="5118584"/>
            <a:ext cx="12216200" cy="1715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1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1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1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3" name="صفحة الكتاب ٨٨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422" name="صفحة الكتاب ٨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٨٨</a:t>
              </a:r>
            </a:p>
          </p:txBody>
        </p:sp>
        <p:pic>
          <p:nvPicPr>
            <p:cNvPr id="421" name="صفحة الكتاب ٨٨ صفحة الكتاب ٨٨" descr="صفحة الكتاب ٨٨ صفحة الكتاب ٨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431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42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3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خط"/>
          <p:cNvSpPr/>
          <p:nvPr/>
        </p:nvSpPr>
        <p:spPr>
          <a:xfrm>
            <a:off x="11168144" y="9617336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34" name="خط"/>
          <p:cNvSpPr/>
          <p:nvPr/>
        </p:nvSpPr>
        <p:spPr>
          <a:xfrm>
            <a:off x="11168144" y="1170592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437" name="صورة"/>
          <p:cNvGrpSpPr/>
          <p:nvPr/>
        </p:nvGrpSpPr>
        <p:grpSpPr>
          <a:xfrm>
            <a:off x="6806455" y="2236917"/>
            <a:ext cx="16060791" cy="1780375"/>
            <a:chOff x="0" y="0"/>
            <a:chExt cx="16060790" cy="1780374"/>
          </a:xfrm>
        </p:grpSpPr>
        <p:pic>
          <p:nvPicPr>
            <p:cNvPr id="436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00" y="101600"/>
              <a:ext cx="15844891" cy="14374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6060791" cy="1780376"/>
            </a:xfrm>
            <a:prstGeom prst="rect">
              <a:avLst/>
            </a:prstGeom>
            <a:effectLst/>
          </p:spPr>
        </p:pic>
      </p:grpSp>
      <p:grpSp>
        <p:nvGrpSpPr>
          <p:cNvPr id="440" name="صورة"/>
          <p:cNvGrpSpPr/>
          <p:nvPr/>
        </p:nvGrpSpPr>
        <p:grpSpPr>
          <a:xfrm>
            <a:off x="2886580" y="4251219"/>
            <a:ext cx="7839751" cy="6266093"/>
            <a:chOff x="0" y="0"/>
            <a:chExt cx="7839750" cy="6266092"/>
          </a:xfrm>
        </p:grpSpPr>
        <p:pic>
          <p:nvPicPr>
            <p:cNvPr id="43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7407951" cy="57072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839751" cy="6266093"/>
            </a:xfrm>
            <a:prstGeom prst="rect">
              <a:avLst/>
            </a:prstGeom>
            <a:effectLst/>
          </p:spPr>
        </p:pic>
      </p:grpSp>
      <p:pic>
        <p:nvPicPr>
          <p:cNvPr id="44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205678" y="4889782"/>
            <a:ext cx="11547268" cy="896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4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4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4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4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1" name="صفحة الكتاب ٨٩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450" name="صفحة الكتاب ٨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٨٩</a:t>
              </a:r>
            </a:p>
          </p:txBody>
        </p:sp>
        <p:pic>
          <p:nvPicPr>
            <p:cNvPr id="449" name="صفحة الكتاب ٨٩ صفحة الكتاب ٨٩" descr="صفحة الكتاب ٨٩ صفحة الكتاب ٨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459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452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3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4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5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6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7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8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6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12052" y="1731584"/>
            <a:ext cx="11858334" cy="2092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G_1893.png" descr="IMG_189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1300" y="575501"/>
            <a:ext cx="3521527" cy="3581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460187" y="3515812"/>
            <a:ext cx="12762064" cy="3147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21710" y="5642845"/>
            <a:ext cx="8670290" cy="651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6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68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6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7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70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1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2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3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4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5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6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81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78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80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ماذا تعلمت </a:t>
              </a:r>
            </a:p>
          </p:txBody>
        </p:sp>
      </p:grpSp>
      <p:pic>
        <p:nvPicPr>
          <p:cNvPr id="482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0" r="13039" b="8730"/>
          <a:stretch>
            <a:fillRect/>
          </a:stretch>
        </p:blipFill>
        <p:spPr>
          <a:xfrm>
            <a:off x="2602091" y="2336529"/>
            <a:ext cx="5947620" cy="7111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430" fill="norm" stroke="1" extrusionOk="0">
                <a:moveTo>
                  <a:pt x="6672" y="5"/>
                </a:moveTo>
                <a:cubicBezTo>
                  <a:pt x="5944" y="38"/>
                  <a:pt x="5428" y="240"/>
                  <a:pt x="4895" y="645"/>
                </a:cubicBezTo>
                <a:cubicBezTo>
                  <a:pt x="3880" y="1415"/>
                  <a:pt x="3639" y="2681"/>
                  <a:pt x="4274" y="3902"/>
                </a:cubicBezTo>
                <a:cubicBezTo>
                  <a:pt x="4550" y="4431"/>
                  <a:pt x="4537" y="5007"/>
                  <a:pt x="4234" y="5680"/>
                </a:cubicBezTo>
                <a:cubicBezTo>
                  <a:pt x="4050" y="6091"/>
                  <a:pt x="4040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7" y="6806"/>
                  <a:pt x="4868" y="6843"/>
                </a:cubicBezTo>
                <a:cubicBezTo>
                  <a:pt x="5080" y="6953"/>
                  <a:pt x="4445" y="8972"/>
                  <a:pt x="4022" y="9534"/>
                </a:cubicBezTo>
                <a:cubicBezTo>
                  <a:pt x="3570" y="10133"/>
                  <a:pt x="2564" y="10902"/>
                  <a:pt x="2397" y="10775"/>
                </a:cubicBezTo>
                <a:cubicBezTo>
                  <a:pt x="2335" y="10728"/>
                  <a:pt x="2323" y="10779"/>
                  <a:pt x="2369" y="10888"/>
                </a:cubicBezTo>
                <a:cubicBezTo>
                  <a:pt x="2415" y="10996"/>
                  <a:pt x="2410" y="11121"/>
                  <a:pt x="2359" y="11164"/>
                </a:cubicBezTo>
                <a:cubicBezTo>
                  <a:pt x="2207" y="11292"/>
                  <a:pt x="2193" y="12055"/>
                  <a:pt x="2340" y="12131"/>
                </a:cubicBezTo>
                <a:cubicBezTo>
                  <a:pt x="2516" y="12223"/>
                  <a:pt x="2899" y="12994"/>
                  <a:pt x="2899" y="13256"/>
                </a:cubicBezTo>
                <a:cubicBezTo>
                  <a:pt x="2899" y="13556"/>
                  <a:pt x="3755" y="14189"/>
                  <a:pt x="4324" y="14311"/>
                </a:cubicBezTo>
                <a:cubicBezTo>
                  <a:pt x="4906" y="14435"/>
                  <a:pt x="4978" y="14624"/>
                  <a:pt x="4467" y="14681"/>
                </a:cubicBezTo>
                <a:cubicBezTo>
                  <a:pt x="4023" y="14731"/>
                  <a:pt x="3294" y="15295"/>
                  <a:pt x="3393" y="15511"/>
                </a:cubicBezTo>
                <a:cubicBezTo>
                  <a:pt x="3439" y="15613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1" y="17595"/>
                </a:lnTo>
                <a:lnTo>
                  <a:pt x="364" y="17261"/>
                </a:lnTo>
                <a:cubicBezTo>
                  <a:pt x="123" y="17108"/>
                  <a:pt x="-1" y="17047"/>
                  <a:pt x="0" y="17084"/>
                </a:cubicBezTo>
                <a:cubicBezTo>
                  <a:pt x="2" y="17146"/>
                  <a:pt x="349" y="17482"/>
                  <a:pt x="1070" y="18127"/>
                </a:cubicBezTo>
                <a:cubicBezTo>
                  <a:pt x="1552" y="18559"/>
                  <a:pt x="1938" y="18814"/>
                  <a:pt x="2014" y="18750"/>
                </a:cubicBezTo>
                <a:cubicBezTo>
                  <a:pt x="2089" y="18687"/>
                  <a:pt x="2217" y="18720"/>
                  <a:pt x="2326" y="18830"/>
                </a:cubicBezTo>
                <a:cubicBezTo>
                  <a:pt x="2479" y="18985"/>
                  <a:pt x="2471" y="19054"/>
                  <a:pt x="2278" y="19233"/>
                </a:cubicBezTo>
                <a:cubicBezTo>
                  <a:pt x="2149" y="19353"/>
                  <a:pt x="2045" y="19486"/>
                  <a:pt x="2045" y="19531"/>
                </a:cubicBezTo>
                <a:cubicBezTo>
                  <a:pt x="2045" y="19576"/>
                  <a:pt x="1853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4" y="19786"/>
                  <a:pt x="3289" y="19827"/>
                </a:cubicBezTo>
                <a:cubicBezTo>
                  <a:pt x="3518" y="19870"/>
                  <a:pt x="4316" y="19131"/>
                  <a:pt x="4321" y="18870"/>
                </a:cubicBezTo>
                <a:cubicBezTo>
                  <a:pt x="4328" y="18567"/>
                  <a:pt x="4629" y="18469"/>
                  <a:pt x="4832" y="18702"/>
                </a:cubicBezTo>
                <a:cubicBezTo>
                  <a:pt x="4946" y="18833"/>
                  <a:pt x="5044" y="18861"/>
                  <a:pt x="5103" y="18780"/>
                </a:cubicBezTo>
                <a:cubicBezTo>
                  <a:pt x="5154" y="18710"/>
                  <a:pt x="5378" y="18653"/>
                  <a:pt x="5599" y="18653"/>
                </a:cubicBezTo>
                <a:cubicBezTo>
                  <a:pt x="5820" y="18653"/>
                  <a:pt x="6216" y="18577"/>
                  <a:pt x="6481" y="18485"/>
                </a:cubicBezTo>
                <a:cubicBezTo>
                  <a:pt x="6911" y="18334"/>
                  <a:pt x="7013" y="18341"/>
                  <a:pt x="7460" y="18541"/>
                </a:cubicBezTo>
                <a:cubicBezTo>
                  <a:pt x="7735" y="18664"/>
                  <a:pt x="8231" y="18876"/>
                  <a:pt x="8564" y="19013"/>
                </a:cubicBezTo>
                <a:cubicBezTo>
                  <a:pt x="9217" y="19282"/>
                  <a:pt x="9286" y="19382"/>
                  <a:pt x="8965" y="19605"/>
                </a:cubicBezTo>
                <a:cubicBezTo>
                  <a:pt x="8852" y="19685"/>
                  <a:pt x="8651" y="19984"/>
                  <a:pt x="8521" y="20270"/>
                </a:cubicBezTo>
                <a:cubicBezTo>
                  <a:pt x="8109" y="21178"/>
                  <a:pt x="8580" y="21316"/>
                  <a:pt x="9544" y="20569"/>
                </a:cubicBezTo>
                <a:cubicBezTo>
                  <a:pt x="9884" y="20306"/>
                  <a:pt x="10298" y="20090"/>
                  <a:pt x="10464" y="20090"/>
                </a:cubicBezTo>
                <a:cubicBezTo>
                  <a:pt x="10881" y="20090"/>
                  <a:pt x="11514" y="20492"/>
                  <a:pt x="11880" y="20990"/>
                </a:cubicBezTo>
                <a:cubicBezTo>
                  <a:pt x="12285" y="21540"/>
                  <a:pt x="12876" y="21585"/>
                  <a:pt x="12876" y="21066"/>
                </a:cubicBezTo>
                <a:cubicBezTo>
                  <a:pt x="12876" y="20533"/>
                  <a:pt x="12603" y="20004"/>
                  <a:pt x="12219" y="19793"/>
                </a:cubicBezTo>
                <a:cubicBezTo>
                  <a:pt x="12027" y="19687"/>
                  <a:pt x="11903" y="19554"/>
                  <a:pt x="11946" y="19497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1"/>
                  <a:pt x="14106" y="18787"/>
                  <a:pt x="14302" y="18680"/>
                </a:cubicBezTo>
                <a:cubicBezTo>
                  <a:pt x="14498" y="18572"/>
                  <a:pt x="14755" y="18486"/>
                  <a:pt x="14872" y="18490"/>
                </a:cubicBezTo>
                <a:cubicBezTo>
                  <a:pt x="15305" y="18501"/>
                  <a:pt x="16232" y="18669"/>
                  <a:pt x="16472" y="18779"/>
                </a:cubicBezTo>
                <a:cubicBezTo>
                  <a:pt x="16608" y="18841"/>
                  <a:pt x="16805" y="18893"/>
                  <a:pt x="16907" y="18893"/>
                </a:cubicBezTo>
                <a:cubicBezTo>
                  <a:pt x="17010" y="18893"/>
                  <a:pt x="17345" y="19110"/>
                  <a:pt x="17653" y="19375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9" y="20091"/>
                  <a:pt x="20139" y="20543"/>
                </a:cubicBezTo>
                <a:cubicBezTo>
                  <a:pt x="20535" y="20776"/>
                  <a:pt x="20487" y="20665"/>
                  <a:pt x="19909" y="20008"/>
                </a:cubicBezTo>
                <a:cubicBezTo>
                  <a:pt x="19372" y="19397"/>
                  <a:pt x="19464" y="19115"/>
                  <a:pt x="20507" y="18159"/>
                </a:cubicBezTo>
                <a:cubicBezTo>
                  <a:pt x="21441" y="17304"/>
                  <a:pt x="21599" y="17040"/>
                  <a:pt x="20976" y="17376"/>
                </a:cubicBezTo>
                <a:cubicBezTo>
                  <a:pt x="20661" y="17546"/>
                  <a:pt x="20597" y="17527"/>
                  <a:pt x="19760" y="17000"/>
                </a:cubicBezTo>
                <a:cubicBezTo>
                  <a:pt x="18932" y="16480"/>
                  <a:pt x="18890" y="16431"/>
                  <a:pt x="19105" y="16231"/>
                </a:cubicBezTo>
                <a:cubicBezTo>
                  <a:pt x="19231" y="16114"/>
                  <a:pt x="19267" y="16019"/>
                  <a:pt x="19186" y="16019"/>
                </a:cubicBezTo>
                <a:cubicBezTo>
                  <a:pt x="19105" y="16018"/>
                  <a:pt x="18804" y="15936"/>
                  <a:pt x="18517" y="15836"/>
                </a:cubicBezTo>
                <a:cubicBezTo>
                  <a:pt x="18171" y="15714"/>
                  <a:pt x="18032" y="15602"/>
                  <a:pt x="18104" y="15505"/>
                </a:cubicBezTo>
                <a:cubicBezTo>
                  <a:pt x="18248" y="15311"/>
                  <a:pt x="18276" y="14575"/>
                  <a:pt x="18137" y="14648"/>
                </a:cubicBezTo>
                <a:cubicBezTo>
                  <a:pt x="17871" y="14786"/>
                  <a:pt x="17874" y="14419"/>
                  <a:pt x="18142" y="13909"/>
                </a:cubicBezTo>
                <a:cubicBezTo>
                  <a:pt x="18303" y="13603"/>
                  <a:pt x="18435" y="13255"/>
                  <a:pt x="18435" y="13134"/>
                </a:cubicBezTo>
                <a:cubicBezTo>
                  <a:pt x="18435" y="13013"/>
                  <a:pt x="18627" y="12728"/>
                  <a:pt x="18863" y="12503"/>
                </a:cubicBezTo>
                <a:cubicBezTo>
                  <a:pt x="19098" y="12278"/>
                  <a:pt x="19289" y="12042"/>
                  <a:pt x="19289" y="11976"/>
                </a:cubicBezTo>
                <a:cubicBezTo>
                  <a:pt x="19289" y="11910"/>
                  <a:pt x="19433" y="11766"/>
                  <a:pt x="19610" y="11657"/>
                </a:cubicBezTo>
                <a:cubicBezTo>
                  <a:pt x="19786" y="11547"/>
                  <a:pt x="19853" y="11489"/>
                  <a:pt x="19757" y="11527"/>
                </a:cubicBezTo>
                <a:cubicBezTo>
                  <a:pt x="19655" y="11569"/>
                  <a:pt x="19372" y="11352"/>
                  <a:pt x="19076" y="11006"/>
                </a:cubicBezTo>
                <a:cubicBezTo>
                  <a:pt x="18744" y="10617"/>
                  <a:pt x="18380" y="10349"/>
                  <a:pt x="18014" y="10226"/>
                </a:cubicBezTo>
                <a:cubicBezTo>
                  <a:pt x="17288" y="9982"/>
                  <a:pt x="15671" y="9940"/>
                  <a:pt x="15358" y="10158"/>
                </a:cubicBezTo>
                <a:cubicBezTo>
                  <a:pt x="15159" y="10297"/>
                  <a:pt x="15098" y="10289"/>
                  <a:pt x="14928" y="10093"/>
                </a:cubicBezTo>
                <a:cubicBezTo>
                  <a:pt x="14609" y="9727"/>
                  <a:pt x="14694" y="9470"/>
                  <a:pt x="15227" y="9193"/>
                </a:cubicBezTo>
                <a:cubicBezTo>
                  <a:pt x="15502" y="9050"/>
                  <a:pt x="15726" y="8882"/>
                  <a:pt x="15726" y="8818"/>
                </a:cubicBezTo>
                <a:cubicBezTo>
                  <a:pt x="15726" y="8755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8"/>
                  <a:pt x="19138" y="7736"/>
                </a:cubicBezTo>
                <a:cubicBezTo>
                  <a:pt x="19906" y="7483"/>
                  <a:pt x="20287" y="7295"/>
                  <a:pt x="20287" y="7168"/>
                </a:cubicBezTo>
                <a:cubicBezTo>
                  <a:pt x="20287" y="6669"/>
                  <a:pt x="19875" y="5250"/>
                  <a:pt x="19640" y="4935"/>
                </a:cubicBezTo>
                <a:cubicBezTo>
                  <a:pt x="19495" y="4741"/>
                  <a:pt x="19367" y="4568"/>
                  <a:pt x="19356" y="4551"/>
                </a:cubicBezTo>
                <a:cubicBezTo>
                  <a:pt x="19345" y="4534"/>
                  <a:pt x="18839" y="4694"/>
                  <a:pt x="18232" y="4907"/>
                </a:cubicBezTo>
                <a:cubicBezTo>
                  <a:pt x="17153" y="5286"/>
                  <a:pt x="17131" y="5303"/>
                  <a:pt x="17210" y="5657"/>
                </a:cubicBezTo>
                <a:cubicBezTo>
                  <a:pt x="17254" y="5856"/>
                  <a:pt x="17330" y="6288"/>
                  <a:pt x="17379" y="6618"/>
                </a:cubicBezTo>
                <a:lnTo>
                  <a:pt x="17469" y="7216"/>
                </a:lnTo>
                <a:lnTo>
                  <a:pt x="16716" y="7755"/>
                </a:lnTo>
                <a:cubicBezTo>
                  <a:pt x="16302" y="8052"/>
                  <a:pt x="15765" y="8386"/>
                  <a:pt x="15524" y="8498"/>
                </a:cubicBezTo>
                <a:cubicBezTo>
                  <a:pt x="14453" y="8995"/>
                  <a:pt x="14440" y="8998"/>
                  <a:pt x="14277" y="8861"/>
                </a:cubicBezTo>
                <a:cubicBezTo>
                  <a:pt x="14161" y="8764"/>
                  <a:pt x="14258" y="8618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8"/>
                  <a:pt x="15252" y="7477"/>
                  <a:pt x="15370" y="7439"/>
                </a:cubicBezTo>
                <a:cubicBezTo>
                  <a:pt x="15487" y="7401"/>
                  <a:pt x="15584" y="7321"/>
                  <a:pt x="15584" y="7261"/>
                </a:cubicBezTo>
                <a:cubicBezTo>
                  <a:pt x="15584" y="7201"/>
                  <a:pt x="15735" y="6951"/>
                  <a:pt x="15919" y="6705"/>
                </a:cubicBezTo>
                <a:cubicBezTo>
                  <a:pt x="16103" y="6459"/>
                  <a:pt x="16297" y="5969"/>
                  <a:pt x="16352" y="5617"/>
                </a:cubicBezTo>
                <a:cubicBezTo>
                  <a:pt x="16437" y="5076"/>
                  <a:pt x="16413" y="4950"/>
                  <a:pt x="16197" y="4818"/>
                </a:cubicBezTo>
                <a:cubicBezTo>
                  <a:pt x="16056" y="4731"/>
                  <a:pt x="15933" y="4603"/>
                  <a:pt x="15923" y="4532"/>
                </a:cubicBezTo>
                <a:cubicBezTo>
                  <a:pt x="15913" y="4461"/>
                  <a:pt x="15897" y="4349"/>
                  <a:pt x="15888" y="4284"/>
                </a:cubicBezTo>
                <a:cubicBezTo>
                  <a:pt x="15871" y="4174"/>
                  <a:pt x="15066" y="3837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5" y="3407"/>
                  <a:pt x="13374" y="3415"/>
                  <a:pt x="13000" y="3595"/>
                </a:cubicBezTo>
                <a:cubicBezTo>
                  <a:pt x="12762" y="3710"/>
                  <a:pt x="12381" y="3803"/>
                  <a:pt x="12152" y="3803"/>
                </a:cubicBezTo>
                <a:cubicBezTo>
                  <a:pt x="11924" y="3803"/>
                  <a:pt x="11638" y="3897"/>
                  <a:pt x="11519" y="4013"/>
                </a:cubicBezTo>
                <a:cubicBezTo>
                  <a:pt x="10495" y="5005"/>
                  <a:pt x="10422" y="5119"/>
                  <a:pt x="10514" y="5532"/>
                </a:cubicBezTo>
                <a:cubicBezTo>
                  <a:pt x="10628" y="6044"/>
                  <a:pt x="10416" y="6172"/>
                  <a:pt x="10109" y="5778"/>
                </a:cubicBezTo>
                <a:cubicBezTo>
                  <a:pt x="9680" y="5228"/>
                  <a:pt x="9671" y="4800"/>
                  <a:pt x="10075" y="4126"/>
                </a:cubicBezTo>
                <a:cubicBezTo>
                  <a:pt x="10940" y="2680"/>
                  <a:pt x="10666" y="1435"/>
                  <a:pt x="9304" y="612"/>
                </a:cubicBezTo>
                <a:cubicBezTo>
                  <a:pt x="8895" y="365"/>
                  <a:pt x="8424" y="144"/>
                  <a:pt x="8259" y="120"/>
                </a:cubicBezTo>
                <a:cubicBezTo>
                  <a:pt x="7621" y="26"/>
                  <a:pt x="7108" y="-15"/>
                  <a:pt x="6672" y="5"/>
                </a:cubicBezTo>
                <a:close/>
                <a:moveTo>
                  <a:pt x="20742" y="16020"/>
                </a:moveTo>
                <a:cubicBezTo>
                  <a:pt x="20217" y="16021"/>
                  <a:pt x="20217" y="16023"/>
                  <a:pt x="20573" y="16188"/>
                </a:cubicBezTo>
                <a:cubicBezTo>
                  <a:pt x="20768" y="16280"/>
                  <a:pt x="20940" y="16360"/>
                  <a:pt x="20953" y="16367"/>
                </a:cubicBezTo>
                <a:cubicBezTo>
                  <a:pt x="20966" y="16373"/>
                  <a:pt x="21078" y="16345"/>
                  <a:pt x="21201" y="16306"/>
                </a:cubicBezTo>
                <a:cubicBezTo>
                  <a:pt x="21573" y="16186"/>
                  <a:pt x="21304" y="16018"/>
                  <a:pt x="20742" y="16020"/>
                </a:cubicBezTo>
                <a:close/>
                <a:moveTo>
                  <a:pt x="949" y="16035"/>
                </a:moveTo>
                <a:cubicBezTo>
                  <a:pt x="355" y="16019"/>
                  <a:pt x="94" y="16148"/>
                  <a:pt x="263" y="16377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4" y="16130"/>
                  <a:pt x="1235" y="16102"/>
                </a:cubicBezTo>
                <a:cubicBezTo>
                  <a:pt x="1406" y="16074"/>
                  <a:pt x="1277" y="16044"/>
                  <a:pt x="949" y="160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84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5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87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88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89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7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90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1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2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3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4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5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6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98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501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9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500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pic>
        <p:nvPicPr>
          <p:cNvPr id="502" name="ممتع 🤩 ممتع 🤩" descr="ممتع 🤩 ممتع 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3499171" y="5872732"/>
            <a:ext cx="5116433" cy="2502629"/>
          </a:xfrm>
          <a:prstGeom prst="rect">
            <a:avLst/>
          </a:prstGeom>
        </p:spPr>
      </p:pic>
      <p:pic>
        <p:nvPicPr>
          <p:cNvPr id="50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150087">
            <a:off x="9489857" y="5763424"/>
            <a:ext cx="4637904" cy="1727987"/>
          </a:xfrm>
          <a:prstGeom prst="rect">
            <a:avLst/>
          </a:prstGeom>
        </p:spPr>
      </p:pic>
      <p:sp>
        <p:nvSpPr>
          <p:cNvPr id="504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505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150087">
            <a:off x="3701694" y="4126314"/>
            <a:ext cx="5307333" cy="1983335"/>
          </a:xfrm>
          <a:prstGeom prst="rect">
            <a:avLst/>
          </a:prstGeom>
        </p:spPr>
      </p:pic>
      <p:sp>
        <p:nvSpPr>
          <p:cNvPr id="506" name="ممتع 🤩"/>
          <p:cNvSpPr txBox="1"/>
          <p:nvPr/>
        </p:nvSpPr>
        <p:spPr>
          <a:xfrm rot="18621863">
            <a:off x="5142858" y="3991085"/>
            <a:ext cx="4345799" cy="36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ممتع 🤩</a:t>
            </a:r>
          </a:p>
        </p:txBody>
      </p:sp>
      <p:pic>
        <p:nvPicPr>
          <p:cNvPr id="507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508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51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51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1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1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8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517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516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521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519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4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522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7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525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0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528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3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531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3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6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534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3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9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537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3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42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540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4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50" name="تجميع"/>
          <p:cNvGrpSpPr/>
          <p:nvPr/>
        </p:nvGrpSpPr>
        <p:grpSpPr>
          <a:xfrm>
            <a:off x="8135845" y="-3033777"/>
            <a:ext cx="17722101" cy="13952762"/>
            <a:chOff x="0" y="0"/>
            <a:chExt cx="17722099" cy="13952761"/>
          </a:xfrm>
        </p:grpSpPr>
        <p:sp>
          <p:nvSpPr>
            <p:cNvPr id="543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4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5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6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7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8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9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55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5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55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5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5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5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558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59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60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61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62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63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64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69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566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68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7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7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0" name="تجميع"/>
          <p:cNvGrpSpPr/>
          <p:nvPr/>
        </p:nvGrpSpPr>
        <p:grpSpPr>
          <a:xfrm>
            <a:off x="5213190" y="3114363"/>
            <a:ext cx="17458125" cy="9912676"/>
            <a:chOff x="12700" y="-190107"/>
            <a:chExt cx="17458124" cy="9912674"/>
          </a:xfrm>
        </p:grpSpPr>
        <p:pic>
          <p:nvPicPr>
            <p:cNvPr id="18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871235" y="25400"/>
              <a:ext cx="5560189" cy="9584340"/>
            </a:xfrm>
            <a:prstGeom prst="rect">
              <a:avLst/>
            </a:prstGeom>
            <a:effectLst/>
          </p:spPr>
        </p:pic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04908" y="87460"/>
              <a:ext cx="5488235" cy="9460220"/>
            </a:xfrm>
            <a:prstGeom prst="rect">
              <a:avLst/>
            </a:prstGeom>
            <a:effectLst/>
          </p:spPr>
        </p:pic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625596" cy="9697168"/>
            </a:xfrm>
            <a:prstGeom prst="rect">
              <a:avLst/>
            </a:prstGeom>
            <a:effectLst/>
          </p:spPr>
        </p:pic>
        <p:pic>
          <p:nvPicPr>
            <p:cNvPr id="18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818727" y="-190108"/>
              <a:ext cx="5652098" cy="1855900"/>
            </a:xfrm>
            <a:prstGeom prst="rect">
              <a:avLst/>
            </a:prstGeom>
            <a:effectLst/>
          </p:spPr>
        </p:pic>
        <p:pic>
          <p:nvPicPr>
            <p:cNvPr id="18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45870" y="-6295"/>
              <a:ext cx="6190776" cy="1672087"/>
            </a:xfrm>
            <a:prstGeom prst="rect">
              <a:avLst/>
            </a:prstGeom>
            <a:effectLst/>
          </p:spPr>
        </p:pic>
        <p:pic>
          <p:nvPicPr>
            <p:cNvPr id="18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7174" y="-190108"/>
              <a:ext cx="5652097" cy="1855900"/>
            </a:xfrm>
            <a:prstGeom prst="rect">
              <a:avLst/>
            </a:prstGeom>
            <a:effectLst/>
          </p:spPr>
        </p:pic>
      </p:grpSp>
      <p:pic>
        <p:nvPicPr>
          <p:cNvPr id="19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9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2128.jpeg" descr="IMG_2128.jpeg"/>
          <p:cNvPicPr>
            <a:picLocks noChangeAspect="1"/>
          </p:cNvPicPr>
          <p:nvPr/>
        </p:nvPicPr>
        <p:blipFill>
          <a:blip r:embed="rId4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تجميع"/>
          <p:cNvGrpSpPr/>
          <p:nvPr/>
        </p:nvGrpSpPr>
        <p:grpSpPr>
          <a:xfrm>
            <a:off x="16583248" y="1216005"/>
            <a:ext cx="6510000" cy="4060942"/>
            <a:chOff x="0" y="0"/>
            <a:chExt cx="6509998" cy="4060940"/>
          </a:xfrm>
        </p:grpSpPr>
        <p:pic>
          <p:nvPicPr>
            <p:cNvPr id="20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509999" cy="1495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85663" y="1495540"/>
              <a:ext cx="1701801" cy="2565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1" name="تجميع"/>
          <p:cNvGrpSpPr/>
          <p:nvPr/>
        </p:nvGrpSpPr>
        <p:grpSpPr>
          <a:xfrm>
            <a:off x="10170940" y="-2839790"/>
            <a:ext cx="17722101" cy="13952761"/>
            <a:chOff x="0" y="0"/>
            <a:chExt cx="17722099" cy="13952761"/>
          </a:xfrm>
        </p:grpSpPr>
        <p:sp>
          <p:nvSpPr>
            <p:cNvPr id="20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1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صفحة الكتاب ٨٧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20" name="صفحة الكتاب ٨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٨٧</a:t>
              </a:r>
            </a:p>
          </p:txBody>
        </p:sp>
        <p:pic>
          <p:nvPicPr>
            <p:cNvPr id="219" name="صفحة الكتاب ٨٧ صفحة الكتاب ٨٧" descr="صفحة الكتاب ٨٧ صفحة الكتاب ٨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4" name="تجميع"/>
          <p:cNvGrpSpPr/>
          <p:nvPr/>
        </p:nvGrpSpPr>
        <p:grpSpPr>
          <a:xfrm>
            <a:off x="16262996" y="993242"/>
            <a:ext cx="6510000" cy="4060941"/>
            <a:chOff x="0" y="0"/>
            <a:chExt cx="6509998" cy="4060940"/>
          </a:xfrm>
        </p:grpSpPr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509999" cy="1495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85663" y="1495540"/>
              <a:ext cx="1701801" cy="2565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" name="تجميع"/>
          <p:cNvGrpSpPr/>
          <p:nvPr/>
        </p:nvGrpSpPr>
        <p:grpSpPr>
          <a:xfrm>
            <a:off x="9420011" y="-3081946"/>
            <a:ext cx="17722101" cy="13952762"/>
            <a:chOff x="0" y="0"/>
            <a:chExt cx="17722099" cy="13952761"/>
          </a:xfrm>
        </p:grpSpPr>
        <p:sp>
          <p:nvSpPr>
            <p:cNvPr id="22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52479" y="3195304"/>
            <a:ext cx="15879042" cy="8262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3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صفحة الكتاب ٨٧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42" name="صفحة الكتاب ٨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٨٧</a:t>
              </a:r>
            </a:p>
          </p:txBody>
        </p:sp>
        <p:pic>
          <p:nvPicPr>
            <p:cNvPr id="241" name="صفحة الكتاب ٨٧ صفحة الكتاب ٨٧" descr="صفحة الكتاب ٨٧ صفحة الكتاب ٨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6" name="تجميع"/>
          <p:cNvGrpSpPr/>
          <p:nvPr/>
        </p:nvGrpSpPr>
        <p:grpSpPr>
          <a:xfrm>
            <a:off x="16262996" y="993242"/>
            <a:ext cx="6510000" cy="4060941"/>
            <a:chOff x="0" y="0"/>
            <a:chExt cx="6509998" cy="4060940"/>
          </a:xfrm>
        </p:grpSpPr>
        <p:pic>
          <p:nvPicPr>
            <p:cNvPr id="244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509999" cy="1495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85663" y="1495540"/>
              <a:ext cx="1701801" cy="2565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4" name="تجميع"/>
          <p:cNvGrpSpPr/>
          <p:nvPr/>
        </p:nvGrpSpPr>
        <p:grpSpPr>
          <a:xfrm>
            <a:off x="9420011" y="-3081946"/>
            <a:ext cx="17722101" cy="13952762"/>
            <a:chOff x="0" y="0"/>
            <a:chExt cx="17722099" cy="13952761"/>
          </a:xfrm>
        </p:grpSpPr>
        <p:sp>
          <p:nvSpPr>
            <p:cNvPr id="247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146278">
            <a:off x="4680511" y="5817614"/>
            <a:ext cx="15411475" cy="3324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5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60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1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2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صفحة الكتاب ٨٧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64" name="صفحة الكتاب ٨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٨٧</a:t>
              </a:r>
            </a:p>
          </p:txBody>
        </p:sp>
        <p:pic>
          <p:nvPicPr>
            <p:cNvPr id="263" name="صفحة الكتاب ٨٧ صفحة الكتاب ٨٧" descr="صفحة الكتاب ٨٧ صفحة الكتاب ٨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68" name="تجميع"/>
          <p:cNvGrpSpPr/>
          <p:nvPr/>
        </p:nvGrpSpPr>
        <p:grpSpPr>
          <a:xfrm>
            <a:off x="16262996" y="993242"/>
            <a:ext cx="6510000" cy="4060941"/>
            <a:chOff x="0" y="0"/>
            <a:chExt cx="6509998" cy="4060940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509999" cy="1495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85663" y="1495540"/>
              <a:ext cx="1701801" cy="2565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6" name="تجميع"/>
          <p:cNvGrpSpPr/>
          <p:nvPr/>
        </p:nvGrpSpPr>
        <p:grpSpPr>
          <a:xfrm>
            <a:off x="9420011" y="-3081946"/>
            <a:ext cx="17722101" cy="13952762"/>
            <a:chOff x="0" y="0"/>
            <a:chExt cx="17722099" cy="13952761"/>
          </a:xfrm>
        </p:grpSpPr>
        <p:sp>
          <p:nvSpPr>
            <p:cNvPr id="26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64807" y="3161588"/>
            <a:ext cx="14153189" cy="855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79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2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3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4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صفحة الكتاب ٨٧"/>
          <p:cNvGrpSpPr/>
          <p:nvPr/>
        </p:nvGrpSpPr>
        <p:grpSpPr>
          <a:xfrm rot="18900000">
            <a:off x="338437" y="2229962"/>
            <a:ext cx="5337088" cy="1587501"/>
            <a:chOff x="0" y="0"/>
            <a:chExt cx="5337087" cy="1587500"/>
          </a:xfrm>
        </p:grpSpPr>
        <p:sp>
          <p:nvSpPr>
            <p:cNvPr id="286" name="صفحة الكتاب ٨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٨٧</a:t>
              </a:r>
            </a:p>
          </p:txBody>
        </p:sp>
        <p:pic>
          <p:nvPicPr>
            <p:cNvPr id="285" name="صفحة الكتاب ٨٧ صفحة الكتاب ٨٧" descr="صفحة الكتاب ٨٧ صفحة الكتاب ٨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90" name="تجميع"/>
          <p:cNvGrpSpPr/>
          <p:nvPr/>
        </p:nvGrpSpPr>
        <p:grpSpPr>
          <a:xfrm>
            <a:off x="16262996" y="993242"/>
            <a:ext cx="6510000" cy="4060941"/>
            <a:chOff x="0" y="0"/>
            <a:chExt cx="6509998" cy="4060940"/>
          </a:xfrm>
        </p:grpSpPr>
        <p:pic>
          <p:nvPicPr>
            <p:cNvPr id="288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509999" cy="1495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85663" y="1495540"/>
              <a:ext cx="1701801" cy="2565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8" name="تجميع"/>
          <p:cNvGrpSpPr/>
          <p:nvPr/>
        </p:nvGrpSpPr>
        <p:grpSpPr>
          <a:xfrm>
            <a:off x="9420011" y="-3081946"/>
            <a:ext cx="17722101" cy="13952762"/>
            <a:chOff x="0" y="0"/>
            <a:chExt cx="17722099" cy="13952761"/>
          </a:xfrm>
        </p:grpSpPr>
        <p:sp>
          <p:nvSpPr>
            <p:cNvPr id="29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9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78182" y="4550879"/>
            <a:ext cx="15027636" cy="577308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الرسم"/>
          <p:cNvSpPr/>
          <p:nvPr/>
        </p:nvSpPr>
        <p:spPr>
          <a:xfrm>
            <a:off x="10141318" y="10808510"/>
            <a:ext cx="26689" cy="1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0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صفحة الكتاب ٨٨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09" name="صفحة الكتاب ٨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٨٨</a:t>
              </a:r>
            </a:p>
          </p:txBody>
        </p:sp>
        <p:pic>
          <p:nvPicPr>
            <p:cNvPr id="308" name="صفحة الكتاب ٨٨ صفحة الكتاب ٨٨" descr="صفحة الكتاب ٨٨ صفحة الكتاب ٨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18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1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1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خط"/>
          <p:cNvSpPr/>
          <p:nvPr/>
        </p:nvSpPr>
        <p:spPr>
          <a:xfrm>
            <a:off x="11168144" y="9617336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1" name="خط"/>
          <p:cNvSpPr/>
          <p:nvPr/>
        </p:nvSpPr>
        <p:spPr>
          <a:xfrm>
            <a:off x="11168144" y="1170592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24" name="صورة"/>
          <p:cNvGrpSpPr/>
          <p:nvPr/>
        </p:nvGrpSpPr>
        <p:grpSpPr>
          <a:xfrm>
            <a:off x="6806455" y="2236917"/>
            <a:ext cx="16060791" cy="1780375"/>
            <a:chOff x="0" y="0"/>
            <a:chExt cx="16060790" cy="1780374"/>
          </a:xfrm>
        </p:grpSpPr>
        <p:pic>
          <p:nvPicPr>
            <p:cNvPr id="323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00" y="101600"/>
              <a:ext cx="15844891" cy="14374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6060791" cy="1780376"/>
            </a:xfrm>
            <a:prstGeom prst="rect">
              <a:avLst/>
            </a:prstGeom>
            <a:effectLst/>
          </p:spPr>
        </p:pic>
      </p:grpSp>
      <p:grpSp>
        <p:nvGrpSpPr>
          <p:cNvPr id="327" name="صورة"/>
          <p:cNvGrpSpPr/>
          <p:nvPr/>
        </p:nvGrpSpPr>
        <p:grpSpPr>
          <a:xfrm>
            <a:off x="2886580" y="4251219"/>
            <a:ext cx="7839751" cy="6266093"/>
            <a:chOff x="0" y="0"/>
            <a:chExt cx="7839750" cy="6266092"/>
          </a:xfrm>
        </p:grpSpPr>
        <p:pic>
          <p:nvPicPr>
            <p:cNvPr id="326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7407951" cy="57072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5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839751" cy="6266093"/>
            </a:xfrm>
            <a:prstGeom prst="rect">
              <a:avLst/>
            </a:prstGeom>
            <a:effectLst/>
          </p:spPr>
        </p:pic>
      </p:grpSp>
      <p:pic>
        <p:nvPicPr>
          <p:cNvPr id="32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280437" y="4251219"/>
            <a:ext cx="11472509" cy="4419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3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3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0" r="13043" b="8725"/>
          <a:stretch>
            <a:fillRect/>
          </a:stretch>
        </p:blipFill>
        <p:spPr>
          <a:xfrm>
            <a:off x="-103195" y="8149365"/>
            <a:ext cx="2951789" cy="35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71" fill="norm" stroke="1" extrusionOk="0">
                <a:moveTo>
                  <a:pt x="6672" y="5"/>
                </a:moveTo>
                <a:cubicBezTo>
                  <a:pt x="5944" y="38"/>
                  <a:pt x="5427" y="240"/>
                  <a:pt x="4894" y="648"/>
                </a:cubicBezTo>
                <a:cubicBezTo>
                  <a:pt x="3879" y="1423"/>
                  <a:pt x="3637" y="2699"/>
                  <a:pt x="4273" y="3927"/>
                </a:cubicBezTo>
                <a:cubicBezTo>
                  <a:pt x="4548" y="4459"/>
                  <a:pt x="4538" y="5039"/>
                  <a:pt x="4236" y="5717"/>
                </a:cubicBezTo>
                <a:cubicBezTo>
                  <a:pt x="4051" y="6131"/>
                  <a:pt x="4040" y="6295"/>
                  <a:pt x="4181" y="6656"/>
                </a:cubicBezTo>
                <a:cubicBezTo>
                  <a:pt x="4317" y="7005"/>
                  <a:pt x="4391" y="7065"/>
                  <a:pt x="4546" y="6956"/>
                </a:cubicBezTo>
                <a:cubicBezTo>
                  <a:pt x="4653" y="6881"/>
                  <a:pt x="4797" y="6852"/>
                  <a:pt x="4868" y="6888"/>
                </a:cubicBezTo>
                <a:cubicBezTo>
                  <a:pt x="5080" y="6999"/>
                  <a:pt x="4447" y="9030"/>
                  <a:pt x="4023" y="9595"/>
                </a:cubicBezTo>
                <a:cubicBezTo>
                  <a:pt x="3571" y="10198"/>
                  <a:pt x="2563" y="10972"/>
                  <a:pt x="2397" y="10844"/>
                </a:cubicBezTo>
                <a:cubicBezTo>
                  <a:pt x="2335" y="10797"/>
                  <a:pt x="2322" y="10849"/>
                  <a:pt x="2368" y="10958"/>
                </a:cubicBezTo>
                <a:cubicBezTo>
                  <a:pt x="2414" y="11068"/>
                  <a:pt x="2410" y="11192"/>
                  <a:pt x="2359" y="11235"/>
                </a:cubicBezTo>
                <a:cubicBezTo>
                  <a:pt x="2207" y="11363"/>
                  <a:pt x="2191" y="12133"/>
                  <a:pt x="2339" y="12210"/>
                </a:cubicBezTo>
                <a:cubicBezTo>
                  <a:pt x="2515" y="12302"/>
                  <a:pt x="2899" y="13079"/>
                  <a:pt x="2899" y="13343"/>
                </a:cubicBezTo>
                <a:cubicBezTo>
                  <a:pt x="2899" y="13645"/>
                  <a:pt x="3755" y="14280"/>
                  <a:pt x="4325" y="14403"/>
                </a:cubicBezTo>
                <a:cubicBezTo>
                  <a:pt x="4906" y="14528"/>
                  <a:pt x="4980" y="14718"/>
                  <a:pt x="4468" y="14776"/>
                </a:cubicBezTo>
                <a:cubicBezTo>
                  <a:pt x="4025" y="14826"/>
                  <a:pt x="3295" y="15395"/>
                  <a:pt x="3394" y="15613"/>
                </a:cubicBezTo>
                <a:cubicBezTo>
                  <a:pt x="3440" y="15715"/>
                  <a:pt x="3258" y="15852"/>
                  <a:pt x="2902" y="15986"/>
                </a:cubicBezTo>
                <a:cubicBezTo>
                  <a:pt x="2396" y="16178"/>
                  <a:pt x="2363" y="16220"/>
                  <a:pt x="2560" y="16387"/>
                </a:cubicBezTo>
                <a:cubicBezTo>
                  <a:pt x="2757" y="16553"/>
                  <a:pt x="2682" y="16629"/>
                  <a:pt x="1833" y="17141"/>
                </a:cubicBezTo>
                <a:lnTo>
                  <a:pt x="891" y="17711"/>
                </a:lnTo>
                <a:lnTo>
                  <a:pt x="362" y="17374"/>
                </a:lnTo>
                <a:cubicBezTo>
                  <a:pt x="121" y="17220"/>
                  <a:pt x="-1" y="17157"/>
                  <a:pt x="0" y="17194"/>
                </a:cubicBezTo>
                <a:cubicBezTo>
                  <a:pt x="2" y="17257"/>
                  <a:pt x="348" y="17595"/>
                  <a:pt x="1069" y="18245"/>
                </a:cubicBezTo>
                <a:cubicBezTo>
                  <a:pt x="1552" y="18679"/>
                  <a:pt x="1939" y="18937"/>
                  <a:pt x="2014" y="18873"/>
                </a:cubicBezTo>
                <a:cubicBezTo>
                  <a:pt x="2090" y="18809"/>
                  <a:pt x="2218" y="18842"/>
                  <a:pt x="2328" y="18953"/>
                </a:cubicBezTo>
                <a:cubicBezTo>
                  <a:pt x="2481" y="19109"/>
                  <a:pt x="2472" y="19177"/>
                  <a:pt x="2279" y="19358"/>
                </a:cubicBezTo>
                <a:cubicBezTo>
                  <a:pt x="2150" y="19478"/>
                  <a:pt x="2043" y="19613"/>
                  <a:pt x="2043" y="19659"/>
                </a:cubicBezTo>
                <a:cubicBezTo>
                  <a:pt x="2043" y="19704"/>
                  <a:pt x="1853" y="19966"/>
                  <a:pt x="1618" y="20241"/>
                </a:cubicBezTo>
                <a:cubicBezTo>
                  <a:pt x="1060" y="20892"/>
                  <a:pt x="1037" y="21228"/>
                  <a:pt x="1580" y="20806"/>
                </a:cubicBezTo>
                <a:cubicBezTo>
                  <a:pt x="2111" y="20394"/>
                  <a:pt x="3072" y="19916"/>
                  <a:pt x="3287" y="19957"/>
                </a:cubicBezTo>
                <a:cubicBezTo>
                  <a:pt x="3516" y="20001"/>
                  <a:pt x="4316" y="19254"/>
                  <a:pt x="4322" y="18992"/>
                </a:cubicBezTo>
                <a:cubicBezTo>
                  <a:pt x="4328" y="18687"/>
                  <a:pt x="4627" y="18589"/>
                  <a:pt x="4830" y="18824"/>
                </a:cubicBezTo>
                <a:cubicBezTo>
                  <a:pt x="4944" y="18956"/>
                  <a:pt x="5044" y="18983"/>
                  <a:pt x="5103" y="18902"/>
                </a:cubicBezTo>
                <a:cubicBezTo>
                  <a:pt x="5155" y="18832"/>
                  <a:pt x="5377" y="18776"/>
                  <a:pt x="5598" y="18776"/>
                </a:cubicBezTo>
                <a:cubicBezTo>
                  <a:pt x="5818" y="18776"/>
                  <a:pt x="6215" y="18699"/>
                  <a:pt x="6480" y="18606"/>
                </a:cubicBezTo>
                <a:cubicBezTo>
                  <a:pt x="6911" y="18454"/>
                  <a:pt x="7012" y="18460"/>
                  <a:pt x="7460" y="18662"/>
                </a:cubicBezTo>
                <a:cubicBezTo>
                  <a:pt x="7734" y="18785"/>
                  <a:pt x="8233" y="18999"/>
                  <a:pt x="8566" y="19137"/>
                </a:cubicBezTo>
                <a:cubicBezTo>
                  <a:pt x="9218" y="19407"/>
                  <a:pt x="9286" y="19509"/>
                  <a:pt x="8965" y="19734"/>
                </a:cubicBezTo>
                <a:cubicBezTo>
                  <a:pt x="8852" y="19813"/>
                  <a:pt x="8653" y="20115"/>
                  <a:pt x="8523" y="20403"/>
                </a:cubicBezTo>
                <a:cubicBezTo>
                  <a:pt x="8110" y="21317"/>
                  <a:pt x="8579" y="21455"/>
                  <a:pt x="9543" y="20704"/>
                </a:cubicBezTo>
                <a:cubicBezTo>
                  <a:pt x="9883" y="20439"/>
                  <a:pt x="10296" y="20221"/>
                  <a:pt x="10462" y="20221"/>
                </a:cubicBezTo>
                <a:cubicBezTo>
                  <a:pt x="10879" y="20221"/>
                  <a:pt x="11513" y="20627"/>
                  <a:pt x="11879" y="21128"/>
                </a:cubicBezTo>
                <a:cubicBezTo>
                  <a:pt x="12081" y="21405"/>
                  <a:pt x="12330" y="21555"/>
                  <a:pt x="12528" y="21570"/>
                </a:cubicBezTo>
                <a:cubicBezTo>
                  <a:pt x="12727" y="21585"/>
                  <a:pt x="12876" y="21465"/>
                  <a:pt x="12876" y="21204"/>
                </a:cubicBezTo>
                <a:cubicBezTo>
                  <a:pt x="12876" y="20668"/>
                  <a:pt x="12604" y="20136"/>
                  <a:pt x="12221" y="19923"/>
                </a:cubicBezTo>
                <a:cubicBezTo>
                  <a:pt x="12028" y="19816"/>
                  <a:pt x="11903" y="19680"/>
                  <a:pt x="11945" y="19622"/>
                </a:cubicBezTo>
                <a:cubicBezTo>
                  <a:pt x="11987" y="19564"/>
                  <a:pt x="12457" y="19401"/>
                  <a:pt x="12985" y="19258"/>
                </a:cubicBezTo>
                <a:cubicBezTo>
                  <a:pt x="13514" y="19115"/>
                  <a:pt x="14105" y="18908"/>
                  <a:pt x="14301" y="18800"/>
                </a:cubicBezTo>
                <a:cubicBezTo>
                  <a:pt x="14497" y="18692"/>
                  <a:pt x="14753" y="18607"/>
                  <a:pt x="14870" y="18611"/>
                </a:cubicBezTo>
                <a:cubicBezTo>
                  <a:pt x="15303" y="18623"/>
                  <a:pt x="16233" y="18791"/>
                  <a:pt x="16473" y="18902"/>
                </a:cubicBezTo>
                <a:cubicBezTo>
                  <a:pt x="16610" y="18964"/>
                  <a:pt x="16805" y="19016"/>
                  <a:pt x="16907" y="19016"/>
                </a:cubicBezTo>
                <a:cubicBezTo>
                  <a:pt x="17010" y="19016"/>
                  <a:pt x="17347" y="19234"/>
                  <a:pt x="17654" y="19501"/>
                </a:cubicBezTo>
                <a:cubicBezTo>
                  <a:pt x="17962" y="19767"/>
                  <a:pt x="18293" y="19959"/>
                  <a:pt x="18390" y="19928"/>
                </a:cubicBezTo>
                <a:cubicBezTo>
                  <a:pt x="18557" y="19874"/>
                  <a:pt x="19367" y="20222"/>
                  <a:pt x="20137" y="20677"/>
                </a:cubicBezTo>
                <a:cubicBezTo>
                  <a:pt x="20533" y="20912"/>
                  <a:pt x="20488" y="20800"/>
                  <a:pt x="19910" y="20139"/>
                </a:cubicBezTo>
                <a:cubicBezTo>
                  <a:pt x="19373" y="19524"/>
                  <a:pt x="19464" y="19240"/>
                  <a:pt x="20508" y="18278"/>
                </a:cubicBezTo>
                <a:cubicBezTo>
                  <a:pt x="21442" y="17417"/>
                  <a:pt x="21599" y="17152"/>
                  <a:pt x="20976" y="17490"/>
                </a:cubicBezTo>
                <a:cubicBezTo>
                  <a:pt x="20661" y="17661"/>
                  <a:pt x="20595" y="17642"/>
                  <a:pt x="19758" y="17112"/>
                </a:cubicBezTo>
                <a:cubicBezTo>
                  <a:pt x="18930" y="16588"/>
                  <a:pt x="18891" y="16539"/>
                  <a:pt x="19106" y="16338"/>
                </a:cubicBezTo>
                <a:cubicBezTo>
                  <a:pt x="19232" y="16220"/>
                  <a:pt x="19267" y="16122"/>
                  <a:pt x="19186" y="16122"/>
                </a:cubicBezTo>
                <a:cubicBezTo>
                  <a:pt x="19105" y="16122"/>
                  <a:pt x="18804" y="16039"/>
                  <a:pt x="18516" y="15938"/>
                </a:cubicBezTo>
                <a:cubicBezTo>
                  <a:pt x="18170" y="15815"/>
                  <a:pt x="18031" y="15706"/>
                  <a:pt x="18103" y="15608"/>
                </a:cubicBezTo>
                <a:cubicBezTo>
                  <a:pt x="18247" y="15412"/>
                  <a:pt x="18277" y="14672"/>
                  <a:pt x="18137" y="14745"/>
                </a:cubicBezTo>
                <a:cubicBezTo>
                  <a:pt x="17872" y="14883"/>
                  <a:pt x="17874" y="14514"/>
                  <a:pt x="18143" y="14000"/>
                </a:cubicBezTo>
                <a:cubicBezTo>
                  <a:pt x="18304" y="13692"/>
                  <a:pt x="18433" y="13341"/>
                  <a:pt x="18433" y="13219"/>
                </a:cubicBezTo>
                <a:cubicBezTo>
                  <a:pt x="18433" y="13097"/>
                  <a:pt x="18626" y="12812"/>
                  <a:pt x="18861" y="12586"/>
                </a:cubicBezTo>
                <a:cubicBezTo>
                  <a:pt x="19096" y="12359"/>
                  <a:pt x="19289" y="12118"/>
                  <a:pt x="19289" y="12052"/>
                </a:cubicBezTo>
                <a:cubicBezTo>
                  <a:pt x="19289" y="11986"/>
                  <a:pt x="19435" y="11843"/>
                  <a:pt x="19611" y="11732"/>
                </a:cubicBezTo>
                <a:cubicBezTo>
                  <a:pt x="19788" y="11622"/>
                  <a:pt x="19854" y="11562"/>
                  <a:pt x="19758" y="11601"/>
                </a:cubicBezTo>
                <a:cubicBezTo>
                  <a:pt x="19656" y="11643"/>
                  <a:pt x="19373" y="11425"/>
                  <a:pt x="19077" y="11077"/>
                </a:cubicBezTo>
                <a:cubicBezTo>
                  <a:pt x="18744" y="10686"/>
                  <a:pt x="18380" y="10418"/>
                  <a:pt x="18014" y="10294"/>
                </a:cubicBezTo>
                <a:cubicBezTo>
                  <a:pt x="17287" y="10048"/>
                  <a:pt x="15671" y="10004"/>
                  <a:pt x="15359" y="10223"/>
                </a:cubicBezTo>
                <a:cubicBezTo>
                  <a:pt x="15159" y="10364"/>
                  <a:pt x="15098" y="10355"/>
                  <a:pt x="14928" y="10158"/>
                </a:cubicBezTo>
                <a:cubicBezTo>
                  <a:pt x="14609" y="9789"/>
                  <a:pt x="14693" y="9532"/>
                  <a:pt x="15226" y="9253"/>
                </a:cubicBezTo>
                <a:cubicBezTo>
                  <a:pt x="15501" y="9110"/>
                  <a:pt x="15726" y="8939"/>
                  <a:pt x="15726" y="8875"/>
                </a:cubicBezTo>
                <a:cubicBezTo>
                  <a:pt x="15726" y="8811"/>
                  <a:pt x="16095" y="8469"/>
                  <a:pt x="16545" y="8113"/>
                </a:cubicBezTo>
                <a:cubicBezTo>
                  <a:pt x="17379" y="7456"/>
                  <a:pt x="17721" y="7406"/>
                  <a:pt x="17721" y="7941"/>
                </a:cubicBezTo>
                <a:cubicBezTo>
                  <a:pt x="17721" y="8240"/>
                  <a:pt x="17793" y="8231"/>
                  <a:pt x="19137" y="7786"/>
                </a:cubicBezTo>
                <a:cubicBezTo>
                  <a:pt x="19906" y="7531"/>
                  <a:pt x="20287" y="7342"/>
                  <a:pt x="20287" y="7213"/>
                </a:cubicBezTo>
                <a:cubicBezTo>
                  <a:pt x="20286" y="6712"/>
                  <a:pt x="19875" y="5285"/>
                  <a:pt x="19640" y="4967"/>
                </a:cubicBezTo>
                <a:cubicBezTo>
                  <a:pt x="19495" y="4772"/>
                  <a:pt x="19367" y="4599"/>
                  <a:pt x="19356" y="4582"/>
                </a:cubicBezTo>
                <a:cubicBezTo>
                  <a:pt x="19345" y="4565"/>
                  <a:pt x="18839" y="4727"/>
                  <a:pt x="18232" y="4941"/>
                </a:cubicBezTo>
                <a:cubicBezTo>
                  <a:pt x="17153" y="5322"/>
                  <a:pt x="17131" y="5336"/>
                  <a:pt x="17209" y="5693"/>
                </a:cubicBezTo>
                <a:cubicBezTo>
                  <a:pt x="17253" y="5893"/>
                  <a:pt x="17329" y="6329"/>
                  <a:pt x="17379" y="6660"/>
                </a:cubicBezTo>
                <a:lnTo>
                  <a:pt x="17468" y="7264"/>
                </a:lnTo>
                <a:lnTo>
                  <a:pt x="16715" y="7805"/>
                </a:lnTo>
                <a:cubicBezTo>
                  <a:pt x="16300" y="8104"/>
                  <a:pt x="15764" y="8440"/>
                  <a:pt x="15522" y="8552"/>
                </a:cubicBezTo>
                <a:cubicBezTo>
                  <a:pt x="14451" y="9053"/>
                  <a:pt x="14441" y="9056"/>
                  <a:pt x="14278" y="8919"/>
                </a:cubicBezTo>
                <a:cubicBezTo>
                  <a:pt x="14162" y="8820"/>
                  <a:pt x="14257" y="8673"/>
                  <a:pt x="14637" y="8370"/>
                </a:cubicBezTo>
                <a:cubicBezTo>
                  <a:pt x="14922" y="8143"/>
                  <a:pt x="15157" y="7867"/>
                  <a:pt x="15157" y="7757"/>
                </a:cubicBezTo>
                <a:cubicBezTo>
                  <a:pt x="15157" y="7647"/>
                  <a:pt x="15252" y="7526"/>
                  <a:pt x="15370" y="7488"/>
                </a:cubicBezTo>
                <a:cubicBezTo>
                  <a:pt x="15488" y="7449"/>
                  <a:pt x="15583" y="7369"/>
                  <a:pt x="15583" y="7308"/>
                </a:cubicBezTo>
                <a:cubicBezTo>
                  <a:pt x="15583" y="7248"/>
                  <a:pt x="15735" y="6995"/>
                  <a:pt x="15919" y="6748"/>
                </a:cubicBezTo>
                <a:cubicBezTo>
                  <a:pt x="16103" y="6500"/>
                  <a:pt x="16298" y="6009"/>
                  <a:pt x="16353" y="5654"/>
                </a:cubicBezTo>
                <a:cubicBezTo>
                  <a:pt x="16437" y="5110"/>
                  <a:pt x="16414" y="4982"/>
                  <a:pt x="16198" y="4849"/>
                </a:cubicBezTo>
                <a:cubicBezTo>
                  <a:pt x="16057" y="4761"/>
                  <a:pt x="15932" y="4632"/>
                  <a:pt x="15922" y="4560"/>
                </a:cubicBezTo>
                <a:cubicBezTo>
                  <a:pt x="15912" y="4488"/>
                  <a:pt x="15897" y="4378"/>
                  <a:pt x="15887" y="4313"/>
                </a:cubicBezTo>
                <a:cubicBezTo>
                  <a:pt x="15871" y="4201"/>
                  <a:pt x="15065" y="3862"/>
                  <a:pt x="14586" y="3764"/>
                </a:cubicBezTo>
                <a:cubicBezTo>
                  <a:pt x="14468" y="3741"/>
                  <a:pt x="14161" y="3652"/>
                  <a:pt x="13902" y="3566"/>
                </a:cubicBezTo>
                <a:cubicBezTo>
                  <a:pt x="13494" y="3430"/>
                  <a:pt x="13374" y="3437"/>
                  <a:pt x="12999" y="3619"/>
                </a:cubicBezTo>
                <a:cubicBezTo>
                  <a:pt x="12762" y="3734"/>
                  <a:pt x="12381" y="3828"/>
                  <a:pt x="12152" y="3828"/>
                </a:cubicBezTo>
                <a:cubicBezTo>
                  <a:pt x="11923" y="3828"/>
                  <a:pt x="11639" y="3923"/>
                  <a:pt x="11520" y="4039"/>
                </a:cubicBezTo>
                <a:cubicBezTo>
                  <a:pt x="10496" y="5037"/>
                  <a:pt x="10422" y="5151"/>
                  <a:pt x="10514" y="5567"/>
                </a:cubicBezTo>
                <a:cubicBezTo>
                  <a:pt x="10628" y="6082"/>
                  <a:pt x="10416" y="6213"/>
                  <a:pt x="10109" y="5816"/>
                </a:cubicBezTo>
                <a:cubicBezTo>
                  <a:pt x="9680" y="5263"/>
                  <a:pt x="9671" y="4831"/>
                  <a:pt x="10074" y="4153"/>
                </a:cubicBezTo>
                <a:cubicBezTo>
                  <a:pt x="10939" y="2697"/>
                  <a:pt x="10666" y="1444"/>
                  <a:pt x="9304" y="616"/>
                </a:cubicBezTo>
                <a:cubicBezTo>
                  <a:pt x="8895" y="367"/>
                  <a:pt x="8424" y="146"/>
                  <a:pt x="8258" y="121"/>
                </a:cubicBezTo>
                <a:cubicBezTo>
                  <a:pt x="7620" y="27"/>
                  <a:pt x="7109" y="-15"/>
                  <a:pt x="6672" y="5"/>
                </a:cubicBezTo>
                <a:close/>
                <a:moveTo>
                  <a:pt x="20741" y="16125"/>
                </a:moveTo>
                <a:cubicBezTo>
                  <a:pt x="20215" y="16126"/>
                  <a:pt x="20215" y="16128"/>
                  <a:pt x="20571" y="16294"/>
                </a:cubicBezTo>
                <a:cubicBezTo>
                  <a:pt x="20767" y="16386"/>
                  <a:pt x="20940" y="16465"/>
                  <a:pt x="20953" y="16471"/>
                </a:cubicBezTo>
                <a:cubicBezTo>
                  <a:pt x="20966" y="16478"/>
                  <a:pt x="21077" y="16451"/>
                  <a:pt x="21200" y="16411"/>
                </a:cubicBezTo>
                <a:cubicBezTo>
                  <a:pt x="21572" y="16290"/>
                  <a:pt x="21302" y="16123"/>
                  <a:pt x="20741" y="16125"/>
                </a:cubicBezTo>
                <a:close/>
                <a:moveTo>
                  <a:pt x="948" y="16139"/>
                </a:moveTo>
                <a:cubicBezTo>
                  <a:pt x="355" y="16123"/>
                  <a:pt x="96" y="16253"/>
                  <a:pt x="264" y="16484"/>
                </a:cubicBezTo>
                <a:cubicBezTo>
                  <a:pt x="388" y="16652"/>
                  <a:pt x="556" y="16634"/>
                  <a:pt x="756" y="16430"/>
                </a:cubicBezTo>
                <a:cubicBezTo>
                  <a:pt x="849" y="16335"/>
                  <a:pt x="1065" y="16235"/>
                  <a:pt x="1236" y="16207"/>
                </a:cubicBezTo>
                <a:cubicBezTo>
                  <a:pt x="1406" y="16179"/>
                  <a:pt x="1277" y="16148"/>
                  <a:pt x="948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صفحة الكتاب ٨٨"/>
          <p:cNvGrpSpPr/>
          <p:nvPr/>
        </p:nvGrpSpPr>
        <p:grpSpPr>
          <a:xfrm rot="18900000">
            <a:off x="338437" y="2073744"/>
            <a:ext cx="5337088" cy="1587501"/>
            <a:chOff x="0" y="0"/>
            <a:chExt cx="5337087" cy="1587500"/>
          </a:xfrm>
        </p:grpSpPr>
        <p:sp>
          <p:nvSpPr>
            <p:cNvPr id="337" name="صفحة الكتاب ٨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٨٨</a:t>
              </a:r>
            </a:p>
          </p:txBody>
        </p:sp>
        <p:pic>
          <p:nvPicPr>
            <p:cNvPr id="336" name="صفحة الكتاب ٨٨ صفحة الكتاب ٨٨" descr="صفحة الكتاب ٨٨ صفحة الكتاب ٨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46" name="تجميع"/>
          <p:cNvGrpSpPr/>
          <p:nvPr/>
        </p:nvGrpSpPr>
        <p:grpSpPr>
          <a:xfrm>
            <a:off x="9136520" y="-2822815"/>
            <a:ext cx="17722101" cy="13952762"/>
            <a:chOff x="0" y="0"/>
            <a:chExt cx="17722099" cy="13952761"/>
          </a:xfrm>
        </p:grpSpPr>
        <p:sp>
          <p:nvSpPr>
            <p:cNvPr id="33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3237" y="575501"/>
            <a:ext cx="10939709" cy="180020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خط"/>
          <p:cNvSpPr/>
          <p:nvPr/>
        </p:nvSpPr>
        <p:spPr>
          <a:xfrm>
            <a:off x="11168144" y="9617336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9" name="خط"/>
          <p:cNvSpPr/>
          <p:nvPr/>
        </p:nvSpPr>
        <p:spPr>
          <a:xfrm>
            <a:off x="11168144" y="11705923"/>
            <a:ext cx="115578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52" name="صورة"/>
          <p:cNvGrpSpPr/>
          <p:nvPr/>
        </p:nvGrpSpPr>
        <p:grpSpPr>
          <a:xfrm>
            <a:off x="6806455" y="2236917"/>
            <a:ext cx="16060791" cy="1780375"/>
            <a:chOff x="0" y="0"/>
            <a:chExt cx="16060790" cy="1780374"/>
          </a:xfrm>
        </p:grpSpPr>
        <p:pic>
          <p:nvPicPr>
            <p:cNvPr id="351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600" y="101600"/>
              <a:ext cx="15844891" cy="14374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6060791" cy="1780376"/>
            </a:xfrm>
            <a:prstGeom prst="rect">
              <a:avLst/>
            </a:prstGeom>
            <a:effectLst/>
          </p:spPr>
        </p:pic>
      </p:grpSp>
      <p:grpSp>
        <p:nvGrpSpPr>
          <p:cNvPr id="355" name="صورة"/>
          <p:cNvGrpSpPr/>
          <p:nvPr/>
        </p:nvGrpSpPr>
        <p:grpSpPr>
          <a:xfrm>
            <a:off x="2886580" y="4251219"/>
            <a:ext cx="7839751" cy="6266093"/>
            <a:chOff x="0" y="0"/>
            <a:chExt cx="7839750" cy="6266092"/>
          </a:xfrm>
        </p:grpSpPr>
        <p:pic>
          <p:nvPicPr>
            <p:cNvPr id="35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7407951" cy="57072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3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839751" cy="6266093"/>
            </a:xfrm>
            <a:prstGeom prst="rect">
              <a:avLst/>
            </a:prstGeom>
            <a:effectLst/>
          </p:spPr>
        </p:pic>
      </p:grpSp>
      <p:pic>
        <p:nvPicPr>
          <p:cNvPr id="356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141203" y="4658922"/>
            <a:ext cx="11966202" cy="264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صورة" descr="صورة">
            <a:hlinkClick r:id="rId11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895535" y="9914174"/>
            <a:ext cx="3006664" cy="29812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