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hyperlink" Target="https://youtu.be/i89BKvue9s8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56" name="مستطيل"/>
          <p:cNvGrpSpPr/>
          <p:nvPr/>
        </p:nvGrpSpPr>
        <p:grpSpPr>
          <a:xfrm>
            <a:off x="5189288" y="2658707"/>
            <a:ext cx="14970142" cy="7740288"/>
            <a:chOff x="0" y="0"/>
            <a:chExt cx="14970140" cy="7740286"/>
          </a:xfrm>
        </p:grpSpPr>
        <p:sp>
          <p:nvSpPr>
            <p:cNvPr id="155" name="مستطيل"/>
            <p:cNvSpPr/>
            <p:nvPr/>
          </p:nvSpPr>
          <p:spPr>
            <a:xfrm>
              <a:off x="215899" y="139700"/>
              <a:ext cx="14538342" cy="7181487"/>
            </a:xfrm>
            <a:prstGeom prst="rect">
              <a:avLst/>
            </a:prstGeom>
            <a:solidFill>
              <a:srgbClr val="FFFBB9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54" name="مستطيل مستطيل" descr="مستطيل مستطيل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4970142" cy="7740287"/>
            </a:xfrm>
            <a:prstGeom prst="rect">
              <a:avLst/>
            </a:prstGeom>
            <a:effectLst/>
          </p:spPr>
        </p:pic>
      </p:grpSp>
      <p:pic>
        <p:nvPicPr>
          <p:cNvPr id="157" name="IMG_2097.jpeg" descr="IMG_2097.jpeg"/>
          <p:cNvPicPr>
            <a:picLocks noChangeAspect="1"/>
          </p:cNvPicPr>
          <p:nvPr/>
        </p:nvPicPr>
        <p:blipFill>
          <a:blip r:embed="rId3">
            <a:extLst/>
          </a:blip>
          <a:srcRect l="15550" t="3552" r="13040" b="8728"/>
          <a:stretch>
            <a:fillRect/>
          </a:stretch>
        </p:blipFill>
        <p:spPr>
          <a:xfrm>
            <a:off x="3041515" y="5302630"/>
            <a:ext cx="5383549" cy="6436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430" fill="norm" stroke="1" extrusionOk="0">
                <a:moveTo>
                  <a:pt x="6672" y="5"/>
                </a:moveTo>
                <a:cubicBezTo>
                  <a:pt x="5945" y="38"/>
                  <a:pt x="5427" y="238"/>
                  <a:pt x="4894" y="643"/>
                </a:cubicBezTo>
                <a:cubicBezTo>
                  <a:pt x="3879" y="1413"/>
                  <a:pt x="3639" y="2681"/>
                  <a:pt x="4274" y="3901"/>
                </a:cubicBezTo>
                <a:cubicBezTo>
                  <a:pt x="4550" y="4431"/>
                  <a:pt x="4536" y="5005"/>
                  <a:pt x="4233" y="5679"/>
                </a:cubicBezTo>
                <a:cubicBezTo>
                  <a:pt x="4049" y="6090"/>
                  <a:pt x="4039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8" y="6806"/>
                  <a:pt x="4868" y="6843"/>
                </a:cubicBezTo>
                <a:cubicBezTo>
                  <a:pt x="5081" y="6953"/>
                  <a:pt x="4446" y="8971"/>
                  <a:pt x="4022" y="9533"/>
                </a:cubicBezTo>
                <a:cubicBezTo>
                  <a:pt x="3571" y="10132"/>
                  <a:pt x="2563" y="10901"/>
                  <a:pt x="2396" y="10774"/>
                </a:cubicBezTo>
                <a:cubicBezTo>
                  <a:pt x="2334" y="10727"/>
                  <a:pt x="2322" y="10777"/>
                  <a:pt x="2368" y="10886"/>
                </a:cubicBezTo>
                <a:cubicBezTo>
                  <a:pt x="2414" y="10995"/>
                  <a:pt x="2410" y="11119"/>
                  <a:pt x="2359" y="11162"/>
                </a:cubicBezTo>
                <a:cubicBezTo>
                  <a:pt x="2207" y="11290"/>
                  <a:pt x="2192" y="12054"/>
                  <a:pt x="2340" y="12131"/>
                </a:cubicBezTo>
                <a:cubicBezTo>
                  <a:pt x="2516" y="12222"/>
                  <a:pt x="2899" y="12994"/>
                  <a:pt x="2899" y="13255"/>
                </a:cubicBezTo>
                <a:cubicBezTo>
                  <a:pt x="2899" y="13555"/>
                  <a:pt x="3755" y="14188"/>
                  <a:pt x="4325" y="14310"/>
                </a:cubicBezTo>
                <a:cubicBezTo>
                  <a:pt x="4906" y="14434"/>
                  <a:pt x="4978" y="14623"/>
                  <a:pt x="4467" y="14681"/>
                </a:cubicBezTo>
                <a:cubicBezTo>
                  <a:pt x="4023" y="14731"/>
                  <a:pt x="3295" y="15294"/>
                  <a:pt x="3394" y="15511"/>
                </a:cubicBezTo>
                <a:cubicBezTo>
                  <a:pt x="3440" y="15612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80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2" y="17595"/>
                </a:lnTo>
                <a:lnTo>
                  <a:pt x="364" y="17260"/>
                </a:lnTo>
                <a:cubicBezTo>
                  <a:pt x="123" y="17108"/>
                  <a:pt x="-1" y="17046"/>
                  <a:pt x="0" y="17083"/>
                </a:cubicBezTo>
                <a:cubicBezTo>
                  <a:pt x="2" y="17145"/>
                  <a:pt x="349" y="17482"/>
                  <a:pt x="1070" y="18127"/>
                </a:cubicBezTo>
                <a:cubicBezTo>
                  <a:pt x="1552" y="18559"/>
                  <a:pt x="1938" y="18813"/>
                  <a:pt x="2014" y="18749"/>
                </a:cubicBezTo>
                <a:cubicBezTo>
                  <a:pt x="2089" y="18686"/>
                  <a:pt x="2218" y="18720"/>
                  <a:pt x="2327" y="18830"/>
                </a:cubicBezTo>
                <a:cubicBezTo>
                  <a:pt x="2480" y="18985"/>
                  <a:pt x="2472" y="19053"/>
                  <a:pt x="2278" y="19233"/>
                </a:cubicBezTo>
                <a:cubicBezTo>
                  <a:pt x="2150" y="19352"/>
                  <a:pt x="2045" y="19487"/>
                  <a:pt x="2045" y="19532"/>
                </a:cubicBezTo>
                <a:cubicBezTo>
                  <a:pt x="2045" y="19576"/>
                  <a:pt x="1852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3" y="19785"/>
                  <a:pt x="3288" y="19826"/>
                </a:cubicBezTo>
                <a:cubicBezTo>
                  <a:pt x="3517" y="19870"/>
                  <a:pt x="4315" y="19131"/>
                  <a:pt x="4320" y="18870"/>
                </a:cubicBezTo>
                <a:cubicBezTo>
                  <a:pt x="4326" y="18567"/>
                  <a:pt x="4629" y="18468"/>
                  <a:pt x="4832" y="18702"/>
                </a:cubicBezTo>
                <a:cubicBezTo>
                  <a:pt x="4946" y="18832"/>
                  <a:pt x="5044" y="18861"/>
                  <a:pt x="5103" y="18780"/>
                </a:cubicBezTo>
                <a:cubicBezTo>
                  <a:pt x="5154" y="18710"/>
                  <a:pt x="5377" y="18653"/>
                  <a:pt x="5598" y="18653"/>
                </a:cubicBezTo>
                <a:cubicBezTo>
                  <a:pt x="5819" y="18653"/>
                  <a:pt x="6216" y="18577"/>
                  <a:pt x="6480" y="18485"/>
                </a:cubicBezTo>
                <a:cubicBezTo>
                  <a:pt x="6911" y="18335"/>
                  <a:pt x="7013" y="18340"/>
                  <a:pt x="7460" y="18541"/>
                </a:cubicBezTo>
                <a:cubicBezTo>
                  <a:pt x="7734" y="18664"/>
                  <a:pt x="8231" y="18877"/>
                  <a:pt x="8564" y="19014"/>
                </a:cubicBezTo>
                <a:cubicBezTo>
                  <a:pt x="9217" y="19282"/>
                  <a:pt x="9284" y="19382"/>
                  <a:pt x="8963" y="19606"/>
                </a:cubicBezTo>
                <a:cubicBezTo>
                  <a:pt x="8850" y="19685"/>
                  <a:pt x="8650" y="19984"/>
                  <a:pt x="8520" y="20270"/>
                </a:cubicBezTo>
                <a:cubicBezTo>
                  <a:pt x="8108" y="21178"/>
                  <a:pt x="8579" y="21315"/>
                  <a:pt x="9543" y="20569"/>
                </a:cubicBezTo>
                <a:cubicBezTo>
                  <a:pt x="9883" y="20305"/>
                  <a:pt x="10297" y="20089"/>
                  <a:pt x="10463" y="20089"/>
                </a:cubicBezTo>
                <a:cubicBezTo>
                  <a:pt x="10880" y="20089"/>
                  <a:pt x="11513" y="20492"/>
                  <a:pt x="11879" y="20990"/>
                </a:cubicBezTo>
                <a:cubicBezTo>
                  <a:pt x="12284" y="21540"/>
                  <a:pt x="12875" y="21585"/>
                  <a:pt x="12875" y="21066"/>
                </a:cubicBezTo>
                <a:cubicBezTo>
                  <a:pt x="12875" y="20533"/>
                  <a:pt x="12603" y="20004"/>
                  <a:pt x="12220" y="19793"/>
                </a:cubicBezTo>
                <a:cubicBezTo>
                  <a:pt x="12027" y="19687"/>
                  <a:pt x="11903" y="19553"/>
                  <a:pt x="11945" y="19496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0"/>
                  <a:pt x="14105" y="18787"/>
                  <a:pt x="14301" y="18679"/>
                </a:cubicBezTo>
                <a:cubicBezTo>
                  <a:pt x="14497" y="18572"/>
                  <a:pt x="14754" y="18486"/>
                  <a:pt x="14871" y="18489"/>
                </a:cubicBezTo>
                <a:cubicBezTo>
                  <a:pt x="15304" y="18501"/>
                  <a:pt x="16232" y="18669"/>
                  <a:pt x="16472" y="18779"/>
                </a:cubicBezTo>
                <a:cubicBezTo>
                  <a:pt x="16608" y="18841"/>
                  <a:pt x="16804" y="18892"/>
                  <a:pt x="16907" y="18892"/>
                </a:cubicBezTo>
                <a:cubicBezTo>
                  <a:pt x="17009" y="18892"/>
                  <a:pt x="17344" y="19110"/>
                  <a:pt x="17652" y="19374"/>
                </a:cubicBezTo>
                <a:cubicBezTo>
                  <a:pt x="17960" y="19639"/>
                  <a:pt x="18291" y="19830"/>
                  <a:pt x="18388" y="19799"/>
                </a:cubicBezTo>
                <a:cubicBezTo>
                  <a:pt x="18554" y="19745"/>
                  <a:pt x="19368" y="20090"/>
                  <a:pt x="20138" y="20543"/>
                </a:cubicBezTo>
                <a:cubicBezTo>
                  <a:pt x="20534" y="20775"/>
                  <a:pt x="20487" y="20664"/>
                  <a:pt x="19910" y="20007"/>
                </a:cubicBezTo>
                <a:cubicBezTo>
                  <a:pt x="19372" y="19396"/>
                  <a:pt x="19463" y="19114"/>
                  <a:pt x="20507" y="18159"/>
                </a:cubicBezTo>
                <a:cubicBezTo>
                  <a:pt x="21441" y="17303"/>
                  <a:pt x="21599" y="17040"/>
                  <a:pt x="20976" y="17377"/>
                </a:cubicBezTo>
                <a:cubicBezTo>
                  <a:pt x="20661" y="17547"/>
                  <a:pt x="20596" y="17526"/>
                  <a:pt x="19758" y="17000"/>
                </a:cubicBezTo>
                <a:cubicBezTo>
                  <a:pt x="18930" y="16479"/>
                  <a:pt x="18888" y="16430"/>
                  <a:pt x="19103" y="16231"/>
                </a:cubicBezTo>
                <a:cubicBezTo>
                  <a:pt x="19229" y="16114"/>
                  <a:pt x="19266" y="16018"/>
                  <a:pt x="19185" y="16018"/>
                </a:cubicBezTo>
                <a:cubicBezTo>
                  <a:pt x="19104" y="16018"/>
                  <a:pt x="18804" y="15935"/>
                  <a:pt x="18517" y="15835"/>
                </a:cubicBezTo>
                <a:cubicBezTo>
                  <a:pt x="18170" y="15713"/>
                  <a:pt x="18030" y="15603"/>
                  <a:pt x="18102" y="15506"/>
                </a:cubicBezTo>
                <a:cubicBezTo>
                  <a:pt x="18247" y="15311"/>
                  <a:pt x="18275" y="14575"/>
                  <a:pt x="18136" y="14648"/>
                </a:cubicBezTo>
                <a:cubicBezTo>
                  <a:pt x="17870" y="14786"/>
                  <a:pt x="17872" y="14418"/>
                  <a:pt x="18140" y="13908"/>
                </a:cubicBezTo>
                <a:cubicBezTo>
                  <a:pt x="18301" y="13602"/>
                  <a:pt x="18433" y="13253"/>
                  <a:pt x="18433" y="13132"/>
                </a:cubicBezTo>
                <a:cubicBezTo>
                  <a:pt x="18433" y="13011"/>
                  <a:pt x="18625" y="12728"/>
                  <a:pt x="18860" y="12503"/>
                </a:cubicBezTo>
                <a:cubicBezTo>
                  <a:pt x="19095" y="12278"/>
                  <a:pt x="19289" y="12041"/>
                  <a:pt x="19289" y="11975"/>
                </a:cubicBezTo>
                <a:cubicBezTo>
                  <a:pt x="19289" y="11909"/>
                  <a:pt x="19432" y="11766"/>
                  <a:pt x="19609" y="11656"/>
                </a:cubicBezTo>
                <a:cubicBezTo>
                  <a:pt x="19785" y="11547"/>
                  <a:pt x="19851" y="11488"/>
                  <a:pt x="19755" y="11527"/>
                </a:cubicBezTo>
                <a:cubicBezTo>
                  <a:pt x="19653" y="11568"/>
                  <a:pt x="19372" y="11351"/>
                  <a:pt x="19076" y="11005"/>
                </a:cubicBezTo>
                <a:cubicBezTo>
                  <a:pt x="18744" y="10616"/>
                  <a:pt x="18379" y="10348"/>
                  <a:pt x="18013" y="10225"/>
                </a:cubicBezTo>
                <a:cubicBezTo>
                  <a:pt x="17286" y="9981"/>
                  <a:pt x="15670" y="9940"/>
                  <a:pt x="15358" y="10158"/>
                </a:cubicBezTo>
                <a:cubicBezTo>
                  <a:pt x="15158" y="10297"/>
                  <a:pt x="15096" y="10287"/>
                  <a:pt x="14926" y="10092"/>
                </a:cubicBezTo>
                <a:cubicBezTo>
                  <a:pt x="14608" y="9726"/>
                  <a:pt x="14694" y="9469"/>
                  <a:pt x="15227" y="9192"/>
                </a:cubicBezTo>
                <a:cubicBezTo>
                  <a:pt x="15502" y="9050"/>
                  <a:pt x="15725" y="8880"/>
                  <a:pt x="15725" y="8817"/>
                </a:cubicBezTo>
                <a:cubicBezTo>
                  <a:pt x="15725" y="8754"/>
                  <a:pt x="16095" y="8413"/>
                  <a:pt x="16546" y="8060"/>
                </a:cubicBezTo>
                <a:cubicBezTo>
                  <a:pt x="17379" y="7407"/>
                  <a:pt x="17721" y="7358"/>
                  <a:pt x="17721" y="7889"/>
                </a:cubicBezTo>
                <a:cubicBezTo>
                  <a:pt x="17721" y="8186"/>
                  <a:pt x="17793" y="8178"/>
                  <a:pt x="19138" y="7736"/>
                </a:cubicBezTo>
                <a:cubicBezTo>
                  <a:pt x="19906" y="7483"/>
                  <a:pt x="20286" y="7294"/>
                  <a:pt x="20286" y="7167"/>
                </a:cubicBezTo>
                <a:cubicBezTo>
                  <a:pt x="20286" y="6668"/>
                  <a:pt x="19874" y="5250"/>
                  <a:pt x="19639" y="4935"/>
                </a:cubicBezTo>
                <a:cubicBezTo>
                  <a:pt x="19493" y="4740"/>
                  <a:pt x="19366" y="4567"/>
                  <a:pt x="19355" y="4550"/>
                </a:cubicBezTo>
                <a:cubicBezTo>
                  <a:pt x="19344" y="4534"/>
                  <a:pt x="18839" y="4694"/>
                  <a:pt x="18232" y="4907"/>
                </a:cubicBezTo>
                <a:cubicBezTo>
                  <a:pt x="17152" y="5286"/>
                  <a:pt x="17129" y="5302"/>
                  <a:pt x="17208" y="5656"/>
                </a:cubicBezTo>
                <a:cubicBezTo>
                  <a:pt x="17252" y="5855"/>
                  <a:pt x="17328" y="6288"/>
                  <a:pt x="17378" y="6617"/>
                </a:cubicBezTo>
                <a:lnTo>
                  <a:pt x="17468" y="7215"/>
                </a:lnTo>
                <a:lnTo>
                  <a:pt x="16714" y="7755"/>
                </a:lnTo>
                <a:cubicBezTo>
                  <a:pt x="16300" y="8051"/>
                  <a:pt x="15765" y="8385"/>
                  <a:pt x="15523" y="8497"/>
                </a:cubicBezTo>
                <a:cubicBezTo>
                  <a:pt x="14452" y="8994"/>
                  <a:pt x="14440" y="8997"/>
                  <a:pt x="14277" y="8860"/>
                </a:cubicBezTo>
                <a:cubicBezTo>
                  <a:pt x="14161" y="8763"/>
                  <a:pt x="14258" y="8619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7"/>
                  <a:pt x="15251" y="7477"/>
                  <a:pt x="15369" y="7439"/>
                </a:cubicBezTo>
                <a:cubicBezTo>
                  <a:pt x="15487" y="7401"/>
                  <a:pt x="15583" y="7320"/>
                  <a:pt x="15583" y="7260"/>
                </a:cubicBezTo>
                <a:cubicBezTo>
                  <a:pt x="15583" y="7200"/>
                  <a:pt x="15733" y="6950"/>
                  <a:pt x="15917" y="6704"/>
                </a:cubicBezTo>
                <a:cubicBezTo>
                  <a:pt x="16101" y="6458"/>
                  <a:pt x="16297" y="5969"/>
                  <a:pt x="16352" y="5617"/>
                </a:cubicBezTo>
                <a:cubicBezTo>
                  <a:pt x="16437" y="5076"/>
                  <a:pt x="16412" y="4950"/>
                  <a:pt x="16196" y="4817"/>
                </a:cubicBezTo>
                <a:cubicBezTo>
                  <a:pt x="16055" y="4731"/>
                  <a:pt x="15932" y="4602"/>
                  <a:pt x="15922" y="4530"/>
                </a:cubicBezTo>
                <a:cubicBezTo>
                  <a:pt x="15912" y="4459"/>
                  <a:pt x="15896" y="4348"/>
                  <a:pt x="15886" y="4283"/>
                </a:cubicBezTo>
                <a:cubicBezTo>
                  <a:pt x="15869" y="4173"/>
                  <a:pt x="15065" y="3837"/>
                  <a:pt x="14586" y="3740"/>
                </a:cubicBezTo>
                <a:cubicBezTo>
                  <a:pt x="14468" y="3717"/>
                  <a:pt x="14159" y="3628"/>
                  <a:pt x="13901" y="3542"/>
                </a:cubicBezTo>
                <a:cubicBezTo>
                  <a:pt x="13493" y="3407"/>
                  <a:pt x="13374" y="3414"/>
                  <a:pt x="12999" y="3595"/>
                </a:cubicBezTo>
                <a:cubicBezTo>
                  <a:pt x="12762" y="3709"/>
                  <a:pt x="12381" y="3802"/>
                  <a:pt x="12152" y="3802"/>
                </a:cubicBezTo>
                <a:cubicBezTo>
                  <a:pt x="11923" y="3802"/>
                  <a:pt x="11637" y="3897"/>
                  <a:pt x="11518" y="4012"/>
                </a:cubicBezTo>
                <a:cubicBezTo>
                  <a:pt x="10495" y="5005"/>
                  <a:pt x="10421" y="5118"/>
                  <a:pt x="10513" y="5531"/>
                </a:cubicBezTo>
                <a:cubicBezTo>
                  <a:pt x="10628" y="6043"/>
                  <a:pt x="10416" y="6171"/>
                  <a:pt x="10108" y="5776"/>
                </a:cubicBezTo>
                <a:cubicBezTo>
                  <a:pt x="9680" y="5227"/>
                  <a:pt x="9671" y="4799"/>
                  <a:pt x="10074" y="4125"/>
                </a:cubicBezTo>
                <a:cubicBezTo>
                  <a:pt x="10939" y="2679"/>
                  <a:pt x="10665" y="1435"/>
                  <a:pt x="9303" y="613"/>
                </a:cubicBezTo>
                <a:cubicBezTo>
                  <a:pt x="8894" y="365"/>
                  <a:pt x="8424" y="143"/>
                  <a:pt x="8259" y="118"/>
                </a:cubicBezTo>
                <a:cubicBezTo>
                  <a:pt x="7621" y="25"/>
                  <a:pt x="7109" y="-15"/>
                  <a:pt x="6672" y="5"/>
                </a:cubicBezTo>
                <a:close/>
                <a:moveTo>
                  <a:pt x="20741" y="16020"/>
                </a:moveTo>
                <a:cubicBezTo>
                  <a:pt x="20216" y="16021"/>
                  <a:pt x="20216" y="16022"/>
                  <a:pt x="20571" y="16187"/>
                </a:cubicBezTo>
                <a:cubicBezTo>
                  <a:pt x="20767" y="16279"/>
                  <a:pt x="20938" y="16359"/>
                  <a:pt x="20951" y="16366"/>
                </a:cubicBezTo>
                <a:cubicBezTo>
                  <a:pt x="20964" y="16372"/>
                  <a:pt x="21076" y="16345"/>
                  <a:pt x="21200" y="16305"/>
                </a:cubicBezTo>
                <a:cubicBezTo>
                  <a:pt x="21571" y="16185"/>
                  <a:pt x="21303" y="16018"/>
                  <a:pt x="20741" y="16020"/>
                </a:cubicBezTo>
                <a:close/>
                <a:moveTo>
                  <a:pt x="949" y="16034"/>
                </a:moveTo>
                <a:cubicBezTo>
                  <a:pt x="355" y="16018"/>
                  <a:pt x="95" y="16149"/>
                  <a:pt x="263" y="16378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5" y="16129"/>
                  <a:pt x="1235" y="16101"/>
                </a:cubicBezTo>
                <a:cubicBezTo>
                  <a:pt x="1406" y="16074"/>
                  <a:pt x="1277" y="16043"/>
                  <a:pt x="949" y="1603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٣ -٢ خطة حل المسألة"/>
          <p:cNvSpPr txBox="1"/>
          <p:nvPr/>
        </p:nvSpPr>
        <p:spPr>
          <a:xfrm>
            <a:off x="7410931" y="5387285"/>
            <a:ext cx="11965198" cy="17272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0000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 ٣ -٢ خطة حل المسألة </a:t>
            </a:r>
          </a:p>
        </p:txBody>
      </p:sp>
      <p:sp>
        <p:nvSpPr>
          <p:cNvPr id="15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6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6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صفحة الكتاب ٨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69" name="صفحة الكتاب ٨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368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78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37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5" name="تجميع"/>
          <p:cNvGrpSpPr/>
          <p:nvPr/>
        </p:nvGrpSpPr>
        <p:grpSpPr>
          <a:xfrm>
            <a:off x="6222118" y="1331189"/>
            <a:ext cx="16928349" cy="10570552"/>
            <a:chOff x="0" y="-139700"/>
            <a:chExt cx="16928347" cy="10570550"/>
          </a:xfrm>
        </p:grpSpPr>
        <p:grpSp>
          <p:nvGrpSpPr>
            <p:cNvPr id="388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381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380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379" name="خطط خطط " descr="خطط خطط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84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83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82" name="حل حل " descr="حل حل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87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86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85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94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89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90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91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92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93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9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0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9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0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3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10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12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ماذا تعلمت </a:t>
              </a:r>
            </a:p>
          </p:txBody>
        </p:sp>
      </p:grpSp>
      <p:pic>
        <p:nvPicPr>
          <p:cNvPr id="414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2336529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1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2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2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9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2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30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solidFill>
            <a:srgbClr val="FFD9A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33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3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32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pic>
        <p:nvPicPr>
          <p:cNvPr id="434" name="ممتع 🤩 ممتع 🤩" descr="ممتع 🤩 ممتع 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3499171" y="5872732"/>
            <a:ext cx="5116433" cy="2502629"/>
          </a:xfrm>
          <a:prstGeom prst="rect">
            <a:avLst/>
          </a:prstGeom>
        </p:spPr>
      </p:pic>
      <p:pic>
        <p:nvPicPr>
          <p:cNvPr id="435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150087">
            <a:off x="9489857" y="5763424"/>
            <a:ext cx="4637904" cy="1727987"/>
          </a:xfrm>
          <a:prstGeom prst="rect">
            <a:avLst/>
          </a:prstGeom>
        </p:spPr>
      </p:pic>
      <p:sp>
        <p:nvSpPr>
          <p:cNvPr id="436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3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150087">
            <a:off x="3701694" y="4126314"/>
            <a:ext cx="5307333" cy="1983335"/>
          </a:xfrm>
          <a:prstGeom prst="rect">
            <a:avLst/>
          </a:prstGeom>
        </p:spPr>
      </p:pic>
      <p:sp>
        <p:nvSpPr>
          <p:cNvPr id="438" name="ممتع 🤩"/>
          <p:cNvSpPr txBox="1"/>
          <p:nvPr/>
        </p:nvSpPr>
        <p:spPr>
          <a:xfrm rot="18621863">
            <a:off x="5142858" y="3991085"/>
            <a:ext cx="4345799" cy="3600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ممتع 🤩</a:t>
            </a:r>
          </a:p>
        </p:txBody>
      </p:sp>
      <p:pic>
        <p:nvPicPr>
          <p:cNvPr id="439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40" name="صعب 😥 صعب 😥 " descr="صعب 😥 صعب 😥 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4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4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4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0" name="لوحة التميز في الدرس"/>
          <p:cNvGrpSpPr/>
          <p:nvPr/>
        </p:nvGrpSpPr>
        <p:grpSpPr>
          <a:xfrm>
            <a:off x="5904374" y="842266"/>
            <a:ext cx="12898278" cy="2265406"/>
            <a:chOff x="0" y="0"/>
            <a:chExt cx="12898277" cy="2265405"/>
          </a:xfrm>
        </p:grpSpPr>
        <p:sp>
          <p:nvSpPr>
            <p:cNvPr id="449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48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53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5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6" name="تجميع"/>
          <p:cNvGrpSpPr/>
          <p:nvPr/>
        </p:nvGrpSpPr>
        <p:grpSpPr>
          <a:xfrm>
            <a:off x="13325651" y="2828421"/>
            <a:ext cx="3986598" cy="4672048"/>
            <a:chOff x="67" y="-61"/>
            <a:chExt cx="3986596" cy="4672046"/>
          </a:xfrm>
        </p:grpSpPr>
        <p:sp>
          <p:nvSpPr>
            <p:cNvPr id="454" name="مستطيل"/>
            <p:cNvSpPr/>
            <p:nvPr/>
          </p:nvSpPr>
          <p:spPr>
            <a:xfrm>
              <a:off x="222434" y="2331822"/>
              <a:ext cx="3764231" cy="2340164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2" t="4426" r="5601" b="67"/>
            <a:stretch>
              <a:fillRect/>
            </a:stretch>
          </p:blipFill>
          <p:spPr>
            <a:xfrm>
              <a:off x="68" y="-62"/>
              <a:ext cx="3414248" cy="329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2" y="-11"/>
                    <a:pt x="8042" y="218"/>
                    <a:pt x="7746" y="689"/>
                  </a:cubicBezTo>
                  <a:cubicBezTo>
                    <a:pt x="7611" y="903"/>
                    <a:pt x="7380" y="1678"/>
                    <a:pt x="7233" y="2410"/>
                  </a:cubicBezTo>
                  <a:cubicBezTo>
                    <a:pt x="7087" y="3142"/>
                    <a:pt x="6885" y="3842"/>
                    <a:pt x="6785" y="3966"/>
                  </a:cubicBezTo>
                  <a:cubicBezTo>
                    <a:pt x="6674" y="4106"/>
                    <a:pt x="6142" y="4195"/>
                    <a:pt x="5396" y="4200"/>
                  </a:cubicBezTo>
                  <a:cubicBezTo>
                    <a:pt x="4374" y="4207"/>
                    <a:pt x="4022" y="4299"/>
                    <a:pt x="3116" y="4800"/>
                  </a:cubicBezTo>
                  <a:cubicBezTo>
                    <a:pt x="1633" y="5618"/>
                    <a:pt x="756" y="6705"/>
                    <a:pt x="290" y="8296"/>
                  </a:cubicBezTo>
                  <a:cubicBezTo>
                    <a:pt x="-52" y="9460"/>
                    <a:pt x="-67" y="9700"/>
                    <a:pt x="117" y="11010"/>
                  </a:cubicBezTo>
                  <a:cubicBezTo>
                    <a:pt x="417" y="13143"/>
                    <a:pt x="1234" y="14288"/>
                    <a:pt x="3196" y="15316"/>
                  </a:cubicBezTo>
                  <a:cubicBezTo>
                    <a:pt x="3977" y="15725"/>
                    <a:pt x="4866" y="15922"/>
                    <a:pt x="5719" y="15897"/>
                  </a:cubicBezTo>
                  <a:cubicBezTo>
                    <a:pt x="5781" y="15896"/>
                    <a:pt x="5835" y="15894"/>
                    <a:pt x="5894" y="15892"/>
                  </a:cubicBezTo>
                  <a:cubicBezTo>
                    <a:pt x="6182" y="15873"/>
                    <a:pt x="6468" y="15829"/>
                    <a:pt x="6740" y="15757"/>
                  </a:cubicBezTo>
                  <a:cubicBezTo>
                    <a:pt x="7211" y="15633"/>
                    <a:pt x="7326" y="15664"/>
                    <a:pt x="7419" y="15939"/>
                  </a:cubicBezTo>
                  <a:cubicBezTo>
                    <a:pt x="8195" y="18248"/>
                    <a:pt x="9492" y="19841"/>
                    <a:pt x="11313" y="20723"/>
                  </a:cubicBezTo>
                  <a:cubicBezTo>
                    <a:pt x="11942" y="21027"/>
                    <a:pt x="12573" y="21345"/>
                    <a:pt x="12717" y="21429"/>
                  </a:cubicBezTo>
                  <a:cubicBezTo>
                    <a:pt x="12896" y="21534"/>
                    <a:pt x="13664" y="21586"/>
                    <a:pt x="14434" y="21588"/>
                  </a:cubicBezTo>
                  <a:cubicBezTo>
                    <a:pt x="15205" y="21589"/>
                    <a:pt x="15979" y="21538"/>
                    <a:pt x="16167" y="21434"/>
                  </a:cubicBezTo>
                  <a:cubicBezTo>
                    <a:pt x="16333" y="21342"/>
                    <a:pt x="16982" y="21031"/>
                    <a:pt x="17606" y="20741"/>
                  </a:cubicBezTo>
                  <a:cubicBezTo>
                    <a:pt x="19064" y="20063"/>
                    <a:pt x="20060" y="19013"/>
                    <a:pt x="20880" y="17295"/>
                  </a:cubicBezTo>
                  <a:cubicBezTo>
                    <a:pt x="21510" y="15974"/>
                    <a:pt x="21533" y="15857"/>
                    <a:pt x="21533" y="14017"/>
                  </a:cubicBezTo>
                  <a:cubicBezTo>
                    <a:pt x="21533" y="11786"/>
                    <a:pt x="21266" y="10848"/>
                    <a:pt x="20159" y="9220"/>
                  </a:cubicBezTo>
                  <a:cubicBezTo>
                    <a:pt x="18332" y="6534"/>
                    <a:pt x="15017" y="5516"/>
                    <a:pt x="11829" y="6665"/>
                  </a:cubicBezTo>
                  <a:lnTo>
                    <a:pt x="10550" y="7127"/>
                  </a:lnTo>
                  <a:lnTo>
                    <a:pt x="10495" y="7075"/>
                  </a:lnTo>
                  <a:lnTo>
                    <a:pt x="10475" y="7083"/>
                  </a:lnTo>
                  <a:lnTo>
                    <a:pt x="10415" y="6994"/>
                  </a:lnTo>
                  <a:lnTo>
                    <a:pt x="10149" y="6740"/>
                  </a:lnTo>
                  <a:cubicBezTo>
                    <a:pt x="9930" y="6526"/>
                    <a:pt x="9751" y="6278"/>
                    <a:pt x="9751" y="6187"/>
                  </a:cubicBezTo>
                  <a:cubicBezTo>
                    <a:pt x="9751" y="6174"/>
                    <a:pt x="9771" y="6139"/>
                    <a:pt x="9784" y="6114"/>
                  </a:cubicBezTo>
                  <a:lnTo>
                    <a:pt x="9764" y="6088"/>
                  </a:lnTo>
                  <a:lnTo>
                    <a:pt x="9839" y="6020"/>
                  </a:lnTo>
                  <a:cubicBezTo>
                    <a:pt x="9965" y="5840"/>
                    <a:pt x="10215" y="5551"/>
                    <a:pt x="10510" y="5254"/>
                  </a:cubicBezTo>
                  <a:cubicBezTo>
                    <a:pt x="11774" y="3981"/>
                    <a:pt x="11968" y="2069"/>
                    <a:pt x="10963" y="746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9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5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2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6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5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63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8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66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6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1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6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4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7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7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2" name="تجميع"/>
          <p:cNvGrpSpPr/>
          <p:nvPr/>
        </p:nvGrpSpPr>
        <p:grpSpPr>
          <a:xfrm>
            <a:off x="8135845" y="-3033777"/>
            <a:ext cx="17722101" cy="13952762"/>
            <a:chOff x="0" y="0"/>
            <a:chExt cx="17722099" cy="13952761"/>
          </a:xfrm>
        </p:grpSpPr>
        <p:sp>
          <p:nvSpPr>
            <p:cNvPr id="47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484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5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8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88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6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48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500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97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99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01" name="IMG_2097.jpeg" descr="IMG_2097.jpeg"/>
          <p:cNvPicPr>
            <a:picLocks noChangeAspect="1"/>
          </p:cNvPicPr>
          <p:nvPr/>
        </p:nvPicPr>
        <p:blipFill>
          <a:blip r:embed="rId4">
            <a:extLst/>
          </a:blip>
          <a:srcRect l="15550" t="3550" r="13039" b="8730"/>
          <a:stretch>
            <a:fillRect/>
          </a:stretch>
        </p:blipFill>
        <p:spPr>
          <a:xfrm>
            <a:off x="2602091" y="3302423"/>
            <a:ext cx="5947620" cy="7111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430" fill="norm" stroke="1" extrusionOk="0">
                <a:moveTo>
                  <a:pt x="6672" y="5"/>
                </a:moveTo>
                <a:cubicBezTo>
                  <a:pt x="5944" y="38"/>
                  <a:pt x="5428" y="240"/>
                  <a:pt x="4895" y="645"/>
                </a:cubicBezTo>
                <a:cubicBezTo>
                  <a:pt x="3880" y="1415"/>
                  <a:pt x="3639" y="2681"/>
                  <a:pt x="4274" y="3902"/>
                </a:cubicBezTo>
                <a:cubicBezTo>
                  <a:pt x="4550" y="4431"/>
                  <a:pt x="4537" y="5007"/>
                  <a:pt x="4234" y="5680"/>
                </a:cubicBezTo>
                <a:cubicBezTo>
                  <a:pt x="4050" y="6091"/>
                  <a:pt x="4040" y="6255"/>
                  <a:pt x="4180" y="6613"/>
                </a:cubicBezTo>
                <a:cubicBezTo>
                  <a:pt x="4316" y="6960"/>
                  <a:pt x="4390" y="7020"/>
                  <a:pt x="4545" y="6912"/>
                </a:cubicBezTo>
                <a:cubicBezTo>
                  <a:pt x="4652" y="6837"/>
                  <a:pt x="4797" y="6806"/>
                  <a:pt x="4868" y="6843"/>
                </a:cubicBezTo>
                <a:cubicBezTo>
                  <a:pt x="5080" y="6953"/>
                  <a:pt x="4445" y="8972"/>
                  <a:pt x="4022" y="9534"/>
                </a:cubicBezTo>
                <a:cubicBezTo>
                  <a:pt x="3570" y="10133"/>
                  <a:pt x="2564" y="10902"/>
                  <a:pt x="2397" y="10775"/>
                </a:cubicBezTo>
                <a:cubicBezTo>
                  <a:pt x="2335" y="10728"/>
                  <a:pt x="2323" y="10779"/>
                  <a:pt x="2369" y="10888"/>
                </a:cubicBezTo>
                <a:cubicBezTo>
                  <a:pt x="2415" y="10996"/>
                  <a:pt x="2410" y="11121"/>
                  <a:pt x="2359" y="11164"/>
                </a:cubicBezTo>
                <a:cubicBezTo>
                  <a:pt x="2207" y="11292"/>
                  <a:pt x="2193" y="12055"/>
                  <a:pt x="2340" y="12131"/>
                </a:cubicBezTo>
                <a:cubicBezTo>
                  <a:pt x="2516" y="12223"/>
                  <a:pt x="2899" y="12994"/>
                  <a:pt x="2899" y="13256"/>
                </a:cubicBezTo>
                <a:cubicBezTo>
                  <a:pt x="2899" y="13556"/>
                  <a:pt x="3755" y="14189"/>
                  <a:pt x="4324" y="14311"/>
                </a:cubicBezTo>
                <a:cubicBezTo>
                  <a:pt x="4906" y="14435"/>
                  <a:pt x="4978" y="14624"/>
                  <a:pt x="4467" y="14681"/>
                </a:cubicBezTo>
                <a:cubicBezTo>
                  <a:pt x="4023" y="14731"/>
                  <a:pt x="3294" y="15295"/>
                  <a:pt x="3393" y="15511"/>
                </a:cubicBezTo>
                <a:cubicBezTo>
                  <a:pt x="3439" y="15613"/>
                  <a:pt x="3259" y="15750"/>
                  <a:pt x="2904" y="15883"/>
                </a:cubicBezTo>
                <a:cubicBezTo>
                  <a:pt x="2397" y="16074"/>
                  <a:pt x="2362" y="16114"/>
                  <a:pt x="2559" y="16279"/>
                </a:cubicBezTo>
                <a:cubicBezTo>
                  <a:pt x="2756" y="16445"/>
                  <a:pt x="2683" y="16520"/>
                  <a:pt x="1834" y="17029"/>
                </a:cubicBezTo>
                <a:lnTo>
                  <a:pt x="891" y="17595"/>
                </a:lnTo>
                <a:lnTo>
                  <a:pt x="364" y="17261"/>
                </a:lnTo>
                <a:cubicBezTo>
                  <a:pt x="123" y="17108"/>
                  <a:pt x="-1" y="17047"/>
                  <a:pt x="0" y="17084"/>
                </a:cubicBezTo>
                <a:cubicBezTo>
                  <a:pt x="2" y="17146"/>
                  <a:pt x="349" y="17482"/>
                  <a:pt x="1070" y="18127"/>
                </a:cubicBezTo>
                <a:cubicBezTo>
                  <a:pt x="1552" y="18559"/>
                  <a:pt x="1938" y="18814"/>
                  <a:pt x="2014" y="18750"/>
                </a:cubicBezTo>
                <a:cubicBezTo>
                  <a:pt x="2089" y="18687"/>
                  <a:pt x="2217" y="18720"/>
                  <a:pt x="2326" y="18830"/>
                </a:cubicBezTo>
                <a:cubicBezTo>
                  <a:pt x="2479" y="18985"/>
                  <a:pt x="2471" y="19054"/>
                  <a:pt x="2278" y="19233"/>
                </a:cubicBezTo>
                <a:cubicBezTo>
                  <a:pt x="2149" y="19353"/>
                  <a:pt x="2045" y="19486"/>
                  <a:pt x="2045" y="19531"/>
                </a:cubicBezTo>
                <a:cubicBezTo>
                  <a:pt x="2045" y="19576"/>
                  <a:pt x="1853" y="19836"/>
                  <a:pt x="1617" y="20109"/>
                </a:cubicBezTo>
                <a:cubicBezTo>
                  <a:pt x="1059" y="20756"/>
                  <a:pt x="1038" y="21091"/>
                  <a:pt x="1582" y="20671"/>
                </a:cubicBezTo>
                <a:cubicBezTo>
                  <a:pt x="2112" y="20261"/>
                  <a:pt x="3074" y="19786"/>
                  <a:pt x="3289" y="19827"/>
                </a:cubicBezTo>
                <a:cubicBezTo>
                  <a:pt x="3518" y="19870"/>
                  <a:pt x="4316" y="19131"/>
                  <a:pt x="4321" y="18870"/>
                </a:cubicBezTo>
                <a:cubicBezTo>
                  <a:pt x="4328" y="18567"/>
                  <a:pt x="4629" y="18469"/>
                  <a:pt x="4832" y="18702"/>
                </a:cubicBezTo>
                <a:cubicBezTo>
                  <a:pt x="4946" y="18833"/>
                  <a:pt x="5044" y="18861"/>
                  <a:pt x="5103" y="18780"/>
                </a:cubicBezTo>
                <a:cubicBezTo>
                  <a:pt x="5154" y="18710"/>
                  <a:pt x="5378" y="18653"/>
                  <a:pt x="5599" y="18653"/>
                </a:cubicBezTo>
                <a:cubicBezTo>
                  <a:pt x="5820" y="18653"/>
                  <a:pt x="6216" y="18577"/>
                  <a:pt x="6481" y="18485"/>
                </a:cubicBezTo>
                <a:cubicBezTo>
                  <a:pt x="6911" y="18334"/>
                  <a:pt x="7013" y="18341"/>
                  <a:pt x="7460" y="18541"/>
                </a:cubicBezTo>
                <a:cubicBezTo>
                  <a:pt x="7735" y="18664"/>
                  <a:pt x="8231" y="18876"/>
                  <a:pt x="8564" y="19013"/>
                </a:cubicBezTo>
                <a:cubicBezTo>
                  <a:pt x="9217" y="19282"/>
                  <a:pt x="9286" y="19382"/>
                  <a:pt x="8965" y="19605"/>
                </a:cubicBezTo>
                <a:cubicBezTo>
                  <a:pt x="8852" y="19685"/>
                  <a:pt x="8651" y="19984"/>
                  <a:pt x="8521" y="20270"/>
                </a:cubicBezTo>
                <a:cubicBezTo>
                  <a:pt x="8109" y="21178"/>
                  <a:pt x="8580" y="21316"/>
                  <a:pt x="9544" y="20569"/>
                </a:cubicBezTo>
                <a:cubicBezTo>
                  <a:pt x="9884" y="20306"/>
                  <a:pt x="10298" y="20090"/>
                  <a:pt x="10464" y="20090"/>
                </a:cubicBezTo>
                <a:cubicBezTo>
                  <a:pt x="10881" y="20090"/>
                  <a:pt x="11514" y="20492"/>
                  <a:pt x="11880" y="20990"/>
                </a:cubicBezTo>
                <a:cubicBezTo>
                  <a:pt x="12285" y="21540"/>
                  <a:pt x="12876" y="21585"/>
                  <a:pt x="12876" y="21066"/>
                </a:cubicBezTo>
                <a:cubicBezTo>
                  <a:pt x="12876" y="20533"/>
                  <a:pt x="12603" y="20004"/>
                  <a:pt x="12219" y="19793"/>
                </a:cubicBezTo>
                <a:cubicBezTo>
                  <a:pt x="12027" y="19687"/>
                  <a:pt x="11903" y="19554"/>
                  <a:pt x="11946" y="19497"/>
                </a:cubicBezTo>
                <a:cubicBezTo>
                  <a:pt x="11988" y="19439"/>
                  <a:pt x="12455" y="19275"/>
                  <a:pt x="12984" y="19133"/>
                </a:cubicBezTo>
                <a:cubicBezTo>
                  <a:pt x="13512" y="18991"/>
                  <a:pt x="14106" y="18787"/>
                  <a:pt x="14302" y="18680"/>
                </a:cubicBezTo>
                <a:cubicBezTo>
                  <a:pt x="14498" y="18572"/>
                  <a:pt x="14755" y="18486"/>
                  <a:pt x="14872" y="18490"/>
                </a:cubicBezTo>
                <a:cubicBezTo>
                  <a:pt x="15305" y="18501"/>
                  <a:pt x="16232" y="18669"/>
                  <a:pt x="16472" y="18779"/>
                </a:cubicBezTo>
                <a:cubicBezTo>
                  <a:pt x="16608" y="18841"/>
                  <a:pt x="16805" y="18893"/>
                  <a:pt x="16907" y="18893"/>
                </a:cubicBezTo>
                <a:cubicBezTo>
                  <a:pt x="17010" y="18893"/>
                  <a:pt x="17345" y="19110"/>
                  <a:pt x="17653" y="19375"/>
                </a:cubicBezTo>
                <a:cubicBezTo>
                  <a:pt x="17961" y="19639"/>
                  <a:pt x="18292" y="19830"/>
                  <a:pt x="18389" y="19799"/>
                </a:cubicBezTo>
                <a:cubicBezTo>
                  <a:pt x="18556" y="19745"/>
                  <a:pt x="19369" y="20091"/>
                  <a:pt x="20139" y="20543"/>
                </a:cubicBezTo>
                <a:cubicBezTo>
                  <a:pt x="20535" y="20776"/>
                  <a:pt x="20487" y="20665"/>
                  <a:pt x="19909" y="20008"/>
                </a:cubicBezTo>
                <a:cubicBezTo>
                  <a:pt x="19372" y="19397"/>
                  <a:pt x="19464" y="19115"/>
                  <a:pt x="20507" y="18159"/>
                </a:cubicBezTo>
                <a:cubicBezTo>
                  <a:pt x="21441" y="17304"/>
                  <a:pt x="21599" y="17040"/>
                  <a:pt x="20976" y="17376"/>
                </a:cubicBezTo>
                <a:cubicBezTo>
                  <a:pt x="20661" y="17546"/>
                  <a:pt x="20597" y="17527"/>
                  <a:pt x="19760" y="17000"/>
                </a:cubicBezTo>
                <a:cubicBezTo>
                  <a:pt x="18932" y="16480"/>
                  <a:pt x="18890" y="16431"/>
                  <a:pt x="19105" y="16231"/>
                </a:cubicBezTo>
                <a:cubicBezTo>
                  <a:pt x="19231" y="16114"/>
                  <a:pt x="19267" y="16019"/>
                  <a:pt x="19186" y="16019"/>
                </a:cubicBezTo>
                <a:cubicBezTo>
                  <a:pt x="19105" y="16018"/>
                  <a:pt x="18804" y="15936"/>
                  <a:pt x="18517" y="15836"/>
                </a:cubicBezTo>
                <a:cubicBezTo>
                  <a:pt x="18171" y="15714"/>
                  <a:pt x="18032" y="15602"/>
                  <a:pt x="18104" y="15505"/>
                </a:cubicBezTo>
                <a:cubicBezTo>
                  <a:pt x="18248" y="15311"/>
                  <a:pt x="18276" y="14575"/>
                  <a:pt x="18137" y="14648"/>
                </a:cubicBezTo>
                <a:cubicBezTo>
                  <a:pt x="17871" y="14786"/>
                  <a:pt x="17874" y="14419"/>
                  <a:pt x="18142" y="13909"/>
                </a:cubicBezTo>
                <a:cubicBezTo>
                  <a:pt x="18303" y="13603"/>
                  <a:pt x="18435" y="13255"/>
                  <a:pt x="18435" y="13134"/>
                </a:cubicBezTo>
                <a:cubicBezTo>
                  <a:pt x="18435" y="13013"/>
                  <a:pt x="18627" y="12728"/>
                  <a:pt x="18863" y="12503"/>
                </a:cubicBezTo>
                <a:cubicBezTo>
                  <a:pt x="19098" y="12278"/>
                  <a:pt x="19289" y="12042"/>
                  <a:pt x="19289" y="11976"/>
                </a:cubicBezTo>
                <a:cubicBezTo>
                  <a:pt x="19289" y="11910"/>
                  <a:pt x="19433" y="11766"/>
                  <a:pt x="19610" y="11657"/>
                </a:cubicBezTo>
                <a:cubicBezTo>
                  <a:pt x="19786" y="11547"/>
                  <a:pt x="19853" y="11489"/>
                  <a:pt x="19757" y="11527"/>
                </a:cubicBezTo>
                <a:cubicBezTo>
                  <a:pt x="19655" y="11569"/>
                  <a:pt x="19372" y="11352"/>
                  <a:pt x="19076" y="11006"/>
                </a:cubicBezTo>
                <a:cubicBezTo>
                  <a:pt x="18744" y="10617"/>
                  <a:pt x="18380" y="10349"/>
                  <a:pt x="18014" y="10226"/>
                </a:cubicBezTo>
                <a:cubicBezTo>
                  <a:pt x="17288" y="9982"/>
                  <a:pt x="15671" y="9940"/>
                  <a:pt x="15358" y="10158"/>
                </a:cubicBezTo>
                <a:cubicBezTo>
                  <a:pt x="15159" y="10297"/>
                  <a:pt x="15098" y="10289"/>
                  <a:pt x="14928" y="10093"/>
                </a:cubicBezTo>
                <a:cubicBezTo>
                  <a:pt x="14609" y="9727"/>
                  <a:pt x="14694" y="9470"/>
                  <a:pt x="15227" y="9193"/>
                </a:cubicBezTo>
                <a:cubicBezTo>
                  <a:pt x="15502" y="9050"/>
                  <a:pt x="15726" y="8882"/>
                  <a:pt x="15726" y="8818"/>
                </a:cubicBezTo>
                <a:cubicBezTo>
                  <a:pt x="15726" y="8755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8"/>
                  <a:pt x="19138" y="7736"/>
                </a:cubicBezTo>
                <a:cubicBezTo>
                  <a:pt x="19906" y="7483"/>
                  <a:pt x="20287" y="7295"/>
                  <a:pt x="20287" y="7168"/>
                </a:cubicBezTo>
                <a:cubicBezTo>
                  <a:pt x="20287" y="6669"/>
                  <a:pt x="19875" y="5250"/>
                  <a:pt x="19640" y="4935"/>
                </a:cubicBezTo>
                <a:cubicBezTo>
                  <a:pt x="19495" y="4741"/>
                  <a:pt x="19367" y="4568"/>
                  <a:pt x="19356" y="4551"/>
                </a:cubicBezTo>
                <a:cubicBezTo>
                  <a:pt x="19345" y="4534"/>
                  <a:pt x="18839" y="4694"/>
                  <a:pt x="18232" y="4907"/>
                </a:cubicBezTo>
                <a:cubicBezTo>
                  <a:pt x="17153" y="5286"/>
                  <a:pt x="17131" y="5303"/>
                  <a:pt x="17210" y="5657"/>
                </a:cubicBezTo>
                <a:cubicBezTo>
                  <a:pt x="17254" y="5856"/>
                  <a:pt x="17330" y="6288"/>
                  <a:pt x="17379" y="6618"/>
                </a:cubicBezTo>
                <a:lnTo>
                  <a:pt x="17469" y="7216"/>
                </a:lnTo>
                <a:lnTo>
                  <a:pt x="16716" y="7755"/>
                </a:lnTo>
                <a:cubicBezTo>
                  <a:pt x="16302" y="8052"/>
                  <a:pt x="15765" y="8386"/>
                  <a:pt x="15524" y="8498"/>
                </a:cubicBezTo>
                <a:cubicBezTo>
                  <a:pt x="14453" y="8995"/>
                  <a:pt x="14440" y="8998"/>
                  <a:pt x="14277" y="8861"/>
                </a:cubicBezTo>
                <a:cubicBezTo>
                  <a:pt x="14161" y="8764"/>
                  <a:pt x="14258" y="8618"/>
                  <a:pt x="14638" y="8317"/>
                </a:cubicBezTo>
                <a:cubicBezTo>
                  <a:pt x="14923" y="8091"/>
                  <a:pt x="15156" y="7817"/>
                  <a:pt x="15156" y="7707"/>
                </a:cubicBezTo>
                <a:cubicBezTo>
                  <a:pt x="15156" y="7598"/>
                  <a:pt x="15252" y="7477"/>
                  <a:pt x="15370" y="7439"/>
                </a:cubicBezTo>
                <a:cubicBezTo>
                  <a:pt x="15487" y="7401"/>
                  <a:pt x="15584" y="7321"/>
                  <a:pt x="15584" y="7261"/>
                </a:cubicBezTo>
                <a:cubicBezTo>
                  <a:pt x="15584" y="7201"/>
                  <a:pt x="15735" y="6951"/>
                  <a:pt x="15919" y="6705"/>
                </a:cubicBezTo>
                <a:cubicBezTo>
                  <a:pt x="16103" y="6459"/>
                  <a:pt x="16297" y="5969"/>
                  <a:pt x="16352" y="5617"/>
                </a:cubicBezTo>
                <a:cubicBezTo>
                  <a:pt x="16437" y="5076"/>
                  <a:pt x="16413" y="4950"/>
                  <a:pt x="16197" y="4818"/>
                </a:cubicBezTo>
                <a:cubicBezTo>
                  <a:pt x="16056" y="4731"/>
                  <a:pt x="15933" y="4603"/>
                  <a:pt x="15923" y="4532"/>
                </a:cubicBezTo>
                <a:cubicBezTo>
                  <a:pt x="15913" y="4461"/>
                  <a:pt x="15897" y="4349"/>
                  <a:pt x="15888" y="4284"/>
                </a:cubicBezTo>
                <a:cubicBezTo>
                  <a:pt x="15871" y="4174"/>
                  <a:pt x="15066" y="3837"/>
                  <a:pt x="14587" y="3740"/>
                </a:cubicBezTo>
                <a:cubicBezTo>
                  <a:pt x="14469" y="3716"/>
                  <a:pt x="14161" y="3627"/>
                  <a:pt x="13902" y="3541"/>
                </a:cubicBezTo>
                <a:cubicBezTo>
                  <a:pt x="13495" y="3407"/>
                  <a:pt x="13374" y="3415"/>
                  <a:pt x="13000" y="3595"/>
                </a:cubicBezTo>
                <a:cubicBezTo>
                  <a:pt x="12762" y="3710"/>
                  <a:pt x="12381" y="3803"/>
                  <a:pt x="12152" y="3803"/>
                </a:cubicBezTo>
                <a:cubicBezTo>
                  <a:pt x="11924" y="3803"/>
                  <a:pt x="11638" y="3897"/>
                  <a:pt x="11519" y="4013"/>
                </a:cubicBezTo>
                <a:cubicBezTo>
                  <a:pt x="10495" y="5005"/>
                  <a:pt x="10422" y="5119"/>
                  <a:pt x="10514" y="5532"/>
                </a:cubicBezTo>
                <a:cubicBezTo>
                  <a:pt x="10628" y="6044"/>
                  <a:pt x="10416" y="6172"/>
                  <a:pt x="10109" y="5778"/>
                </a:cubicBezTo>
                <a:cubicBezTo>
                  <a:pt x="9680" y="5228"/>
                  <a:pt x="9671" y="4800"/>
                  <a:pt x="10075" y="4126"/>
                </a:cubicBezTo>
                <a:cubicBezTo>
                  <a:pt x="10940" y="2680"/>
                  <a:pt x="10666" y="1435"/>
                  <a:pt x="9304" y="612"/>
                </a:cubicBezTo>
                <a:cubicBezTo>
                  <a:pt x="8895" y="365"/>
                  <a:pt x="8424" y="144"/>
                  <a:pt x="8259" y="120"/>
                </a:cubicBezTo>
                <a:cubicBezTo>
                  <a:pt x="7621" y="26"/>
                  <a:pt x="7108" y="-15"/>
                  <a:pt x="6672" y="5"/>
                </a:cubicBezTo>
                <a:close/>
                <a:moveTo>
                  <a:pt x="20742" y="16020"/>
                </a:moveTo>
                <a:cubicBezTo>
                  <a:pt x="20217" y="16021"/>
                  <a:pt x="20217" y="16023"/>
                  <a:pt x="20573" y="16188"/>
                </a:cubicBezTo>
                <a:cubicBezTo>
                  <a:pt x="20768" y="16280"/>
                  <a:pt x="20940" y="16360"/>
                  <a:pt x="20953" y="16367"/>
                </a:cubicBezTo>
                <a:cubicBezTo>
                  <a:pt x="20966" y="16373"/>
                  <a:pt x="21078" y="16345"/>
                  <a:pt x="21201" y="16306"/>
                </a:cubicBezTo>
                <a:cubicBezTo>
                  <a:pt x="21573" y="16186"/>
                  <a:pt x="21304" y="16018"/>
                  <a:pt x="20742" y="16020"/>
                </a:cubicBezTo>
                <a:close/>
                <a:moveTo>
                  <a:pt x="949" y="16035"/>
                </a:moveTo>
                <a:cubicBezTo>
                  <a:pt x="355" y="16019"/>
                  <a:pt x="94" y="16148"/>
                  <a:pt x="263" y="16377"/>
                </a:cubicBezTo>
                <a:cubicBezTo>
                  <a:pt x="386" y="16545"/>
                  <a:pt x="555" y="16527"/>
                  <a:pt x="755" y="16325"/>
                </a:cubicBezTo>
                <a:cubicBezTo>
                  <a:pt x="848" y="16230"/>
                  <a:pt x="1064" y="16130"/>
                  <a:pt x="1235" y="16102"/>
                </a:cubicBezTo>
                <a:cubicBezTo>
                  <a:pt x="1406" y="16074"/>
                  <a:pt x="1277" y="16044"/>
                  <a:pt x="949" y="1603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70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3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53" r="13038" b="8725"/>
          <a:stretch>
            <a:fillRect/>
          </a:stretch>
        </p:blipFill>
        <p:spPr>
          <a:xfrm>
            <a:off x="-1" y="6614648"/>
            <a:ext cx="3789497" cy="4530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3" h="21571" fill="norm" stroke="1" extrusionOk="0">
                <a:moveTo>
                  <a:pt x="6673" y="5"/>
                </a:moveTo>
                <a:cubicBezTo>
                  <a:pt x="5945" y="38"/>
                  <a:pt x="5429" y="240"/>
                  <a:pt x="4895" y="647"/>
                </a:cubicBezTo>
                <a:cubicBezTo>
                  <a:pt x="3881" y="1423"/>
                  <a:pt x="3638" y="2697"/>
                  <a:pt x="4273" y="3926"/>
                </a:cubicBezTo>
                <a:cubicBezTo>
                  <a:pt x="4549" y="4458"/>
                  <a:pt x="4538" y="5037"/>
                  <a:pt x="4235" y="5715"/>
                </a:cubicBezTo>
                <a:cubicBezTo>
                  <a:pt x="4050" y="6129"/>
                  <a:pt x="4041" y="6296"/>
                  <a:pt x="4181" y="6656"/>
                </a:cubicBezTo>
                <a:cubicBezTo>
                  <a:pt x="4318" y="7005"/>
                  <a:pt x="4391" y="7065"/>
                  <a:pt x="4546" y="6956"/>
                </a:cubicBezTo>
                <a:cubicBezTo>
                  <a:pt x="4653" y="6881"/>
                  <a:pt x="4798" y="6850"/>
                  <a:pt x="4869" y="6887"/>
                </a:cubicBezTo>
                <a:cubicBezTo>
                  <a:pt x="5081" y="6998"/>
                  <a:pt x="4446" y="9031"/>
                  <a:pt x="4023" y="9596"/>
                </a:cubicBezTo>
                <a:cubicBezTo>
                  <a:pt x="3571" y="10199"/>
                  <a:pt x="2564" y="10973"/>
                  <a:pt x="2397" y="10845"/>
                </a:cubicBezTo>
                <a:cubicBezTo>
                  <a:pt x="2335" y="10798"/>
                  <a:pt x="2322" y="10849"/>
                  <a:pt x="2368" y="10958"/>
                </a:cubicBezTo>
                <a:cubicBezTo>
                  <a:pt x="2415" y="11068"/>
                  <a:pt x="2411" y="11193"/>
                  <a:pt x="2359" y="11236"/>
                </a:cubicBezTo>
                <a:cubicBezTo>
                  <a:pt x="2207" y="11365"/>
                  <a:pt x="2191" y="12134"/>
                  <a:pt x="2339" y="12211"/>
                </a:cubicBezTo>
                <a:cubicBezTo>
                  <a:pt x="2515" y="12303"/>
                  <a:pt x="2899" y="13078"/>
                  <a:pt x="2899" y="13341"/>
                </a:cubicBezTo>
                <a:cubicBezTo>
                  <a:pt x="2899" y="13643"/>
                  <a:pt x="3755" y="14280"/>
                  <a:pt x="4325" y="14403"/>
                </a:cubicBezTo>
                <a:cubicBezTo>
                  <a:pt x="4906" y="14528"/>
                  <a:pt x="4979" y="14719"/>
                  <a:pt x="4468" y="14777"/>
                </a:cubicBezTo>
                <a:cubicBezTo>
                  <a:pt x="4024" y="14827"/>
                  <a:pt x="3295" y="15394"/>
                  <a:pt x="3394" y="15612"/>
                </a:cubicBezTo>
                <a:cubicBezTo>
                  <a:pt x="3440" y="15714"/>
                  <a:pt x="3259" y="15852"/>
                  <a:pt x="2903" y="15986"/>
                </a:cubicBezTo>
                <a:cubicBezTo>
                  <a:pt x="2397" y="16178"/>
                  <a:pt x="2362" y="16218"/>
                  <a:pt x="2559" y="16385"/>
                </a:cubicBezTo>
                <a:cubicBezTo>
                  <a:pt x="2756" y="16552"/>
                  <a:pt x="2684" y="16629"/>
                  <a:pt x="1836" y="17141"/>
                </a:cubicBezTo>
                <a:lnTo>
                  <a:pt x="891" y="17710"/>
                </a:lnTo>
                <a:lnTo>
                  <a:pt x="363" y="17373"/>
                </a:lnTo>
                <a:cubicBezTo>
                  <a:pt x="122" y="17220"/>
                  <a:pt x="-1" y="17158"/>
                  <a:pt x="0" y="17196"/>
                </a:cubicBezTo>
                <a:cubicBezTo>
                  <a:pt x="2" y="17258"/>
                  <a:pt x="350" y="17595"/>
                  <a:pt x="1070" y="18244"/>
                </a:cubicBezTo>
                <a:cubicBezTo>
                  <a:pt x="1553" y="18679"/>
                  <a:pt x="1939" y="18936"/>
                  <a:pt x="2015" y="18872"/>
                </a:cubicBezTo>
                <a:cubicBezTo>
                  <a:pt x="2090" y="18808"/>
                  <a:pt x="2217" y="18842"/>
                  <a:pt x="2326" y="18953"/>
                </a:cubicBezTo>
                <a:cubicBezTo>
                  <a:pt x="2479" y="19109"/>
                  <a:pt x="2472" y="19178"/>
                  <a:pt x="2279" y="19359"/>
                </a:cubicBezTo>
                <a:cubicBezTo>
                  <a:pt x="2150" y="19479"/>
                  <a:pt x="2044" y="19614"/>
                  <a:pt x="2044" y="19660"/>
                </a:cubicBezTo>
                <a:cubicBezTo>
                  <a:pt x="2044" y="19705"/>
                  <a:pt x="1851" y="19965"/>
                  <a:pt x="1616" y="20240"/>
                </a:cubicBezTo>
                <a:cubicBezTo>
                  <a:pt x="1058" y="20891"/>
                  <a:pt x="1037" y="21227"/>
                  <a:pt x="1580" y="20805"/>
                </a:cubicBezTo>
                <a:cubicBezTo>
                  <a:pt x="2111" y="20392"/>
                  <a:pt x="3073" y="19915"/>
                  <a:pt x="3288" y="19956"/>
                </a:cubicBezTo>
                <a:cubicBezTo>
                  <a:pt x="3517" y="20000"/>
                  <a:pt x="4315" y="19255"/>
                  <a:pt x="4320" y="18993"/>
                </a:cubicBezTo>
                <a:cubicBezTo>
                  <a:pt x="4326" y="18688"/>
                  <a:pt x="4627" y="18589"/>
                  <a:pt x="4831" y="18824"/>
                </a:cubicBezTo>
                <a:cubicBezTo>
                  <a:pt x="4944" y="18956"/>
                  <a:pt x="5044" y="18983"/>
                  <a:pt x="5104" y="18902"/>
                </a:cubicBezTo>
                <a:cubicBezTo>
                  <a:pt x="5155" y="18832"/>
                  <a:pt x="5377" y="18775"/>
                  <a:pt x="5598" y="18775"/>
                </a:cubicBezTo>
                <a:cubicBezTo>
                  <a:pt x="5819" y="18775"/>
                  <a:pt x="6216" y="18698"/>
                  <a:pt x="6480" y="18605"/>
                </a:cubicBezTo>
                <a:cubicBezTo>
                  <a:pt x="6911" y="18454"/>
                  <a:pt x="7013" y="18460"/>
                  <a:pt x="7461" y="18662"/>
                </a:cubicBezTo>
                <a:cubicBezTo>
                  <a:pt x="7735" y="18786"/>
                  <a:pt x="8231" y="19000"/>
                  <a:pt x="8564" y="19138"/>
                </a:cubicBezTo>
                <a:cubicBezTo>
                  <a:pt x="9217" y="19408"/>
                  <a:pt x="9285" y="19508"/>
                  <a:pt x="8965" y="19733"/>
                </a:cubicBezTo>
                <a:cubicBezTo>
                  <a:pt x="8851" y="19813"/>
                  <a:pt x="8652" y="20114"/>
                  <a:pt x="8522" y="20402"/>
                </a:cubicBezTo>
                <a:cubicBezTo>
                  <a:pt x="8109" y="21316"/>
                  <a:pt x="8579" y="21454"/>
                  <a:pt x="9542" y="20703"/>
                </a:cubicBezTo>
                <a:cubicBezTo>
                  <a:pt x="9883" y="20437"/>
                  <a:pt x="10299" y="20221"/>
                  <a:pt x="10465" y="20221"/>
                </a:cubicBezTo>
                <a:cubicBezTo>
                  <a:pt x="10882" y="20221"/>
                  <a:pt x="11513" y="20626"/>
                  <a:pt x="11879" y="21128"/>
                </a:cubicBezTo>
                <a:cubicBezTo>
                  <a:pt x="12082" y="21404"/>
                  <a:pt x="12332" y="21555"/>
                  <a:pt x="12531" y="21570"/>
                </a:cubicBezTo>
                <a:cubicBezTo>
                  <a:pt x="12729" y="21585"/>
                  <a:pt x="12875" y="21465"/>
                  <a:pt x="12875" y="21203"/>
                </a:cubicBezTo>
                <a:cubicBezTo>
                  <a:pt x="12875" y="20667"/>
                  <a:pt x="12603" y="20135"/>
                  <a:pt x="12220" y="19922"/>
                </a:cubicBezTo>
                <a:cubicBezTo>
                  <a:pt x="12027" y="19815"/>
                  <a:pt x="11904" y="19681"/>
                  <a:pt x="11946" y="19624"/>
                </a:cubicBezTo>
                <a:cubicBezTo>
                  <a:pt x="11989" y="19566"/>
                  <a:pt x="12456" y="19400"/>
                  <a:pt x="12985" y="19257"/>
                </a:cubicBezTo>
                <a:cubicBezTo>
                  <a:pt x="13514" y="19114"/>
                  <a:pt x="14105" y="18910"/>
                  <a:pt x="14301" y="18802"/>
                </a:cubicBezTo>
                <a:cubicBezTo>
                  <a:pt x="14497" y="18693"/>
                  <a:pt x="14754" y="18606"/>
                  <a:pt x="14872" y="18609"/>
                </a:cubicBezTo>
                <a:cubicBezTo>
                  <a:pt x="15305" y="18621"/>
                  <a:pt x="16232" y="18791"/>
                  <a:pt x="16472" y="18902"/>
                </a:cubicBezTo>
                <a:cubicBezTo>
                  <a:pt x="16609" y="18965"/>
                  <a:pt x="16804" y="19015"/>
                  <a:pt x="16907" y="19015"/>
                </a:cubicBezTo>
                <a:cubicBezTo>
                  <a:pt x="17009" y="19015"/>
                  <a:pt x="17347" y="19234"/>
                  <a:pt x="17654" y="19501"/>
                </a:cubicBezTo>
                <a:cubicBezTo>
                  <a:pt x="17962" y="19767"/>
                  <a:pt x="18292" y="19959"/>
                  <a:pt x="18389" y="19928"/>
                </a:cubicBezTo>
                <a:cubicBezTo>
                  <a:pt x="18555" y="19874"/>
                  <a:pt x="19369" y="20221"/>
                  <a:pt x="20139" y="20676"/>
                </a:cubicBezTo>
                <a:cubicBezTo>
                  <a:pt x="20535" y="20910"/>
                  <a:pt x="20488" y="20801"/>
                  <a:pt x="19911" y="20139"/>
                </a:cubicBezTo>
                <a:cubicBezTo>
                  <a:pt x="19373" y="19524"/>
                  <a:pt x="19463" y="19240"/>
                  <a:pt x="20506" y="18278"/>
                </a:cubicBezTo>
                <a:cubicBezTo>
                  <a:pt x="21440" y="17417"/>
                  <a:pt x="21599" y="17152"/>
                  <a:pt x="20976" y="17490"/>
                </a:cubicBezTo>
                <a:cubicBezTo>
                  <a:pt x="20661" y="17662"/>
                  <a:pt x="20596" y="17641"/>
                  <a:pt x="19758" y="17111"/>
                </a:cubicBezTo>
                <a:cubicBezTo>
                  <a:pt x="18930" y="16587"/>
                  <a:pt x="18890" y="16539"/>
                  <a:pt x="19105" y="16338"/>
                </a:cubicBezTo>
                <a:cubicBezTo>
                  <a:pt x="19231" y="16220"/>
                  <a:pt x="19269" y="16122"/>
                  <a:pt x="19188" y="16122"/>
                </a:cubicBezTo>
                <a:cubicBezTo>
                  <a:pt x="19107" y="16122"/>
                  <a:pt x="18805" y="16039"/>
                  <a:pt x="18518" y="15937"/>
                </a:cubicBezTo>
                <a:cubicBezTo>
                  <a:pt x="18172" y="15815"/>
                  <a:pt x="18032" y="15704"/>
                  <a:pt x="18104" y="15607"/>
                </a:cubicBezTo>
                <a:cubicBezTo>
                  <a:pt x="18249" y="15411"/>
                  <a:pt x="18275" y="14670"/>
                  <a:pt x="18136" y="14743"/>
                </a:cubicBezTo>
                <a:cubicBezTo>
                  <a:pt x="17870" y="14882"/>
                  <a:pt x="17874" y="14512"/>
                  <a:pt x="18142" y="13999"/>
                </a:cubicBezTo>
                <a:cubicBezTo>
                  <a:pt x="18303" y="13691"/>
                  <a:pt x="18436" y="13340"/>
                  <a:pt x="18436" y="13218"/>
                </a:cubicBezTo>
                <a:cubicBezTo>
                  <a:pt x="18436" y="13096"/>
                  <a:pt x="18628" y="12812"/>
                  <a:pt x="18863" y="12585"/>
                </a:cubicBezTo>
                <a:cubicBezTo>
                  <a:pt x="19098" y="12359"/>
                  <a:pt x="19291" y="12118"/>
                  <a:pt x="19291" y="12052"/>
                </a:cubicBezTo>
                <a:cubicBezTo>
                  <a:pt x="19291" y="11986"/>
                  <a:pt x="19434" y="11842"/>
                  <a:pt x="19611" y="11731"/>
                </a:cubicBezTo>
                <a:cubicBezTo>
                  <a:pt x="19787" y="11621"/>
                  <a:pt x="19852" y="11562"/>
                  <a:pt x="19756" y="11601"/>
                </a:cubicBezTo>
                <a:cubicBezTo>
                  <a:pt x="19654" y="11642"/>
                  <a:pt x="19371" y="11426"/>
                  <a:pt x="19076" y="11077"/>
                </a:cubicBezTo>
                <a:cubicBezTo>
                  <a:pt x="18743" y="10686"/>
                  <a:pt x="18378" y="10417"/>
                  <a:pt x="18012" y="10293"/>
                </a:cubicBezTo>
                <a:cubicBezTo>
                  <a:pt x="17286" y="10047"/>
                  <a:pt x="15670" y="10004"/>
                  <a:pt x="15358" y="10223"/>
                </a:cubicBezTo>
                <a:cubicBezTo>
                  <a:pt x="15158" y="10363"/>
                  <a:pt x="15098" y="10356"/>
                  <a:pt x="14928" y="10159"/>
                </a:cubicBezTo>
                <a:cubicBezTo>
                  <a:pt x="14609" y="9791"/>
                  <a:pt x="14695" y="9531"/>
                  <a:pt x="15228" y="9252"/>
                </a:cubicBezTo>
                <a:cubicBezTo>
                  <a:pt x="15502" y="9109"/>
                  <a:pt x="15727" y="8938"/>
                  <a:pt x="15727" y="8874"/>
                </a:cubicBezTo>
                <a:cubicBezTo>
                  <a:pt x="15727" y="8811"/>
                  <a:pt x="16096" y="8468"/>
                  <a:pt x="16546" y="8113"/>
                </a:cubicBezTo>
                <a:cubicBezTo>
                  <a:pt x="17380" y="7456"/>
                  <a:pt x="17721" y="7406"/>
                  <a:pt x="17721" y="7941"/>
                </a:cubicBezTo>
                <a:cubicBezTo>
                  <a:pt x="17721" y="8240"/>
                  <a:pt x="17794" y="8231"/>
                  <a:pt x="19138" y="7786"/>
                </a:cubicBezTo>
                <a:cubicBezTo>
                  <a:pt x="19907" y="7531"/>
                  <a:pt x="20287" y="7342"/>
                  <a:pt x="20287" y="7213"/>
                </a:cubicBezTo>
                <a:cubicBezTo>
                  <a:pt x="20286" y="6712"/>
                  <a:pt x="19875" y="5284"/>
                  <a:pt x="19640" y="4967"/>
                </a:cubicBezTo>
                <a:cubicBezTo>
                  <a:pt x="19495" y="4771"/>
                  <a:pt x="19367" y="4596"/>
                  <a:pt x="19356" y="4579"/>
                </a:cubicBezTo>
                <a:cubicBezTo>
                  <a:pt x="19345" y="4563"/>
                  <a:pt x="18839" y="4724"/>
                  <a:pt x="18232" y="4938"/>
                </a:cubicBezTo>
                <a:cubicBezTo>
                  <a:pt x="17152" y="5319"/>
                  <a:pt x="17131" y="5336"/>
                  <a:pt x="17209" y="5692"/>
                </a:cubicBezTo>
                <a:cubicBezTo>
                  <a:pt x="17253" y="5893"/>
                  <a:pt x="17329" y="6328"/>
                  <a:pt x="17379" y="6660"/>
                </a:cubicBezTo>
                <a:lnTo>
                  <a:pt x="17469" y="7263"/>
                </a:lnTo>
                <a:lnTo>
                  <a:pt x="16716" y="7805"/>
                </a:lnTo>
                <a:cubicBezTo>
                  <a:pt x="16302" y="8103"/>
                  <a:pt x="15765" y="8440"/>
                  <a:pt x="15523" y="8553"/>
                </a:cubicBezTo>
                <a:cubicBezTo>
                  <a:pt x="14452" y="9053"/>
                  <a:pt x="14442" y="9055"/>
                  <a:pt x="14279" y="8918"/>
                </a:cubicBezTo>
                <a:cubicBezTo>
                  <a:pt x="14163" y="8820"/>
                  <a:pt x="14257" y="8675"/>
                  <a:pt x="14637" y="8372"/>
                </a:cubicBezTo>
                <a:cubicBezTo>
                  <a:pt x="14922" y="8144"/>
                  <a:pt x="15156" y="7868"/>
                  <a:pt x="15156" y="7758"/>
                </a:cubicBezTo>
                <a:cubicBezTo>
                  <a:pt x="15156" y="7647"/>
                  <a:pt x="15254" y="7526"/>
                  <a:pt x="15371" y="7487"/>
                </a:cubicBezTo>
                <a:cubicBezTo>
                  <a:pt x="15489" y="7449"/>
                  <a:pt x="15584" y="7368"/>
                  <a:pt x="15584" y="7308"/>
                </a:cubicBezTo>
                <a:cubicBezTo>
                  <a:pt x="15584" y="7247"/>
                  <a:pt x="15734" y="6996"/>
                  <a:pt x="15917" y="6749"/>
                </a:cubicBezTo>
                <a:cubicBezTo>
                  <a:pt x="16101" y="6501"/>
                  <a:pt x="16299" y="6008"/>
                  <a:pt x="16354" y="5653"/>
                </a:cubicBezTo>
                <a:cubicBezTo>
                  <a:pt x="16438" y="5109"/>
                  <a:pt x="16413" y="4983"/>
                  <a:pt x="16197" y="4850"/>
                </a:cubicBezTo>
                <a:cubicBezTo>
                  <a:pt x="16056" y="4762"/>
                  <a:pt x="15932" y="4632"/>
                  <a:pt x="15922" y="4561"/>
                </a:cubicBezTo>
                <a:cubicBezTo>
                  <a:pt x="15912" y="4489"/>
                  <a:pt x="15896" y="4377"/>
                  <a:pt x="15886" y="4311"/>
                </a:cubicBezTo>
                <a:cubicBezTo>
                  <a:pt x="15869" y="4200"/>
                  <a:pt x="15065" y="3862"/>
                  <a:pt x="14585" y="3765"/>
                </a:cubicBezTo>
                <a:cubicBezTo>
                  <a:pt x="14468" y="3741"/>
                  <a:pt x="14162" y="3651"/>
                  <a:pt x="13903" y="3565"/>
                </a:cubicBezTo>
                <a:cubicBezTo>
                  <a:pt x="13495" y="3429"/>
                  <a:pt x="13375" y="3436"/>
                  <a:pt x="13001" y="3618"/>
                </a:cubicBezTo>
                <a:cubicBezTo>
                  <a:pt x="12763" y="3733"/>
                  <a:pt x="12381" y="3827"/>
                  <a:pt x="12152" y="3827"/>
                </a:cubicBezTo>
                <a:cubicBezTo>
                  <a:pt x="11924" y="3827"/>
                  <a:pt x="11638" y="3923"/>
                  <a:pt x="11519" y="4039"/>
                </a:cubicBezTo>
                <a:cubicBezTo>
                  <a:pt x="10495" y="5038"/>
                  <a:pt x="10422" y="5150"/>
                  <a:pt x="10514" y="5566"/>
                </a:cubicBezTo>
                <a:cubicBezTo>
                  <a:pt x="10628" y="6081"/>
                  <a:pt x="10416" y="6212"/>
                  <a:pt x="10109" y="5815"/>
                </a:cubicBezTo>
                <a:cubicBezTo>
                  <a:pt x="9680" y="5262"/>
                  <a:pt x="9672" y="4831"/>
                  <a:pt x="10075" y="4152"/>
                </a:cubicBezTo>
                <a:cubicBezTo>
                  <a:pt x="10940" y="2697"/>
                  <a:pt x="10667" y="1443"/>
                  <a:pt x="9305" y="615"/>
                </a:cubicBezTo>
                <a:cubicBezTo>
                  <a:pt x="8896" y="366"/>
                  <a:pt x="8425" y="145"/>
                  <a:pt x="8260" y="120"/>
                </a:cubicBezTo>
                <a:cubicBezTo>
                  <a:pt x="7622" y="26"/>
                  <a:pt x="7109" y="-15"/>
                  <a:pt x="6673" y="5"/>
                </a:cubicBezTo>
                <a:close/>
                <a:moveTo>
                  <a:pt x="20741" y="16124"/>
                </a:moveTo>
                <a:cubicBezTo>
                  <a:pt x="20216" y="16126"/>
                  <a:pt x="20218" y="16126"/>
                  <a:pt x="20573" y="16292"/>
                </a:cubicBezTo>
                <a:cubicBezTo>
                  <a:pt x="20769" y="16384"/>
                  <a:pt x="20938" y="16465"/>
                  <a:pt x="20951" y="16472"/>
                </a:cubicBezTo>
                <a:cubicBezTo>
                  <a:pt x="20965" y="16478"/>
                  <a:pt x="21079" y="16452"/>
                  <a:pt x="21202" y="16412"/>
                </a:cubicBezTo>
                <a:cubicBezTo>
                  <a:pt x="21574" y="16291"/>
                  <a:pt x="21303" y="16122"/>
                  <a:pt x="20741" y="16124"/>
                </a:cubicBezTo>
                <a:close/>
                <a:moveTo>
                  <a:pt x="949" y="16139"/>
                </a:moveTo>
                <a:cubicBezTo>
                  <a:pt x="355" y="16123"/>
                  <a:pt x="94" y="16253"/>
                  <a:pt x="262" y="16483"/>
                </a:cubicBezTo>
                <a:cubicBezTo>
                  <a:pt x="385" y="16652"/>
                  <a:pt x="555" y="16634"/>
                  <a:pt x="754" y="16430"/>
                </a:cubicBezTo>
                <a:cubicBezTo>
                  <a:pt x="848" y="16335"/>
                  <a:pt x="1065" y="16236"/>
                  <a:pt x="1236" y="16207"/>
                </a:cubicBezTo>
                <a:cubicBezTo>
                  <a:pt x="1406" y="16179"/>
                  <a:pt x="1278" y="16148"/>
                  <a:pt x="949" y="1613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4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" name="تجميع"/>
          <p:cNvGrpSpPr/>
          <p:nvPr/>
        </p:nvGrpSpPr>
        <p:grpSpPr>
          <a:xfrm>
            <a:off x="8751823" y="-3063250"/>
            <a:ext cx="17722101" cy="13952762"/>
            <a:chOff x="0" y="0"/>
            <a:chExt cx="17722099" cy="13952761"/>
          </a:xfrm>
        </p:grpSpPr>
        <p:sp>
          <p:nvSpPr>
            <p:cNvPr id="17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0" name="تجميع"/>
          <p:cNvGrpSpPr/>
          <p:nvPr/>
        </p:nvGrpSpPr>
        <p:grpSpPr>
          <a:xfrm>
            <a:off x="5213190" y="3114363"/>
            <a:ext cx="17458125" cy="9912676"/>
            <a:chOff x="12700" y="-190107"/>
            <a:chExt cx="17458124" cy="9912674"/>
          </a:xfrm>
        </p:grpSpPr>
        <p:pic>
          <p:nvPicPr>
            <p:cNvPr id="18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871235" y="25400"/>
              <a:ext cx="5560189" cy="9584340"/>
            </a:xfrm>
            <a:prstGeom prst="rect">
              <a:avLst/>
            </a:prstGeom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04908" y="87460"/>
              <a:ext cx="5488235" cy="9460220"/>
            </a:xfrm>
            <a:prstGeom prst="rect">
              <a:avLst/>
            </a:prstGeom>
            <a:effectLst/>
          </p:spPr>
        </p:pic>
        <p:pic>
          <p:nvPicPr>
            <p:cNvPr id="18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625596" cy="9697168"/>
            </a:xfrm>
            <a:prstGeom prst="rect">
              <a:avLst/>
            </a:prstGeom>
            <a:effectLst/>
          </p:spPr>
        </p:pic>
        <p:pic>
          <p:nvPicPr>
            <p:cNvPr id="18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818727" y="-190108"/>
              <a:ext cx="5652098" cy="1855900"/>
            </a:xfrm>
            <a:prstGeom prst="rect">
              <a:avLst/>
            </a:prstGeom>
            <a:effectLst/>
          </p:spPr>
        </p:pic>
        <p:pic>
          <p:nvPicPr>
            <p:cNvPr id="18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745870" y="-6295"/>
              <a:ext cx="6190776" cy="1672087"/>
            </a:xfrm>
            <a:prstGeom prst="rect">
              <a:avLst/>
            </a:prstGeom>
            <a:effectLst/>
          </p:spPr>
        </p:pic>
        <p:pic>
          <p:nvPicPr>
            <p:cNvPr id="18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7174" y="-190108"/>
              <a:ext cx="5652097" cy="1855900"/>
            </a:xfrm>
            <a:prstGeom prst="rect">
              <a:avLst/>
            </a:prstGeom>
            <a:effectLst/>
          </p:spPr>
        </p:pic>
      </p:grpSp>
      <p:pic>
        <p:nvPicPr>
          <p:cNvPr id="19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68326" y="1440590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19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865975" cy="25117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تجميع"/>
          <p:cNvGrpSpPr/>
          <p:nvPr/>
        </p:nvGrpSpPr>
        <p:grpSpPr>
          <a:xfrm>
            <a:off x="9018214" y="-2946541"/>
            <a:ext cx="17722101" cy="13952762"/>
            <a:chOff x="0" y="0"/>
            <a:chExt cx="17722099" cy="13952761"/>
          </a:xfrm>
        </p:grpSpPr>
        <p:sp>
          <p:nvSpPr>
            <p:cNvPr id="199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0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1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2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3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4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5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07" name="IMG_2128.jpeg" descr="IMG_2128.jpeg"/>
          <p:cNvPicPr>
            <a:picLocks noChangeAspect="1"/>
          </p:cNvPicPr>
          <p:nvPr/>
        </p:nvPicPr>
        <p:blipFill>
          <a:blip r:embed="rId4">
            <a:extLst/>
          </a:blip>
          <a:srcRect l="12976" t="6360" r="13212" b="6221"/>
          <a:stretch>
            <a:fillRect/>
          </a:stretch>
        </p:blipFill>
        <p:spPr>
          <a:xfrm>
            <a:off x="7957235" y="1216005"/>
            <a:ext cx="9580246" cy="1134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5892" y="0"/>
                </a:moveTo>
                <a:cubicBezTo>
                  <a:pt x="5832" y="-1"/>
                  <a:pt x="5773" y="9"/>
                  <a:pt x="5717" y="20"/>
                </a:cubicBezTo>
                <a:cubicBezTo>
                  <a:pt x="5566" y="83"/>
                  <a:pt x="5449" y="205"/>
                  <a:pt x="5440" y="378"/>
                </a:cubicBezTo>
                <a:cubicBezTo>
                  <a:pt x="5440" y="387"/>
                  <a:pt x="5432" y="392"/>
                  <a:pt x="5432" y="402"/>
                </a:cubicBezTo>
                <a:cubicBezTo>
                  <a:pt x="5432" y="403"/>
                  <a:pt x="5432" y="403"/>
                  <a:pt x="5432" y="405"/>
                </a:cubicBezTo>
                <a:cubicBezTo>
                  <a:pt x="5435" y="550"/>
                  <a:pt x="5497" y="681"/>
                  <a:pt x="5579" y="779"/>
                </a:cubicBezTo>
                <a:cubicBezTo>
                  <a:pt x="5665" y="852"/>
                  <a:pt x="5789" y="893"/>
                  <a:pt x="5953" y="896"/>
                </a:cubicBezTo>
                <a:cubicBezTo>
                  <a:pt x="5953" y="896"/>
                  <a:pt x="5960" y="906"/>
                  <a:pt x="5961" y="906"/>
                </a:cubicBezTo>
                <a:cubicBezTo>
                  <a:pt x="6093" y="865"/>
                  <a:pt x="6254" y="1031"/>
                  <a:pt x="6298" y="1273"/>
                </a:cubicBezTo>
                <a:cubicBezTo>
                  <a:pt x="6306" y="1322"/>
                  <a:pt x="6394" y="1430"/>
                  <a:pt x="6456" y="1524"/>
                </a:cubicBezTo>
                <a:cubicBezTo>
                  <a:pt x="6581" y="1697"/>
                  <a:pt x="6716" y="1896"/>
                  <a:pt x="6870" y="2120"/>
                </a:cubicBezTo>
                <a:cubicBezTo>
                  <a:pt x="6953" y="2240"/>
                  <a:pt x="7019" y="2328"/>
                  <a:pt x="7089" y="2443"/>
                </a:cubicBezTo>
                <a:cubicBezTo>
                  <a:pt x="7990" y="3777"/>
                  <a:pt x="9071" y="5485"/>
                  <a:pt x="9031" y="5600"/>
                </a:cubicBezTo>
                <a:cubicBezTo>
                  <a:pt x="9030" y="5602"/>
                  <a:pt x="8996" y="5615"/>
                  <a:pt x="8994" y="5618"/>
                </a:cubicBezTo>
                <a:cubicBezTo>
                  <a:pt x="8994" y="5624"/>
                  <a:pt x="9016" y="5662"/>
                  <a:pt x="9014" y="5665"/>
                </a:cubicBezTo>
                <a:cubicBezTo>
                  <a:pt x="8976" y="5717"/>
                  <a:pt x="8733" y="5789"/>
                  <a:pt x="8482" y="5843"/>
                </a:cubicBezTo>
                <a:cubicBezTo>
                  <a:pt x="8376" y="5885"/>
                  <a:pt x="8371" y="5904"/>
                  <a:pt x="8247" y="5947"/>
                </a:cubicBezTo>
                <a:cubicBezTo>
                  <a:pt x="7889" y="6070"/>
                  <a:pt x="7633" y="6186"/>
                  <a:pt x="7422" y="6307"/>
                </a:cubicBezTo>
                <a:cubicBezTo>
                  <a:pt x="7344" y="6370"/>
                  <a:pt x="7278" y="6417"/>
                  <a:pt x="7195" y="6489"/>
                </a:cubicBezTo>
                <a:lnTo>
                  <a:pt x="6914" y="6729"/>
                </a:lnTo>
                <a:cubicBezTo>
                  <a:pt x="6868" y="6787"/>
                  <a:pt x="6822" y="6844"/>
                  <a:pt x="6780" y="6911"/>
                </a:cubicBezTo>
                <a:lnTo>
                  <a:pt x="6594" y="7213"/>
                </a:lnTo>
                <a:lnTo>
                  <a:pt x="3512" y="7213"/>
                </a:lnTo>
                <a:cubicBezTo>
                  <a:pt x="1797" y="7214"/>
                  <a:pt x="343" y="7262"/>
                  <a:pt x="235" y="7320"/>
                </a:cubicBezTo>
                <a:cubicBezTo>
                  <a:pt x="200" y="7338"/>
                  <a:pt x="174" y="7421"/>
                  <a:pt x="150" y="7529"/>
                </a:cubicBezTo>
                <a:cubicBezTo>
                  <a:pt x="143" y="7563"/>
                  <a:pt x="135" y="7562"/>
                  <a:pt x="129" y="7607"/>
                </a:cubicBezTo>
                <a:cubicBezTo>
                  <a:pt x="122" y="7656"/>
                  <a:pt x="119" y="7779"/>
                  <a:pt x="113" y="7845"/>
                </a:cubicBezTo>
                <a:cubicBezTo>
                  <a:pt x="82" y="8204"/>
                  <a:pt x="64" y="9172"/>
                  <a:pt x="48" y="10088"/>
                </a:cubicBezTo>
                <a:cubicBezTo>
                  <a:pt x="34" y="10931"/>
                  <a:pt x="16" y="11538"/>
                  <a:pt x="7" y="13122"/>
                </a:cubicBezTo>
                <a:cubicBezTo>
                  <a:pt x="-5" y="15396"/>
                  <a:pt x="0" y="16458"/>
                  <a:pt x="16" y="17298"/>
                </a:cubicBezTo>
                <a:cubicBezTo>
                  <a:pt x="39" y="18261"/>
                  <a:pt x="95" y="18825"/>
                  <a:pt x="239" y="19011"/>
                </a:cubicBezTo>
                <a:cubicBezTo>
                  <a:pt x="373" y="19098"/>
                  <a:pt x="619" y="19181"/>
                  <a:pt x="819" y="19199"/>
                </a:cubicBezTo>
                <a:lnTo>
                  <a:pt x="1209" y="19237"/>
                </a:lnTo>
                <a:lnTo>
                  <a:pt x="1246" y="20280"/>
                </a:lnTo>
                <a:cubicBezTo>
                  <a:pt x="1265" y="20854"/>
                  <a:pt x="1305" y="21388"/>
                  <a:pt x="1340" y="21467"/>
                </a:cubicBezTo>
                <a:cubicBezTo>
                  <a:pt x="1378" y="21557"/>
                  <a:pt x="1561" y="21599"/>
                  <a:pt x="1822" y="21578"/>
                </a:cubicBezTo>
                <a:cubicBezTo>
                  <a:pt x="2201" y="21547"/>
                  <a:pt x="2254" y="21499"/>
                  <a:pt x="2326" y="21121"/>
                </a:cubicBezTo>
                <a:cubicBezTo>
                  <a:pt x="2327" y="21115"/>
                  <a:pt x="2333" y="21107"/>
                  <a:pt x="2335" y="21100"/>
                </a:cubicBezTo>
                <a:cubicBezTo>
                  <a:pt x="2365" y="20874"/>
                  <a:pt x="2474" y="20678"/>
                  <a:pt x="2663" y="20514"/>
                </a:cubicBezTo>
                <a:cubicBezTo>
                  <a:pt x="2693" y="20480"/>
                  <a:pt x="2720" y="20435"/>
                  <a:pt x="2752" y="20407"/>
                </a:cubicBezTo>
                <a:lnTo>
                  <a:pt x="3097" y="20116"/>
                </a:lnTo>
                <a:lnTo>
                  <a:pt x="4312" y="20112"/>
                </a:lnTo>
                <a:cubicBezTo>
                  <a:pt x="5315" y="20075"/>
                  <a:pt x="7132" y="20060"/>
                  <a:pt x="11008" y="20061"/>
                </a:cubicBezTo>
                <a:cubicBezTo>
                  <a:pt x="14428" y="20061"/>
                  <a:pt x="16112" y="20068"/>
                  <a:pt x="17168" y="20092"/>
                </a:cubicBezTo>
                <a:cubicBezTo>
                  <a:pt x="17500" y="20099"/>
                  <a:pt x="17813" y="20110"/>
                  <a:pt x="18009" y="20123"/>
                </a:cubicBezTo>
                <a:cubicBezTo>
                  <a:pt x="18156" y="20131"/>
                  <a:pt x="18331" y="20139"/>
                  <a:pt x="18427" y="20150"/>
                </a:cubicBezTo>
                <a:cubicBezTo>
                  <a:pt x="18504" y="20160"/>
                  <a:pt x="18572" y="20175"/>
                  <a:pt x="18626" y="20188"/>
                </a:cubicBezTo>
                <a:cubicBezTo>
                  <a:pt x="18680" y="20200"/>
                  <a:pt x="18778" y="20210"/>
                  <a:pt x="18813" y="20225"/>
                </a:cubicBezTo>
                <a:cubicBezTo>
                  <a:pt x="18853" y="20243"/>
                  <a:pt x="18878" y="20263"/>
                  <a:pt x="18914" y="20280"/>
                </a:cubicBezTo>
                <a:cubicBezTo>
                  <a:pt x="19038" y="20343"/>
                  <a:pt x="19140" y="20411"/>
                  <a:pt x="19219" y="20493"/>
                </a:cubicBezTo>
                <a:cubicBezTo>
                  <a:pt x="19249" y="20519"/>
                  <a:pt x="19343" y="20568"/>
                  <a:pt x="19345" y="20582"/>
                </a:cubicBezTo>
                <a:cubicBezTo>
                  <a:pt x="19348" y="20607"/>
                  <a:pt x="19370" y="20684"/>
                  <a:pt x="19385" y="20744"/>
                </a:cubicBezTo>
                <a:cubicBezTo>
                  <a:pt x="19441" y="20864"/>
                  <a:pt x="19493" y="21002"/>
                  <a:pt x="19535" y="21189"/>
                </a:cubicBezTo>
                <a:cubicBezTo>
                  <a:pt x="19619" y="21566"/>
                  <a:pt x="19658" y="21598"/>
                  <a:pt x="20059" y="21598"/>
                </a:cubicBezTo>
                <a:lnTo>
                  <a:pt x="20498" y="21598"/>
                </a:lnTo>
                <a:lnTo>
                  <a:pt x="20506" y="21337"/>
                </a:lnTo>
                <a:lnTo>
                  <a:pt x="20506" y="20548"/>
                </a:lnTo>
                <a:cubicBezTo>
                  <a:pt x="20506" y="20160"/>
                  <a:pt x="20523" y="19908"/>
                  <a:pt x="20555" y="19704"/>
                </a:cubicBezTo>
                <a:lnTo>
                  <a:pt x="20571" y="19237"/>
                </a:lnTo>
                <a:lnTo>
                  <a:pt x="20920" y="19202"/>
                </a:lnTo>
                <a:cubicBezTo>
                  <a:pt x="20942" y="19200"/>
                  <a:pt x="20957" y="19198"/>
                  <a:pt x="20977" y="19196"/>
                </a:cubicBezTo>
                <a:cubicBezTo>
                  <a:pt x="21002" y="19194"/>
                  <a:pt x="21018" y="19182"/>
                  <a:pt x="21046" y="19182"/>
                </a:cubicBezTo>
                <a:cubicBezTo>
                  <a:pt x="21129" y="19182"/>
                  <a:pt x="21235" y="19125"/>
                  <a:pt x="21335" y="19052"/>
                </a:cubicBezTo>
                <a:cubicBezTo>
                  <a:pt x="21595" y="18737"/>
                  <a:pt x="21586" y="17617"/>
                  <a:pt x="21578" y="13218"/>
                </a:cubicBezTo>
                <a:cubicBezTo>
                  <a:pt x="21572" y="10127"/>
                  <a:pt x="21527" y="7511"/>
                  <a:pt x="21477" y="7405"/>
                </a:cubicBezTo>
                <a:cubicBezTo>
                  <a:pt x="21394" y="7228"/>
                  <a:pt x="21088" y="7213"/>
                  <a:pt x="17635" y="7213"/>
                </a:cubicBezTo>
                <a:lnTo>
                  <a:pt x="13883" y="7213"/>
                </a:lnTo>
                <a:lnTo>
                  <a:pt x="13546" y="6764"/>
                </a:lnTo>
                <a:cubicBezTo>
                  <a:pt x="13473" y="6665"/>
                  <a:pt x="13383" y="6576"/>
                  <a:pt x="13278" y="6489"/>
                </a:cubicBezTo>
                <a:cubicBezTo>
                  <a:pt x="13266" y="6478"/>
                  <a:pt x="13254" y="6468"/>
                  <a:pt x="13241" y="6458"/>
                </a:cubicBezTo>
                <a:cubicBezTo>
                  <a:pt x="13032" y="6294"/>
                  <a:pt x="12751" y="6146"/>
                  <a:pt x="12393" y="6005"/>
                </a:cubicBezTo>
                <a:cubicBezTo>
                  <a:pt x="12353" y="5991"/>
                  <a:pt x="12321" y="5975"/>
                  <a:pt x="12278" y="5961"/>
                </a:cubicBezTo>
                <a:cubicBezTo>
                  <a:pt x="12270" y="5957"/>
                  <a:pt x="12271" y="5957"/>
                  <a:pt x="12262" y="5954"/>
                </a:cubicBezTo>
                <a:cubicBezTo>
                  <a:pt x="12068" y="5882"/>
                  <a:pt x="11859" y="5811"/>
                  <a:pt x="11617" y="5741"/>
                </a:cubicBezTo>
                <a:cubicBezTo>
                  <a:pt x="11475" y="5700"/>
                  <a:pt x="11420" y="5630"/>
                  <a:pt x="11487" y="5580"/>
                </a:cubicBezTo>
                <a:cubicBezTo>
                  <a:pt x="11553" y="5531"/>
                  <a:pt x="12351" y="4982"/>
                  <a:pt x="13265" y="4358"/>
                </a:cubicBezTo>
                <a:cubicBezTo>
                  <a:pt x="13563" y="4155"/>
                  <a:pt x="13721" y="4068"/>
                  <a:pt x="13948" y="3922"/>
                </a:cubicBezTo>
                <a:cubicBezTo>
                  <a:pt x="14200" y="3746"/>
                  <a:pt x="14639" y="3450"/>
                  <a:pt x="14695" y="3404"/>
                </a:cubicBezTo>
                <a:cubicBezTo>
                  <a:pt x="14816" y="3305"/>
                  <a:pt x="15057" y="3223"/>
                  <a:pt x="15247" y="3205"/>
                </a:cubicBezTo>
                <a:cubicBezTo>
                  <a:pt x="15302" y="3189"/>
                  <a:pt x="15364" y="3163"/>
                  <a:pt x="15410" y="3157"/>
                </a:cubicBezTo>
                <a:cubicBezTo>
                  <a:pt x="15769" y="3108"/>
                  <a:pt x="15886" y="3039"/>
                  <a:pt x="15925" y="2862"/>
                </a:cubicBezTo>
                <a:cubicBezTo>
                  <a:pt x="15927" y="2825"/>
                  <a:pt x="15930" y="2790"/>
                  <a:pt x="15930" y="2745"/>
                </a:cubicBezTo>
                <a:cubicBezTo>
                  <a:pt x="15917" y="2506"/>
                  <a:pt x="15731" y="2269"/>
                  <a:pt x="15519" y="2272"/>
                </a:cubicBezTo>
                <a:cubicBezTo>
                  <a:pt x="15473" y="2272"/>
                  <a:pt x="15432" y="2289"/>
                  <a:pt x="15390" y="2299"/>
                </a:cubicBezTo>
                <a:cubicBezTo>
                  <a:pt x="15330" y="2324"/>
                  <a:pt x="15269" y="2349"/>
                  <a:pt x="15223" y="2368"/>
                </a:cubicBezTo>
                <a:cubicBezTo>
                  <a:pt x="15204" y="2380"/>
                  <a:pt x="15179" y="2387"/>
                  <a:pt x="15162" y="2402"/>
                </a:cubicBezTo>
                <a:cubicBezTo>
                  <a:pt x="15148" y="2410"/>
                  <a:pt x="15139" y="2429"/>
                  <a:pt x="15126" y="2440"/>
                </a:cubicBezTo>
                <a:cubicBezTo>
                  <a:pt x="15090" y="2478"/>
                  <a:pt x="15054" y="2520"/>
                  <a:pt x="15032" y="2567"/>
                </a:cubicBezTo>
                <a:cubicBezTo>
                  <a:pt x="15005" y="2625"/>
                  <a:pt x="14993" y="2687"/>
                  <a:pt x="14992" y="2755"/>
                </a:cubicBezTo>
                <a:cubicBezTo>
                  <a:pt x="14991" y="2776"/>
                  <a:pt x="14966" y="2805"/>
                  <a:pt x="14959" y="2828"/>
                </a:cubicBezTo>
                <a:cubicBezTo>
                  <a:pt x="14933" y="3008"/>
                  <a:pt x="14824" y="3161"/>
                  <a:pt x="14581" y="3304"/>
                </a:cubicBezTo>
                <a:cubicBezTo>
                  <a:pt x="14417" y="3401"/>
                  <a:pt x="13967" y="3707"/>
                  <a:pt x="13558" y="3984"/>
                </a:cubicBezTo>
                <a:cubicBezTo>
                  <a:pt x="13358" y="4124"/>
                  <a:pt x="13297" y="4180"/>
                  <a:pt x="13034" y="4358"/>
                </a:cubicBezTo>
                <a:lnTo>
                  <a:pt x="11085" y="5683"/>
                </a:lnTo>
                <a:lnTo>
                  <a:pt x="10464" y="5662"/>
                </a:lnTo>
                <a:cubicBezTo>
                  <a:pt x="10376" y="5664"/>
                  <a:pt x="10341" y="5676"/>
                  <a:pt x="10232" y="5676"/>
                </a:cubicBezTo>
                <a:lnTo>
                  <a:pt x="9355" y="5676"/>
                </a:lnTo>
                <a:lnTo>
                  <a:pt x="9318" y="5621"/>
                </a:lnTo>
                <a:lnTo>
                  <a:pt x="9278" y="5621"/>
                </a:lnTo>
                <a:lnTo>
                  <a:pt x="7755" y="3208"/>
                </a:lnTo>
                <a:cubicBezTo>
                  <a:pt x="7523" y="2842"/>
                  <a:pt x="7369" y="2566"/>
                  <a:pt x="7178" y="2247"/>
                </a:cubicBezTo>
                <a:cubicBezTo>
                  <a:pt x="6920" y="1833"/>
                  <a:pt x="6574" y="1273"/>
                  <a:pt x="6493" y="1150"/>
                </a:cubicBezTo>
                <a:cubicBezTo>
                  <a:pt x="6355" y="943"/>
                  <a:pt x="6308" y="784"/>
                  <a:pt x="6342" y="717"/>
                </a:cubicBezTo>
                <a:cubicBezTo>
                  <a:pt x="6343" y="714"/>
                  <a:pt x="6325" y="684"/>
                  <a:pt x="6326" y="683"/>
                </a:cubicBezTo>
                <a:cubicBezTo>
                  <a:pt x="6379" y="621"/>
                  <a:pt x="6412" y="508"/>
                  <a:pt x="6399" y="432"/>
                </a:cubicBezTo>
                <a:cubicBezTo>
                  <a:pt x="6390" y="384"/>
                  <a:pt x="6383" y="333"/>
                  <a:pt x="6375" y="282"/>
                </a:cubicBezTo>
                <a:cubicBezTo>
                  <a:pt x="6347" y="231"/>
                  <a:pt x="6344" y="187"/>
                  <a:pt x="6298" y="134"/>
                </a:cubicBezTo>
                <a:cubicBezTo>
                  <a:pt x="6254" y="83"/>
                  <a:pt x="6195" y="65"/>
                  <a:pt x="6139" y="38"/>
                </a:cubicBezTo>
                <a:cubicBezTo>
                  <a:pt x="6065" y="16"/>
                  <a:pt x="5979" y="1"/>
                  <a:pt x="5892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9368382" y="6115292"/>
            <a:ext cx="4437198" cy="38170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/>
          <p:cNvGrpSpPr/>
          <p:nvPr/>
        </p:nvGrpSpPr>
        <p:grpSpPr>
          <a:xfrm>
            <a:off x="14981133" y="1083737"/>
            <a:ext cx="8209206" cy="2577032"/>
            <a:chOff x="0" y="0"/>
            <a:chExt cx="8209205" cy="2577030"/>
          </a:xfrm>
        </p:grpSpPr>
        <p:pic>
          <p:nvPicPr>
            <p:cNvPr id="209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209206" cy="1246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43661" y="1406702"/>
              <a:ext cx="6721884" cy="1170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13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4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6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صفحة الكتاب ٨٢"/>
          <p:cNvGrpSpPr/>
          <p:nvPr/>
        </p:nvGrpSpPr>
        <p:grpSpPr>
          <a:xfrm rot="18900000">
            <a:off x="700665" y="1909598"/>
            <a:ext cx="5337088" cy="1587501"/>
            <a:chOff x="0" y="0"/>
            <a:chExt cx="5337087" cy="1587500"/>
          </a:xfrm>
        </p:grpSpPr>
        <p:sp>
          <p:nvSpPr>
            <p:cNvPr id="220" name="صفحة الكتاب ٨٢"/>
            <p:cNvSpPr txBox="1"/>
            <p:nvPr/>
          </p:nvSpPr>
          <p:spPr>
            <a:xfrm>
              <a:off x="215900" y="139700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19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29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22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5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6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8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3513" y="4462438"/>
            <a:ext cx="18611897" cy="69955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تجميع"/>
          <p:cNvGrpSpPr/>
          <p:nvPr/>
        </p:nvGrpSpPr>
        <p:grpSpPr>
          <a:xfrm>
            <a:off x="13574932" y="758112"/>
            <a:ext cx="9384894" cy="2946104"/>
            <a:chOff x="0" y="0"/>
            <a:chExt cx="9384893" cy="2946102"/>
          </a:xfrm>
        </p:grpSpPr>
        <p:pic>
          <p:nvPicPr>
            <p:cNvPr id="231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9384894" cy="1425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50165" y="1608164"/>
              <a:ext cx="7684564" cy="1337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35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8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صفحة الكتاب ٨٢"/>
          <p:cNvGrpSpPr/>
          <p:nvPr/>
        </p:nvGrpSpPr>
        <p:grpSpPr>
          <a:xfrm rot="18900000">
            <a:off x="700665" y="1909598"/>
            <a:ext cx="5337088" cy="1587501"/>
            <a:chOff x="0" y="0"/>
            <a:chExt cx="5337087" cy="1587500"/>
          </a:xfrm>
        </p:grpSpPr>
        <p:sp>
          <p:nvSpPr>
            <p:cNvPr id="242" name="صفحة الكتاب ٨٢"/>
            <p:cNvSpPr txBox="1"/>
            <p:nvPr/>
          </p:nvSpPr>
          <p:spPr>
            <a:xfrm>
              <a:off x="215900" y="139700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41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51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44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5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6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7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2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74932" y="758113"/>
            <a:ext cx="9384894" cy="142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25097" y="2366277"/>
            <a:ext cx="7684565" cy="1337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13459" y="4463241"/>
            <a:ext cx="18146366" cy="7177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56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9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0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1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صفحة الكتاب ٨٢"/>
          <p:cNvGrpSpPr/>
          <p:nvPr/>
        </p:nvGrpSpPr>
        <p:grpSpPr>
          <a:xfrm rot="18900000">
            <a:off x="700665" y="1909598"/>
            <a:ext cx="5337088" cy="1587501"/>
            <a:chOff x="0" y="0"/>
            <a:chExt cx="5337087" cy="1587500"/>
          </a:xfrm>
        </p:grpSpPr>
        <p:sp>
          <p:nvSpPr>
            <p:cNvPr id="263" name="صفحة الكتاب ٨٢"/>
            <p:cNvSpPr txBox="1"/>
            <p:nvPr/>
          </p:nvSpPr>
          <p:spPr>
            <a:xfrm>
              <a:off x="215900" y="139700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٨٢</a:t>
              </a:r>
            </a:p>
          </p:txBody>
        </p:sp>
        <p:pic>
          <p:nvPicPr>
            <p:cNvPr id="262" name="صفحة الكتاب ٨٢ صفحة الكتاب ٨٢" descr="صفحة الكتاب ٨٢ صفحة الكتاب ٨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72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65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6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7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8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0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1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74932" y="758113"/>
            <a:ext cx="9384894" cy="142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25097" y="2366277"/>
            <a:ext cx="7684565" cy="1337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52126" y="4108972"/>
            <a:ext cx="13123289" cy="8832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27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صفحة الكتاب ٨٣"/>
          <p:cNvGrpSpPr/>
          <p:nvPr/>
        </p:nvGrpSpPr>
        <p:grpSpPr>
          <a:xfrm rot="18900000">
            <a:off x="700665" y="1909598"/>
            <a:ext cx="5337088" cy="1587501"/>
            <a:chOff x="0" y="0"/>
            <a:chExt cx="5337087" cy="1587500"/>
          </a:xfrm>
        </p:grpSpPr>
        <p:sp>
          <p:nvSpPr>
            <p:cNvPr id="284" name="صفحة الكتاب ٨٣"/>
            <p:cNvSpPr txBox="1"/>
            <p:nvPr/>
          </p:nvSpPr>
          <p:spPr>
            <a:xfrm>
              <a:off x="215900" y="139700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283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293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28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74932" y="758113"/>
            <a:ext cx="9384894" cy="142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25097" y="2366277"/>
            <a:ext cx="7684565" cy="133793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ضع خطأ تحت المعطى…"/>
          <p:cNvSpPr txBox="1"/>
          <p:nvPr/>
        </p:nvSpPr>
        <p:spPr>
          <a:xfrm>
            <a:off x="3996213" y="3944799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pic>
        <p:nvPicPr>
          <p:cNvPr id="29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03891" y="6914049"/>
            <a:ext cx="16873278" cy="52434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صورة"/>
          <p:cNvGrpSpPr/>
          <p:nvPr/>
        </p:nvGrpSpPr>
        <p:grpSpPr>
          <a:xfrm>
            <a:off x="9544287" y="4526250"/>
            <a:ext cx="12948813" cy="1705464"/>
            <a:chOff x="0" y="0"/>
            <a:chExt cx="12948811" cy="1705462"/>
          </a:xfrm>
        </p:grpSpPr>
        <p:pic>
          <p:nvPicPr>
            <p:cNvPr id="29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600" y="101600"/>
              <a:ext cx="12732912" cy="13625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12948812" cy="17054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02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5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6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7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صفحة الكتاب ٨٣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9" name="صفحة الكتاب ٨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308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8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311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35" name="تجميع"/>
          <p:cNvGrpSpPr/>
          <p:nvPr/>
        </p:nvGrpSpPr>
        <p:grpSpPr>
          <a:xfrm>
            <a:off x="6222118" y="1331189"/>
            <a:ext cx="16928349" cy="10570552"/>
            <a:chOff x="0" y="-139700"/>
            <a:chExt cx="16928347" cy="10570550"/>
          </a:xfrm>
        </p:grpSpPr>
        <p:grpSp>
          <p:nvGrpSpPr>
            <p:cNvPr id="328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321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320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319" name="خطط خطط " descr="خطط خطط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24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23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22" name="حل حل " descr="حل حل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27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26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25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34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29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0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1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2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33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تجميع"/>
          <p:cNvGrpSpPr/>
          <p:nvPr/>
        </p:nvGrpSpPr>
        <p:grpSpPr>
          <a:xfrm>
            <a:off x="-103195" y="-1"/>
            <a:ext cx="24590390" cy="13716001"/>
            <a:chOff x="0" y="0"/>
            <a:chExt cx="24590388" cy="13716000"/>
          </a:xfrm>
        </p:grpSpPr>
        <p:sp>
          <p:nvSpPr>
            <p:cNvPr id="337" name="مستطيل"/>
            <p:cNvSpPr/>
            <p:nvPr/>
          </p:nvSpPr>
          <p:spPr>
            <a:xfrm>
              <a:off x="0" y="0"/>
              <a:ext cx="24590389" cy="13716000"/>
            </a:xfrm>
            <a:prstGeom prst="rect">
              <a:avLst/>
            </a:prstGeom>
            <a:solidFill>
              <a:srgbClr val="FEE4A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مستطيل"/>
            <p:cNvSpPr/>
            <p:nvPr/>
          </p:nvSpPr>
          <p:spPr>
            <a:xfrm>
              <a:off x="640819" y="422857"/>
              <a:ext cx="23308751" cy="128702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0" name="IMG_2097.jpeg" descr="IMG_2097.jpeg"/>
          <p:cNvPicPr>
            <a:picLocks noChangeAspect="1"/>
          </p:cNvPicPr>
          <p:nvPr/>
        </p:nvPicPr>
        <p:blipFill>
          <a:blip r:embed="rId2">
            <a:extLst/>
          </a:blip>
          <a:srcRect l="15550" t="3547" r="13042" b="8726"/>
          <a:stretch>
            <a:fillRect/>
          </a:stretch>
        </p:blipFill>
        <p:spPr>
          <a:xfrm>
            <a:off x="310609" y="7437419"/>
            <a:ext cx="3362295" cy="4020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2" h="21430" fill="norm" stroke="1" extrusionOk="0">
                <a:moveTo>
                  <a:pt x="6673" y="5"/>
                </a:moveTo>
                <a:cubicBezTo>
                  <a:pt x="5945" y="38"/>
                  <a:pt x="5428" y="239"/>
                  <a:pt x="4894" y="644"/>
                </a:cubicBezTo>
                <a:cubicBezTo>
                  <a:pt x="3880" y="1414"/>
                  <a:pt x="3638" y="2681"/>
                  <a:pt x="4274" y="3901"/>
                </a:cubicBezTo>
                <a:cubicBezTo>
                  <a:pt x="4549" y="4430"/>
                  <a:pt x="4536" y="5007"/>
                  <a:pt x="4233" y="5680"/>
                </a:cubicBezTo>
                <a:cubicBezTo>
                  <a:pt x="4048" y="6092"/>
                  <a:pt x="4040" y="6255"/>
                  <a:pt x="4180" y="6613"/>
                </a:cubicBezTo>
                <a:cubicBezTo>
                  <a:pt x="4316" y="6960"/>
                  <a:pt x="4391" y="7020"/>
                  <a:pt x="4546" y="6912"/>
                </a:cubicBezTo>
                <a:cubicBezTo>
                  <a:pt x="4653" y="6837"/>
                  <a:pt x="4798" y="6805"/>
                  <a:pt x="4869" y="6842"/>
                </a:cubicBezTo>
                <a:cubicBezTo>
                  <a:pt x="5081" y="6952"/>
                  <a:pt x="4445" y="8973"/>
                  <a:pt x="4021" y="9535"/>
                </a:cubicBezTo>
                <a:cubicBezTo>
                  <a:pt x="3570" y="10134"/>
                  <a:pt x="2564" y="10901"/>
                  <a:pt x="2397" y="10774"/>
                </a:cubicBezTo>
                <a:cubicBezTo>
                  <a:pt x="2335" y="10727"/>
                  <a:pt x="2323" y="10778"/>
                  <a:pt x="2369" y="10886"/>
                </a:cubicBezTo>
                <a:cubicBezTo>
                  <a:pt x="2415" y="10995"/>
                  <a:pt x="2410" y="11121"/>
                  <a:pt x="2359" y="11164"/>
                </a:cubicBezTo>
                <a:cubicBezTo>
                  <a:pt x="2207" y="11291"/>
                  <a:pt x="2193" y="12054"/>
                  <a:pt x="2341" y="12130"/>
                </a:cubicBezTo>
                <a:cubicBezTo>
                  <a:pt x="2517" y="12222"/>
                  <a:pt x="2899" y="12992"/>
                  <a:pt x="2899" y="13254"/>
                </a:cubicBezTo>
                <a:cubicBezTo>
                  <a:pt x="2899" y="13554"/>
                  <a:pt x="3754" y="14187"/>
                  <a:pt x="4324" y="14309"/>
                </a:cubicBezTo>
                <a:cubicBezTo>
                  <a:pt x="4905" y="14433"/>
                  <a:pt x="4979" y="14624"/>
                  <a:pt x="4468" y="14682"/>
                </a:cubicBezTo>
                <a:cubicBezTo>
                  <a:pt x="4024" y="14731"/>
                  <a:pt x="3294" y="15294"/>
                  <a:pt x="3393" y="15511"/>
                </a:cubicBezTo>
                <a:cubicBezTo>
                  <a:pt x="3439" y="15612"/>
                  <a:pt x="3259" y="15749"/>
                  <a:pt x="2904" y="15883"/>
                </a:cubicBezTo>
                <a:cubicBezTo>
                  <a:pt x="2397" y="16074"/>
                  <a:pt x="2361" y="16113"/>
                  <a:pt x="2558" y="16279"/>
                </a:cubicBezTo>
                <a:cubicBezTo>
                  <a:pt x="2755" y="16444"/>
                  <a:pt x="2683" y="16519"/>
                  <a:pt x="1834" y="17027"/>
                </a:cubicBezTo>
                <a:lnTo>
                  <a:pt x="891" y="17594"/>
                </a:lnTo>
                <a:lnTo>
                  <a:pt x="363" y="17260"/>
                </a:lnTo>
                <a:cubicBezTo>
                  <a:pt x="122" y="17107"/>
                  <a:pt x="-1" y="17045"/>
                  <a:pt x="0" y="17082"/>
                </a:cubicBezTo>
                <a:cubicBezTo>
                  <a:pt x="2" y="17144"/>
                  <a:pt x="349" y="17480"/>
                  <a:pt x="1070" y="18125"/>
                </a:cubicBezTo>
                <a:cubicBezTo>
                  <a:pt x="1552" y="18557"/>
                  <a:pt x="1938" y="18813"/>
                  <a:pt x="2013" y="18749"/>
                </a:cubicBezTo>
                <a:cubicBezTo>
                  <a:pt x="2089" y="18686"/>
                  <a:pt x="2217" y="18717"/>
                  <a:pt x="2326" y="18828"/>
                </a:cubicBezTo>
                <a:cubicBezTo>
                  <a:pt x="2479" y="18983"/>
                  <a:pt x="2471" y="19052"/>
                  <a:pt x="2278" y="19232"/>
                </a:cubicBezTo>
                <a:cubicBezTo>
                  <a:pt x="2150" y="19351"/>
                  <a:pt x="2043" y="19485"/>
                  <a:pt x="2043" y="19530"/>
                </a:cubicBezTo>
                <a:cubicBezTo>
                  <a:pt x="2043" y="19575"/>
                  <a:pt x="1852" y="19835"/>
                  <a:pt x="1617" y="20108"/>
                </a:cubicBezTo>
                <a:cubicBezTo>
                  <a:pt x="1059" y="20755"/>
                  <a:pt x="1038" y="21090"/>
                  <a:pt x="1582" y="20670"/>
                </a:cubicBezTo>
                <a:cubicBezTo>
                  <a:pt x="2112" y="20261"/>
                  <a:pt x="3074" y="19785"/>
                  <a:pt x="3290" y="19826"/>
                </a:cubicBezTo>
                <a:cubicBezTo>
                  <a:pt x="3519" y="19870"/>
                  <a:pt x="4316" y="19129"/>
                  <a:pt x="4321" y="18868"/>
                </a:cubicBezTo>
                <a:cubicBezTo>
                  <a:pt x="4328" y="18565"/>
                  <a:pt x="4628" y="18467"/>
                  <a:pt x="4831" y="18701"/>
                </a:cubicBezTo>
                <a:cubicBezTo>
                  <a:pt x="4945" y="18831"/>
                  <a:pt x="5044" y="18860"/>
                  <a:pt x="5103" y="18779"/>
                </a:cubicBezTo>
                <a:cubicBezTo>
                  <a:pt x="5155" y="18709"/>
                  <a:pt x="5377" y="18652"/>
                  <a:pt x="5598" y="18652"/>
                </a:cubicBezTo>
                <a:cubicBezTo>
                  <a:pt x="5819" y="18652"/>
                  <a:pt x="6217" y="18577"/>
                  <a:pt x="6481" y="18485"/>
                </a:cubicBezTo>
                <a:cubicBezTo>
                  <a:pt x="6912" y="18335"/>
                  <a:pt x="7012" y="18340"/>
                  <a:pt x="7460" y="18540"/>
                </a:cubicBezTo>
                <a:cubicBezTo>
                  <a:pt x="7734" y="18663"/>
                  <a:pt x="8231" y="18875"/>
                  <a:pt x="8565" y="19012"/>
                </a:cubicBezTo>
                <a:cubicBezTo>
                  <a:pt x="9217" y="19280"/>
                  <a:pt x="9284" y="19381"/>
                  <a:pt x="8963" y="19604"/>
                </a:cubicBezTo>
                <a:cubicBezTo>
                  <a:pt x="8850" y="19683"/>
                  <a:pt x="8652" y="19982"/>
                  <a:pt x="8522" y="20268"/>
                </a:cubicBezTo>
                <a:cubicBezTo>
                  <a:pt x="8109" y="21176"/>
                  <a:pt x="8580" y="21315"/>
                  <a:pt x="9543" y="20569"/>
                </a:cubicBezTo>
                <a:cubicBezTo>
                  <a:pt x="9884" y="20305"/>
                  <a:pt x="10298" y="20088"/>
                  <a:pt x="10464" y="20088"/>
                </a:cubicBezTo>
                <a:cubicBezTo>
                  <a:pt x="10881" y="20088"/>
                  <a:pt x="11513" y="20492"/>
                  <a:pt x="11879" y="20990"/>
                </a:cubicBezTo>
                <a:cubicBezTo>
                  <a:pt x="12284" y="21540"/>
                  <a:pt x="12876" y="21585"/>
                  <a:pt x="12876" y="21066"/>
                </a:cubicBezTo>
                <a:cubicBezTo>
                  <a:pt x="12876" y="20533"/>
                  <a:pt x="12604" y="20004"/>
                  <a:pt x="12220" y="19792"/>
                </a:cubicBezTo>
                <a:cubicBezTo>
                  <a:pt x="12027" y="19686"/>
                  <a:pt x="11905" y="19551"/>
                  <a:pt x="11947" y="19494"/>
                </a:cubicBezTo>
                <a:cubicBezTo>
                  <a:pt x="11990" y="19437"/>
                  <a:pt x="12456" y="19275"/>
                  <a:pt x="12984" y="19132"/>
                </a:cubicBezTo>
                <a:cubicBezTo>
                  <a:pt x="13513" y="18990"/>
                  <a:pt x="14105" y="18785"/>
                  <a:pt x="14301" y="18678"/>
                </a:cubicBezTo>
                <a:cubicBezTo>
                  <a:pt x="14497" y="18570"/>
                  <a:pt x="14754" y="18486"/>
                  <a:pt x="14871" y="18489"/>
                </a:cubicBezTo>
                <a:cubicBezTo>
                  <a:pt x="15304" y="18501"/>
                  <a:pt x="16233" y="18669"/>
                  <a:pt x="16473" y="18779"/>
                </a:cubicBezTo>
                <a:cubicBezTo>
                  <a:pt x="16609" y="18841"/>
                  <a:pt x="16804" y="18891"/>
                  <a:pt x="16907" y="18891"/>
                </a:cubicBezTo>
                <a:cubicBezTo>
                  <a:pt x="17010" y="18891"/>
                  <a:pt x="17346" y="19109"/>
                  <a:pt x="17654" y="19373"/>
                </a:cubicBezTo>
                <a:cubicBezTo>
                  <a:pt x="17962" y="19638"/>
                  <a:pt x="18294" y="19830"/>
                  <a:pt x="18390" y="19799"/>
                </a:cubicBezTo>
                <a:cubicBezTo>
                  <a:pt x="18557" y="19745"/>
                  <a:pt x="19369" y="20089"/>
                  <a:pt x="20139" y="20541"/>
                </a:cubicBezTo>
                <a:cubicBezTo>
                  <a:pt x="20535" y="20774"/>
                  <a:pt x="20487" y="20665"/>
                  <a:pt x="19909" y="20008"/>
                </a:cubicBezTo>
                <a:cubicBezTo>
                  <a:pt x="19372" y="19397"/>
                  <a:pt x="19464" y="19114"/>
                  <a:pt x="20507" y="18159"/>
                </a:cubicBezTo>
                <a:cubicBezTo>
                  <a:pt x="21441" y="17304"/>
                  <a:pt x="21599" y="17040"/>
                  <a:pt x="20976" y="17377"/>
                </a:cubicBezTo>
                <a:cubicBezTo>
                  <a:pt x="20661" y="17547"/>
                  <a:pt x="20597" y="17526"/>
                  <a:pt x="19760" y="17000"/>
                </a:cubicBezTo>
                <a:cubicBezTo>
                  <a:pt x="18932" y="16479"/>
                  <a:pt x="18890" y="16429"/>
                  <a:pt x="19104" y="16230"/>
                </a:cubicBezTo>
                <a:cubicBezTo>
                  <a:pt x="19230" y="16113"/>
                  <a:pt x="19269" y="16018"/>
                  <a:pt x="19188" y="16018"/>
                </a:cubicBezTo>
                <a:cubicBezTo>
                  <a:pt x="19107" y="16018"/>
                  <a:pt x="18804" y="15935"/>
                  <a:pt x="18517" y="15834"/>
                </a:cubicBezTo>
                <a:cubicBezTo>
                  <a:pt x="18170" y="15713"/>
                  <a:pt x="18031" y="15601"/>
                  <a:pt x="18103" y="15504"/>
                </a:cubicBezTo>
                <a:cubicBezTo>
                  <a:pt x="18247" y="15310"/>
                  <a:pt x="18275" y="14575"/>
                  <a:pt x="18136" y="14648"/>
                </a:cubicBezTo>
                <a:cubicBezTo>
                  <a:pt x="17870" y="14786"/>
                  <a:pt x="17875" y="14418"/>
                  <a:pt x="18143" y="13907"/>
                </a:cubicBezTo>
                <a:cubicBezTo>
                  <a:pt x="18304" y="13602"/>
                  <a:pt x="18436" y="13254"/>
                  <a:pt x="18436" y="13133"/>
                </a:cubicBezTo>
                <a:cubicBezTo>
                  <a:pt x="18436" y="13012"/>
                  <a:pt x="18627" y="12728"/>
                  <a:pt x="18862" y="12503"/>
                </a:cubicBezTo>
                <a:cubicBezTo>
                  <a:pt x="19097" y="12278"/>
                  <a:pt x="19288" y="12042"/>
                  <a:pt x="19288" y="11976"/>
                </a:cubicBezTo>
                <a:cubicBezTo>
                  <a:pt x="19288" y="11910"/>
                  <a:pt x="19435" y="11766"/>
                  <a:pt x="19611" y="11656"/>
                </a:cubicBezTo>
                <a:cubicBezTo>
                  <a:pt x="19788" y="11547"/>
                  <a:pt x="19853" y="11489"/>
                  <a:pt x="19758" y="11527"/>
                </a:cubicBezTo>
                <a:cubicBezTo>
                  <a:pt x="19656" y="11569"/>
                  <a:pt x="19372" y="11351"/>
                  <a:pt x="19077" y="11005"/>
                </a:cubicBezTo>
                <a:cubicBezTo>
                  <a:pt x="18744" y="10616"/>
                  <a:pt x="18380" y="10350"/>
                  <a:pt x="18014" y="10226"/>
                </a:cubicBezTo>
                <a:cubicBezTo>
                  <a:pt x="17288" y="9982"/>
                  <a:pt x="15670" y="9941"/>
                  <a:pt x="15358" y="10159"/>
                </a:cubicBezTo>
                <a:cubicBezTo>
                  <a:pt x="15159" y="10298"/>
                  <a:pt x="15097" y="10288"/>
                  <a:pt x="14927" y="10093"/>
                </a:cubicBezTo>
                <a:cubicBezTo>
                  <a:pt x="14608" y="9727"/>
                  <a:pt x="14694" y="9469"/>
                  <a:pt x="15227" y="9192"/>
                </a:cubicBezTo>
                <a:cubicBezTo>
                  <a:pt x="15501" y="9050"/>
                  <a:pt x="15726" y="8881"/>
                  <a:pt x="15726" y="8818"/>
                </a:cubicBezTo>
                <a:cubicBezTo>
                  <a:pt x="15726" y="8754"/>
                  <a:pt x="16096" y="8413"/>
                  <a:pt x="16546" y="8060"/>
                </a:cubicBezTo>
                <a:cubicBezTo>
                  <a:pt x="17380" y="7407"/>
                  <a:pt x="17722" y="7357"/>
                  <a:pt x="17722" y="7889"/>
                </a:cubicBezTo>
                <a:cubicBezTo>
                  <a:pt x="17722" y="8186"/>
                  <a:pt x="17793" y="8179"/>
                  <a:pt x="19137" y="7737"/>
                </a:cubicBezTo>
                <a:cubicBezTo>
                  <a:pt x="19906" y="7484"/>
                  <a:pt x="20288" y="7295"/>
                  <a:pt x="20287" y="7168"/>
                </a:cubicBezTo>
                <a:cubicBezTo>
                  <a:pt x="20287" y="6669"/>
                  <a:pt x="19875" y="5251"/>
                  <a:pt x="19639" y="4936"/>
                </a:cubicBezTo>
                <a:cubicBezTo>
                  <a:pt x="19494" y="4742"/>
                  <a:pt x="19368" y="4568"/>
                  <a:pt x="19357" y="4551"/>
                </a:cubicBezTo>
                <a:cubicBezTo>
                  <a:pt x="19346" y="4534"/>
                  <a:pt x="18838" y="4695"/>
                  <a:pt x="18231" y="4908"/>
                </a:cubicBezTo>
                <a:cubicBezTo>
                  <a:pt x="17152" y="5287"/>
                  <a:pt x="17131" y="5303"/>
                  <a:pt x="17210" y="5657"/>
                </a:cubicBezTo>
                <a:cubicBezTo>
                  <a:pt x="17254" y="5856"/>
                  <a:pt x="17329" y="6288"/>
                  <a:pt x="17379" y="6618"/>
                </a:cubicBezTo>
                <a:lnTo>
                  <a:pt x="17470" y="7216"/>
                </a:lnTo>
                <a:lnTo>
                  <a:pt x="16715" y="7756"/>
                </a:lnTo>
                <a:cubicBezTo>
                  <a:pt x="16301" y="8052"/>
                  <a:pt x="15766" y="8386"/>
                  <a:pt x="15525" y="8498"/>
                </a:cubicBezTo>
                <a:cubicBezTo>
                  <a:pt x="14453" y="8995"/>
                  <a:pt x="14441" y="8997"/>
                  <a:pt x="14278" y="8860"/>
                </a:cubicBezTo>
                <a:cubicBezTo>
                  <a:pt x="14162" y="8762"/>
                  <a:pt x="14259" y="8617"/>
                  <a:pt x="14639" y="8316"/>
                </a:cubicBezTo>
                <a:cubicBezTo>
                  <a:pt x="14924" y="8090"/>
                  <a:pt x="15156" y="7817"/>
                  <a:pt x="15156" y="7707"/>
                </a:cubicBezTo>
                <a:cubicBezTo>
                  <a:pt x="15156" y="7597"/>
                  <a:pt x="15253" y="7476"/>
                  <a:pt x="15371" y="7438"/>
                </a:cubicBezTo>
                <a:cubicBezTo>
                  <a:pt x="15488" y="7400"/>
                  <a:pt x="15585" y="7321"/>
                  <a:pt x="15585" y="7261"/>
                </a:cubicBezTo>
                <a:cubicBezTo>
                  <a:pt x="15585" y="7201"/>
                  <a:pt x="15734" y="6950"/>
                  <a:pt x="15918" y="6704"/>
                </a:cubicBezTo>
                <a:cubicBezTo>
                  <a:pt x="16102" y="6459"/>
                  <a:pt x="16297" y="5970"/>
                  <a:pt x="16352" y="5617"/>
                </a:cubicBezTo>
                <a:cubicBezTo>
                  <a:pt x="16437" y="5077"/>
                  <a:pt x="16412" y="4950"/>
                  <a:pt x="16196" y="4817"/>
                </a:cubicBezTo>
                <a:cubicBezTo>
                  <a:pt x="16055" y="4731"/>
                  <a:pt x="15933" y="4603"/>
                  <a:pt x="15923" y="4532"/>
                </a:cubicBezTo>
                <a:cubicBezTo>
                  <a:pt x="15913" y="4461"/>
                  <a:pt x="15898" y="4349"/>
                  <a:pt x="15888" y="4284"/>
                </a:cubicBezTo>
                <a:cubicBezTo>
                  <a:pt x="15871" y="4174"/>
                  <a:pt x="15065" y="3837"/>
                  <a:pt x="14586" y="3741"/>
                </a:cubicBezTo>
                <a:cubicBezTo>
                  <a:pt x="14469" y="3717"/>
                  <a:pt x="14161" y="3627"/>
                  <a:pt x="13903" y="3542"/>
                </a:cubicBezTo>
                <a:cubicBezTo>
                  <a:pt x="13495" y="3407"/>
                  <a:pt x="13374" y="3414"/>
                  <a:pt x="12999" y="3595"/>
                </a:cubicBezTo>
                <a:cubicBezTo>
                  <a:pt x="12762" y="3709"/>
                  <a:pt x="12381" y="3804"/>
                  <a:pt x="12152" y="3804"/>
                </a:cubicBezTo>
                <a:cubicBezTo>
                  <a:pt x="11923" y="3804"/>
                  <a:pt x="11638" y="3898"/>
                  <a:pt x="11519" y="4014"/>
                </a:cubicBezTo>
                <a:cubicBezTo>
                  <a:pt x="10495" y="5006"/>
                  <a:pt x="10420" y="5117"/>
                  <a:pt x="10512" y="5530"/>
                </a:cubicBezTo>
                <a:cubicBezTo>
                  <a:pt x="10626" y="6042"/>
                  <a:pt x="10416" y="6172"/>
                  <a:pt x="10108" y="5778"/>
                </a:cubicBezTo>
                <a:cubicBezTo>
                  <a:pt x="9680" y="5228"/>
                  <a:pt x="9670" y="4799"/>
                  <a:pt x="10073" y="4126"/>
                </a:cubicBezTo>
                <a:cubicBezTo>
                  <a:pt x="10938" y="2680"/>
                  <a:pt x="10666" y="1436"/>
                  <a:pt x="9304" y="614"/>
                </a:cubicBezTo>
                <a:cubicBezTo>
                  <a:pt x="8894" y="367"/>
                  <a:pt x="8425" y="143"/>
                  <a:pt x="8259" y="119"/>
                </a:cubicBezTo>
                <a:cubicBezTo>
                  <a:pt x="7621" y="26"/>
                  <a:pt x="7109" y="-15"/>
                  <a:pt x="6673" y="5"/>
                </a:cubicBezTo>
                <a:close/>
                <a:moveTo>
                  <a:pt x="20742" y="16018"/>
                </a:moveTo>
                <a:cubicBezTo>
                  <a:pt x="20216" y="16020"/>
                  <a:pt x="20217" y="16022"/>
                  <a:pt x="20572" y="16188"/>
                </a:cubicBezTo>
                <a:cubicBezTo>
                  <a:pt x="20768" y="16279"/>
                  <a:pt x="20940" y="16359"/>
                  <a:pt x="20953" y="16365"/>
                </a:cubicBezTo>
                <a:cubicBezTo>
                  <a:pt x="20967" y="16372"/>
                  <a:pt x="21077" y="16344"/>
                  <a:pt x="21201" y="16304"/>
                </a:cubicBezTo>
                <a:cubicBezTo>
                  <a:pt x="21572" y="16184"/>
                  <a:pt x="21303" y="16017"/>
                  <a:pt x="20742" y="16018"/>
                </a:cubicBezTo>
                <a:close/>
                <a:moveTo>
                  <a:pt x="949" y="16033"/>
                </a:moveTo>
                <a:cubicBezTo>
                  <a:pt x="355" y="16017"/>
                  <a:pt x="94" y="16147"/>
                  <a:pt x="262" y="16376"/>
                </a:cubicBezTo>
                <a:cubicBezTo>
                  <a:pt x="386" y="16543"/>
                  <a:pt x="555" y="16525"/>
                  <a:pt x="754" y="16323"/>
                </a:cubicBezTo>
                <a:cubicBezTo>
                  <a:pt x="848" y="16228"/>
                  <a:pt x="1066" y="16129"/>
                  <a:pt x="1236" y="16101"/>
                </a:cubicBezTo>
                <a:cubicBezTo>
                  <a:pt x="1407" y="16073"/>
                  <a:pt x="1277" y="16042"/>
                  <a:pt x="949" y="1603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41" name="أ/ فاطمة جبران"/>
          <p:cNvSpPr txBox="1"/>
          <p:nvPr/>
        </p:nvSpPr>
        <p:spPr>
          <a:xfrm>
            <a:off x="0" y="12157537"/>
            <a:ext cx="39835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2" name="IMG_1877.png" descr="IMG_1877.png"/>
          <p:cNvPicPr>
            <a:picLocks noChangeAspect="1"/>
          </p:cNvPicPr>
          <p:nvPr/>
        </p:nvPicPr>
        <p:blipFill>
          <a:blip r:embed="rId3">
            <a:alphaModFix amt="30136"/>
            <a:extLst/>
          </a:blip>
          <a:stretch>
            <a:fillRect/>
          </a:stretch>
        </p:blipFill>
        <p:spPr>
          <a:xfrm>
            <a:off x="558769" y="575501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صفحة الكتاب ٨٣"/>
          <p:cNvGrpSpPr/>
          <p:nvPr/>
        </p:nvGrpSpPr>
        <p:grpSpPr>
          <a:xfrm rot="18900000">
            <a:off x="700665" y="1909598"/>
            <a:ext cx="5337088" cy="1587501"/>
            <a:chOff x="0" y="0"/>
            <a:chExt cx="5337087" cy="1587500"/>
          </a:xfrm>
        </p:grpSpPr>
        <p:sp>
          <p:nvSpPr>
            <p:cNvPr id="344" name="صفحة الكتاب ٨٣"/>
            <p:cNvSpPr txBox="1"/>
            <p:nvPr/>
          </p:nvSpPr>
          <p:spPr>
            <a:xfrm>
              <a:off x="215900" y="139700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٨٣</a:t>
              </a:r>
            </a:p>
          </p:txBody>
        </p:sp>
        <p:pic>
          <p:nvPicPr>
            <p:cNvPr id="343" name="صفحة الكتاب ٨٣ صفحة الكتاب ٨٣" descr="صفحة الكتاب ٨٣ صفحة الكتاب ٨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grpSp>
        <p:nvGrpSpPr>
          <p:cNvPr id="353" name="تجميع"/>
          <p:cNvGrpSpPr/>
          <p:nvPr/>
        </p:nvGrpSpPr>
        <p:grpSpPr>
          <a:xfrm>
            <a:off x="9406329" y="-3152150"/>
            <a:ext cx="17722101" cy="13952762"/>
            <a:chOff x="0" y="0"/>
            <a:chExt cx="17722099" cy="13952761"/>
          </a:xfrm>
        </p:grpSpPr>
        <p:sp>
          <p:nvSpPr>
            <p:cNvPr id="346" name="بقعة طلاء"/>
            <p:cNvSpPr/>
            <p:nvPr/>
          </p:nvSpPr>
          <p:spPr>
            <a:xfrm>
              <a:off x="13507935" y="2673609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بقعة طلاء"/>
            <p:cNvSpPr/>
            <p:nvPr/>
          </p:nvSpPr>
          <p:spPr>
            <a:xfrm>
              <a:off x="13507935" y="5429527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بقعة طلاء"/>
            <p:cNvSpPr/>
            <p:nvPr/>
          </p:nvSpPr>
          <p:spPr>
            <a:xfrm rot="17463267">
              <a:off x="10479163" y="140797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بقعة طلاء"/>
            <p:cNvSpPr/>
            <p:nvPr/>
          </p:nvSpPr>
          <p:spPr>
            <a:xfrm rot="17463267">
              <a:off x="718934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بقعة طلاء"/>
            <p:cNvSpPr/>
            <p:nvPr/>
          </p:nvSpPr>
          <p:spPr>
            <a:xfrm rot="17463267">
              <a:off x="3991550" y="565916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بقعة طلاء"/>
            <p:cNvSpPr/>
            <p:nvPr/>
          </p:nvSpPr>
          <p:spPr>
            <a:xfrm rot="17463267">
              <a:off x="529280" y="1018332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بقعة طلاء"/>
            <p:cNvSpPr/>
            <p:nvPr/>
          </p:nvSpPr>
          <p:spPr>
            <a:xfrm rot="17463267">
              <a:off x="13425206" y="9665784"/>
              <a:ext cx="3767613" cy="372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5" h="21541" fill="norm" stroke="1" extrusionOk="0">
                  <a:moveTo>
                    <a:pt x="18778" y="6"/>
                  </a:moveTo>
                  <a:cubicBezTo>
                    <a:pt x="17680" y="134"/>
                    <a:pt x="17057" y="2145"/>
                    <a:pt x="17057" y="2145"/>
                  </a:cubicBezTo>
                  <a:cubicBezTo>
                    <a:pt x="16852" y="3359"/>
                    <a:pt x="15985" y="3890"/>
                    <a:pt x="15481" y="4101"/>
                  </a:cubicBezTo>
                  <a:cubicBezTo>
                    <a:pt x="14194" y="4297"/>
                    <a:pt x="13397" y="3507"/>
                    <a:pt x="13053" y="1869"/>
                  </a:cubicBezTo>
                  <a:cubicBezTo>
                    <a:pt x="12537" y="2880"/>
                    <a:pt x="11654" y="3375"/>
                    <a:pt x="10752" y="3375"/>
                  </a:cubicBezTo>
                  <a:cubicBezTo>
                    <a:pt x="10038" y="3375"/>
                    <a:pt x="9410" y="2981"/>
                    <a:pt x="9042" y="2385"/>
                  </a:cubicBezTo>
                  <a:cubicBezTo>
                    <a:pt x="9027" y="2364"/>
                    <a:pt x="9047" y="2392"/>
                    <a:pt x="9027" y="2365"/>
                  </a:cubicBezTo>
                  <a:cubicBezTo>
                    <a:pt x="8712" y="1939"/>
                    <a:pt x="8495" y="1267"/>
                    <a:pt x="8495" y="1267"/>
                  </a:cubicBezTo>
                  <a:cubicBezTo>
                    <a:pt x="8387" y="975"/>
                    <a:pt x="8079" y="832"/>
                    <a:pt x="7808" y="949"/>
                  </a:cubicBezTo>
                  <a:cubicBezTo>
                    <a:pt x="7536" y="1065"/>
                    <a:pt x="7403" y="1396"/>
                    <a:pt x="7512" y="1688"/>
                  </a:cubicBezTo>
                  <a:cubicBezTo>
                    <a:pt x="7512" y="1688"/>
                    <a:pt x="8063" y="2709"/>
                    <a:pt x="7926" y="3310"/>
                  </a:cubicBezTo>
                  <a:cubicBezTo>
                    <a:pt x="7837" y="3703"/>
                    <a:pt x="7904" y="4946"/>
                    <a:pt x="6218" y="5135"/>
                  </a:cubicBezTo>
                  <a:cubicBezTo>
                    <a:pt x="5752" y="5188"/>
                    <a:pt x="5327" y="4932"/>
                    <a:pt x="5018" y="4604"/>
                  </a:cubicBezTo>
                  <a:cubicBezTo>
                    <a:pt x="5009" y="4602"/>
                    <a:pt x="5000" y="4602"/>
                    <a:pt x="4991" y="4600"/>
                  </a:cubicBezTo>
                  <a:cubicBezTo>
                    <a:pt x="5214" y="6253"/>
                    <a:pt x="4846" y="7549"/>
                    <a:pt x="3835" y="8175"/>
                  </a:cubicBezTo>
                  <a:cubicBezTo>
                    <a:pt x="3057" y="8564"/>
                    <a:pt x="1662" y="8170"/>
                    <a:pt x="1662" y="8170"/>
                  </a:cubicBezTo>
                  <a:cubicBezTo>
                    <a:pt x="1662" y="8170"/>
                    <a:pt x="3252" y="9037"/>
                    <a:pt x="3447" y="9405"/>
                  </a:cubicBezTo>
                  <a:cubicBezTo>
                    <a:pt x="3642" y="9774"/>
                    <a:pt x="3739" y="10487"/>
                    <a:pt x="3611" y="11024"/>
                  </a:cubicBezTo>
                  <a:cubicBezTo>
                    <a:pt x="3469" y="11466"/>
                    <a:pt x="3110" y="11975"/>
                    <a:pt x="2194" y="11735"/>
                  </a:cubicBezTo>
                  <a:cubicBezTo>
                    <a:pt x="2194" y="11735"/>
                    <a:pt x="-293" y="11137"/>
                    <a:pt x="29" y="13686"/>
                  </a:cubicBezTo>
                  <a:cubicBezTo>
                    <a:pt x="29" y="13686"/>
                    <a:pt x="572" y="16056"/>
                    <a:pt x="2540" y="14422"/>
                  </a:cubicBezTo>
                  <a:cubicBezTo>
                    <a:pt x="3229" y="13850"/>
                    <a:pt x="3466" y="13680"/>
                    <a:pt x="3758" y="13817"/>
                  </a:cubicBezTo>
                  <a:cubicBezTo>
                    <a:pt x="4891" y="14598"/>
                    <a:pt x="5317" y="15680"/>
                    <a:pt x="4758" y="17390"/>
                  </a:cubicBezTo>
                  <a:cubicBezTo>
                    <a:pt x="7376" y="16540"/>
                    <a:pt x="8461" y="17351"/>
                    <a:pt x="8474" y="18455"/>
                  </a:cubicBezTo>
                  <a:cubicBezTo>
                    <a:pt x="8487" y="19560"/>
                    <a:pt x="8015" y="19973"/>
                    <a:pt x="8015" y="19973"/>
                  </a:cubicBezTo>
                  <a:cubicBezTo>
                    <a:pt x="7078" y="21279"/>
                    <a:pt x="8131" y="21539"/>
                    <a:pt x="8131" y="21539"/>
                  </a:cubicBezTo>
                  <a:cubicBezTo>
                    <a:pt x="8923" y="21597"/>
                    <a:pt x="8788" y="20282"/>
                    <a:pt x="8788" y="20282"/>
                  </a:cubicBezTo>
                  <a:cubicBezTo>
                    <a:pt x="8765" y="19731"/>
                    <a:pt x="8951" y="18719"/>
                    <a:pt x="9193" y="18402"/>
                  </a:cubicBezTo>
                  <a:cubicBezTo>
                    <a:pt x="9719" y="17713"/>
                    <a:pt x="12920" y="16968"/>
                    <a:pt x="13661" y="20186"/>
                  </a:cubicBezTo>
                  <a:cubicBezTo>
                    <a:pt x="13940" y="17526"/>
                    <a:pt x="16095" y="16040"/>
                    <a:pt x="16894" y="17208"/>
                  </a:cubicBezTo>
                  <a:cubicBezTo>
                    <a:pt x="17606" y="18250"/>
                    <a:pt x="17592" y="18779"/>
                    <a:pt x="18341" y="19048"/>
                  </a:cubicBezTo>
                  <a:cubicBezTo>
                    <a:pt x="18817" y="19219"/>
                    <a:pt x="19267" y="18578"/>
                    <a:pt x="19121" y="18094"/>
                  </a:cubicBezTo>
                  <a:cubicBezTo>
                    <a:pt x="18976" y="17610"/>
                    <a:pt x="18406" y="17609"/>
                    <a:pt x="17445" y="16640"/>
                  </a:cubicBezTo>
                  <a:cubicBezTo>
                    <a:pt x="16491" y="15680"/>
                    <a:pt x="17449" y="12361"/>
                    <a:pt x="18805" y="12812"/>
                  </a:cubicBezTo>
                  <a:cubicBezTo>
                    <a:pt x="19049" y="12893"/>
                    <a:pt x="19141" y="12986"/>
                    <a:pt x="19373" y="13014"/>
                  </a:cubicBezTo>
                  <a:cubicBezTo>
                    <a:pt x="19605" y="13043"/>
                    <a:pt x="19842" y="12954"/>
                    <a:pt x="19868" y="12752"/>
                  </a:cubicBezTo>
                  <a:cubicBezTo>
                    <a:pt x="19895" y="12550"/>
                    <a:pt x="19769" y="12416"/>
                    <a:pt x="19498" y="12345"/>
                  </a:cubicBezTo>
                  <a:cubicBezTo>
                    <a:pt x="19278" y="12287"/>
                    <a:pt x="19167" y="12369"/>
                    <a:pt x="18803" y="12220"/>
                  </a:cubicBezTo>
                  <a:cubicBezTo>
                    <a:pt x="17193" y="11564"/>
                    <a:pt x="17586" y="8705"/>
                    <a:pt x="19810" y="7865"/>
                  </a:cubicBezTo>
                  <a:cubicBezTo>
                    <a:pt x="17967" y="7771"/>
                    <a:pt x="16765" y="6843"/>
                    <a:pt x="16623" y="5495"/>
                  </a:cubicBezTo>
                  <a:cubicBezTo>
                    <a:pt x="16548" y="3927"/>
                    <a:pt x="18428" y="3479"/>
                    <a:pt x="18428" y="3479"/>
                  </a:cubicBezTo>
                  <a:cubicBezTo>
                    <a:pt x="21307" y="2438"/>
                    <a:pt x="19943" y="558"/>
                    <a:pt x="19943" y="558"/>
                  </a:cubicBezTo>
                  <a:cubicBezTo>
                    <a:pt x="19603" y="206"/>
                    <a:pt x="19290" y="41"/>
                    <a:pt x="19004" y="6"/>
                  </a:cubicBezTo>
                  <a:cubicBezTo>
                    <a:pt x="18927" y="-3"/>
                    <a:pt x="18851" y="-2"/>
                    <a:pt x="18778" y="6"/>
                  </a:cubicBezTo>
                  <a:close/>
                </a:path>
              </a:pathLst>
            </a:custGeom>
            <a:solidFill>
              <a:srgbClr val="FFF99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74932" y="758113"/>
            <a:ext cx="9384894" cy="1425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425097" y="2366277"/>
            <a:ext cx="7684565" cy="1337939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ضع خطأ تحت المعطى…"/>
          <p:cNvSpPr txBox="1"/>
          <p:nvPr/>
        </p:nvSpPr>
        <p:spPr>
          <a:xfrm>
            <a:off x="3996213" y="3944799"/>
            <a:ext cx="3406727" cy="2413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grpSp>
        <p:nvGrpSpPr>
          <p:cNvPr id="359" name="صورة"/>
          <p:cNvGrpSpPr/>
          <p:nvPr/>
        </p:nvGrpSpPr>
        <p:grpSpPr>
          <a:xfrm>
            <a:off x="9544287" y="4526250"/>
            <a:ext cx="12948813" cy="1705464"/>
            <a:chOff x="0" y="0"/>
            <a:chExt cx="12948811" cy="1705462"/>
          </a:xfrm>
        </p:grpSpPr>
        <p:pic>
          <p:nvPicPr>
            <p:cNvPr id="35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00" y="101600"/>
              <a:ext cx="12732912" cy="13625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-1"/>
              <a:ext cx="12948812" cy="1705464"/>
            </a:xfrm>
            <a:prstGeom prst="rect">
              <a:avLst/>
            </a:prstGeom>
            <a:effectLst/>
          </p:spPr>
        </p:pic>
      </p:grpSp>
      <p:pic>
        <p:nvPicPr>
          <p:cNvPr id="36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65022" y="7437419"/>
            <a:ext cx="18207376" cy="3936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