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الفصل ٣ تنظيم البيانات وعرضها وتفسيرها"/>
          <p:cNvSpPr txBox="1"/>
          <p:nvPr/>
        </p:nvSpPr>
        <p:spPr>
          <a:xfrm>
            <a:off x="7410931" y="4655765"/>
            <a:ext cx="11965198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الفصل ٣ تنظيم البيانات وعرضها وتفسيرها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3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3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4" name="صفحة الكتاب ٧٨"/>
          <p:cNvGrpSpPr/>
          <p:nvPr/>
        </p:nvGrpSpPr>
        <p:grpSpPr>
          <a:xfrm rot="18900000">
            <a:off x="1314969" y="2229962"/>
            <a:ext cx="5337088" cy="1587501"/>
            <a:chOff x="0" y="0"/>
            <a:chExt cx="5337087" cy="1587500"/>
          </a:xfrm>
        </p:grpSpPr>
        <p:sp>
          <p:nvSpPr>
            <p:cNvPr id="343" name="صفحة الكتاب ٧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٧٨</a:t>
              </a:r>
            </a:p>
          </p:txBody>
        </p:sp>
        <p:pic>
          <p:nvPicPr>
            <p:cNvPr id="342" name="صفحة الكتاب ٧٨ صفحة الكتاب ٧٨" descr="صفحة الكتاب ٧٨ صفحة الكتاب ٧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47" name="صورة"/>
          <p:cNvGrpSpPr/>
          <p:nvPr/>
        </p:nvGrpSpPr>
        <p:grpSpPr>
          <a:xfrm>
            <a:off x="10470298" y="2150138"/>
            <a:ext cx="12718249" cy="1747150"/>
            <a:chOff x="0" y="0"/>
            <a:chExt cx="12718248" cy="1747149"/>
          </a:xfrm>
        </p:grpSpPr>
        <p:pic>
          <p:nvPicPr>
            <p:cNvPr id="34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00" y="101600"/>
              <a:ext cx="12502349" cy="14042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2718249" cy="1747150"/>
            </a:xfrm>
            <a:prstGeom prst="rect">
              <a:avLst/>
            </a:prstGeom>
            <a:effectLst/>
          </p:spPr>
        </p:pic>
      </p:grpSp>
      <p:grpSp>
        <p:nvGrpSpPr>
          <p:cNvPr id="350" name="صورة"/>
          <p:cNvGrpSpPr/>
          <p:nvPr/>
        </p:nvGrpSpPr>
        <p:grpSpPr>
          <a:xfrm>
            <a:off x="12812810" y="4388404"/>
            <a:ext cx="10375737" cy="2469596"/>
            <a:chOff x="0" y="0"/>
            <a:chExt cx="10375736" cy="2469595"/>
          </a:xfrm>
        </p:grpSpPr>
        <p:pic>
          <p:nvPicPr>
            <p:cNvPr id="34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943937" cy="19107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375737" cy="2469596"/>
            </a:xfrm>
            <a:prstGeom prst="rect">
              <a:avLst/>
            </a:prstGeom>
            <a:effectLst/>
          </p:spPr>
        </p:pic>
      </p:grpSp>
      <p:pic>
        <p:nvPicPr>
          <p:cNvPr id="35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0" t="0" r="0" b="0"/>
          <a:stretch>
            <a:fillRect/>
          </a:stretch>
        </p:blipFill>
        <p:spPr>
          <a:xfrm>
            <a:off x="3048956" y="5532732"/>
            <a:ext cx="8472909" cy="52332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صورة"/>
          <p:cNvGrpSpPr/>
          <p:nvPr/>
        </p:nvGrpSpPr>
        <p:grpSpPr>
          <a:xfrm>
            <a:off x="12861521" y="9284502"/>
            <a:ext cx="10542926" cy="2573278"/>
            <a:chOff x="0" y="0"/>
            <a:chExt cx="10542924" cy="2573276"/>
          </a:xfrm>
        </p:grpSpPr>
        <p:pic>
          <p:nvPicPr>
            <p:cNvPr id="35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10111125" cy="2014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2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0542925" cy="2573277"/>
            </a:xfrm>
            <a:prstGeom prst="rect">
              <a:avLst/>
            </a:prstGeom>
            <a:effectLst/>
          </p:spPr>
        </p:pic>
      </p:grpSp>
      <p:grpSp>
        <p:nvGrpSpPr>
          <p:cNvPr id="362" name="تجميع"/>
          <p:cNvGrpSpPr/>
          <p:nvPr/>
        </p:nvGrpSpPr>
        <p:grpSpPr>
          <a:xfrm>
            <a:off x="8847997" y="-3381620"/>
            <a:ext cx="17722101" cy="13952761"/>
            <a:chOff x="0" y="0"/>
            <a:chExt cx="17722099" cy="13952761"/>
          </a:xfrm>
        </p:grpSpPr>
        <p:sp>
          <p:nvSpPr>
            <p:cNvPr id="35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6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69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368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67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370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1" name="في الختام…"/>
          <p:cNvSpPr txBox="1"/>
          <p:nvPr/>
        </p:nvSpPr>
        <p:spPr>
          <a:xfrm>
            <a:off x="7410931" y="3924245"/>
            <a:ext cx="11965198" cy="465328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 rtl="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في الختام 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حاول  وواصل التقدم 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فذلك سر النجاح</a:t>
            </a:r>
          </a:p>
        </p:txBody>
      </p:sp>
      <p:sp>
        <p:nvSpPr>
          <p:cNvPr id="372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3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1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37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954" y="1920914"/>
            <a:ext cx="18964092" cy="2352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9905" y="5636847"/>
            <a:ext cx="18626218" cy="3601146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grpSp>
        <p:nvGrpSpPr>
          <p:cNvPr id="185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8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صورة"/>
          <p:cNvGrpSpPr/>
          <p:nvPr/>
        </p:nvGrpSpPr>
        <p:grpSpPr>
          <a:xfrm>
            <a:off x="5219284" y="2194901"/>
            <a:ext cx="13945432" cy="10432537"/>
            <a:chOff x="0" y="0"/>
            <a:chExt cx="13945430" cy="10432536"/>
          </a:xfrm>
        </p:grpSpPr>
        <p:pic>
          <p:nvPicPr>
            <p:cNvPr id="194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3513631" cy="98737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945431" cy="10432537"/>
            </a:xfrm>
            <a:prstGeom prst="rect">
              <a:avLst/>
            </a:prstGeom>
            <a:effectLst/>
          </p:spPr>
        </p:pic>
      </p:grpSp>
      <p:grpSp>
        <p:nvGrpSpPr>
          <p:cNvPr id="20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9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0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صورة"/>
          <p:cNvGrpSpPr/>
          <p:nvPr/>
        </p:nvGrpSpPr>
        <p:grpSpPr>
          <a:xfrm>
            <a:off x="4051556" y="2074962"/>
            <a:ext cx="18162182" cy="9945476"/>
            <a:chOff x="0" y="0"/>
            <a:chExt cx="18162181" cy="9945474"/>
          </a:xfrm>
        </p:grpSpPr>
        <p:pic>
          <p:nvPicPr>
            <p:cNvPr id="211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7730382" cy="93866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162182" cy="9945475"/>
            </a:xfrm>
            <a:prstGeom prst="rect">
              <a:avLst/>
            </a:prstGeom>
            <a:effectLst/>
          </p:spPr>
        </p:pic>
      </p:grpSp>
      <p:pic>
        <p:nvPicPr>
          <p:cNvPr id="213" name="IMG_2097.jpeg" descr="IMG_2097.jpeg"/>
          <p:cNvPicPr>
            <a:picLocks noChangeAspect="1"/>
          </p:cNvPicPr>
          <p:nvPr/>
        </p:nvPicPr>
        <p:blipFill>
          <a:blip r:embed="rId5">
            <a:extLst/>
          </a:blip>
          <a:srcRect l="15550" t="3551" r="13040" b="8728"/>
          <a:stretch>
            <a:fillRect/>
          </a:stretch>
        </p:blipFill>
        <p:spPr>
          <a:xfrm>
            <a:off x="747374" y="5293789"/>
            <a:ext cx="5625915" cy="6726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1" y="5"/>
                </a:moveTo>
                <a:cubicBezTo>
                  <a:pt x="5944" y="38"/>
                  <a:pt x="5427" y="238"/>
                  <a:pt x="4894" y="643"/>
                </a:cubicBezTo>
                <a:cubicBezTo>
                  <a:pt x="3879" y="1414"/>
                  <a:pt x="3639" y="2681"/>
                  <a:pt x="4274" y="3902"/>
                </a:cubicBezTo>
                <a:cubicBezTo>
                  <a:pt x="4550" y="4431"/>
                  <a:pt x="4536" y="5006"/>
                  <a:pt x="4234" y="5679"/>
                </a:cubicBezTo>
                <a:cubicBezTo>
                  <a:pt x="4049" y="6091"/>
                  <a:pt x="4040" y="6255"/>
                  <a:pt x="4181" y="6613"/>
                </a:cubicBezTo>
                <a:cubicBezTo>
                  <a:pt x="4317" y="6959"/>
                  <a:pt x="4391" y="7020"/>
                  <a:pt x="4546" y="6912"/>
                </a:cubicBezTo>
                <a:cubicBezTo>
                  <a:pt x="4653" y="6838"/>
                  <a:pt x="4798" y="6806"/>
                  <a:pt x="4868" y="6843"/>
                </a:cubicBezTo>
                <a:cubicBezTo>
                  <a:pt x="5081" y="6953"/>
                  <a:pt x="4446" y="8971"/>
                  <a:pt x="4023" y="9533"/>
                </a:cubicBezTo>
                <a:cubicBezTo>
                  <a:pt x="3571" y="10132"/>
                  <a:pt x="2564" y="10902"/>
                  <a:pt x="2397" y="10775"/>
                </a:cubicBezTo>
                <a:cubicBezTo>
                  <a:pt x="2335" y="10728"/>
                  <a:pt x="2322" y="10777"/>
                  <a:pt x="2369" y="10886"/>
                </a:cubicBezTo>
                <a:cubicBezTo>
                  <a:pt x="2415" y="10995"/>
                  <a:pt x="2411" y="11120"/>
                  <a:pt x="2360" y="11163"/>
                </a:cubicBezTo>
                <a:cubicBezTo>
                  <a:pt x="2208" y="11291"/>
                  <a:pt x="2192" y="12055"/>
                  <a:pt x="2340" y="12132"/>
                </a:cubicBezTo>
                <a:cubicBezTo>
                  <a:pt x="2516" y="12223"/>
                  <a:pt x="2899" y="12993"/>
                  <a:pt x="2899" y="13254"/>
                </a:cubicBezTo>
                <a:cubicBezTo>
                  <a:pt x="2899" y="13554"/>
                  <a:pt x="3754" y="14188"/>
                  <a:pt x="4324" y="14310"/>
                </a:cubicBezTo>
                <a:cubicBezTo>
                  <a:pt x="4905" y="14434"/>
                  <a:pt x="4979" y="14623"/>
                  <a:pt x="4467" y="14681"/>
                </a:cubicBezTo>
                <a:cubicBezTo>
                  <a:pt x="4024" y="14731"/>
                  <a:pt x="3295" y="15295"/>
                  <a:pt x="3394" y="15511"/>
                </a:cubicBezTo>
                <a:cubicBezTo>
                  <a:pt x="3440" y="15613"/>
                  <a:pt x="3259" y="15749"/>
                  <a:pt x="2904" y="15883"/>
                </a:cubicBezTo>
                <a:cubicBezTo>
                  <a:pt x="2397" y="16074"/>
                  <a:pt x="2362" y="16113"/>
                  <a:pt x="2559" y="16279"/>
                </a:cubicBezTo>
                <a:cubicBezTo>
                  <a:pt x="2756" y="16444"/>
                  <a:pt x="2684" y="16520"/>
                  <a:pt x="1835" y="17029"/>
                </a:cubicBezTo>
                <a:lnTo>
                  <a:pt x="891" y="17595"/>
                </a:lnTo>
                <a:lnTo>
                  <a:pt x="363" y="17260"/>
                </a:lnTo>
                <a:cubicBezTo>
                  <a:pt x="122" y="17107"/>
                  <a:pt x="-1" y="17046"/>
                  <a:pt x="0" y="17083"/>
                </a:cubicBezTo>
                <a:cubicBezTo>
                  <a:pt x="2" y="17145"/>
                  <a:pt x="348" y="17481"/>
                  <a:pt x="1069" y="18126"/>
                </a:cubicBezTo>
                <a:cubicBezTo>
                  <a:pt x="1552" y="18558"/>
                  <a:pt x="1939" y="18813"/>
                  <a:pt x="2014" y="18749"/>
                </a:cubicBezTo>
                <a:cubicBezTo>
                  <a:pt x="2090" y="18686"/>
                  <a:pt x="2217" y="18719"/>
                  <a:pt x="2326" y="18829"/>
                </a:cubicBezTo>
                <a:cubicBezTo>
                  <a:pt x="2479" y="18984"/>
                  <a:pt x="2472" y="19053"/>
                  <a:pt x="2278" y="19232"/>
                </a:cubicBezTo>
                <a:cubicBezTo>
                  <a:pt x="2150" y="19352"/>
                  <a:pt x="2044" y="19486"/>
                  <a:pt x="2044" y="19531"/>
                </a:cubicBezTo>
                <a:cubicBezTo>
                  <a:pt x="2044" y="19576"/>
                  <a:pt x="1851" y="19836"/>
                  <a:pt x="1616" y="20109"/>
                </a:cubicBezTo>
                <a:cubicBezTo>
                  <a:pt x="1058" y="20756"/>
                  <a:pt x="1038" y="21090"/>
                  <a:pt x="1582" y="20670"/>
                </a:cubicBezTo>
                <a:cubicBezTo>
                  <a:pt x="2112" y="20260"/>
                  <a:pt x="3073" y="19784"/>
                  <a:pt x="3288" y="19825"/>
                </a:cubicBezTo>
                <a:cubicBezTo>
                  <a:pt x="3517" y="19869"/>
                  <a:pt x="4316" y="19131"/>
                  <a:pt x="4321" y="18870"/>
                </a:cubicBezTo>
                <a:cubicBezTo>
                  <a:pt x="4327" y="18567"/>
                  <a:pt x="4629" y="18468"/>
                  <a:pt x="4832" y="18701"/>
                </a:cubicBezTo>
                <a:cubicBezTo>
                  <a:pt x="4946" y="18832"/>
                  <a:pt x="5044" y="18861"/>
                  <a:pt x="5104" y="18780"/>
                </a:cubicBezTo>
                <a:cubicBezTo>
                  <a:pt x="5155" y="18710"/>
                  <a:pt x="5377" y="18652"/>
                  <a:pt x="5598" y="18652"/>
                </a:cubicBezTo>
                <a:cubicBezTo>
                  <a:pt x="5819" y="18652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2" y="18877"/>
                  <a:pt x="8565" y="19014"/>
                </a:cubicBezTo>
                <a:cubicBezTo>
                  <a:pt x="9218" y="19282"/>
                  <a:pt x="9285" y="19382"/>
                  <a:pt x="8965" y="19605"/>
                </a:cubicBezTo>
                <a:cubicBezTo>
                  <a:pt x="8851" y="19685"/>
                  <a:pt x="8651" y="19983"/>
                  <a:pt x="8521" y="20269"/>
                </a:cubicBezTo>
                <a:cubicBezTo>
                  <a:pt x="8109" y="21177"/>
                  <a:pt x="8580" y="21315"/>
                  <a:pt x="9544" y="20569"/>
                </a:cubicBezTo>
                <a:cubicBezTo>
                  <a:pt x="9884" y="20305"/>
                  <a:pt x="10297" y="20090"/>
                  <a:pt x="10463" y="20090"/>
                </a:cubicBezTo>
                <a:cubicBezTo>
                  <a:pt x="10880" y="20090"/>
                  <a:pt x="11514" y="20492"/>
                  <a:pt x="11880" y="20990"/>
                </a:cubicBezTo>
                <a:cubicBezTo>
                  <a:pt x="12285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6"/>
                  <a:pt x="11903" y="19553"/>
                  <a:pt x="11945" y="19495"/>
                </a:cubicBezTo>
                <a:cubicBezTo>
                  <a:pt x="11987" y="19438"/>
                  <a:pt x="12455" y="19275"/>
                  <a:pt x="12984" y="19133"/>
                </a:cubicBezTo>
                <a:cubicBezTo>
                  <a:pt x="13513" y="18990"/>
                  <a:pt x="14104" y="18786"/>
                  <a:pt x="14300" y="18679"/>
                </a:cubicBezTo>
                <a:cubicBezTo>
                  <a:pt x="14496" y="18571"/>
                  <a:pt x="14754" y="18486"/>
                  <a:pt x="14872" y="18489"/>
                </a:cubicBezTo>
                <a:cubicBezTo>
                  <a:pt x="15305" y="18501"/>
                  <a:pt x="16233" y="18669"/>
                  <a:pt x="16473" y="18778"/>
                </a:cubicBezTo>
                <a:cubicBezTo>
                  <a:pt x="16609" y="18841"/>
                  <a:pt x="16804" y="18892"/>
                  <a:pt x="16907" y="18892"/>
                </a:cubicBezTo>
                <a:cubicBezTo>
                  <a:pt x="17010" y="18892"/>
                  <a:pt x="17345" y="19109"/>
                  <a:pt x="17653" y="19374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8" y="20090"/>
                  <a:pt x="20138" y="20542"/>
                </a:cubicBezTo>
                <a:cubicBezTo>
                  <a:pt x="20534" y="20775"/>
                  <a:pt x="20487" y="20664"/>
                  <a:pt x="19909" y="20007"/>
                </a:cubicBezTo>
                <a:cubicBezTo>
                  <a:pt x="19371" y="19396"/>
                  <a:pt x="19462" y="19114"/>
                  <a:pt x="20506" y="18159"/>
                </a:cubicBezTo>
                <a:cubicBezTo>
                  <a:pt x="21440" y="17303"/>
                  <a:pt x="21599" y="17040"/>
                  <a:pt x="20976" y="17376"/>
                </a:cubicBezTo>
                <a:cubicBezTo>
                  <a:pt x="20661" y="17546"/>
                  <a:pt x="20597" y="17526"/>
                  <a:pt x="19759" y="16999"/>
                </a:cubicBezTo>
                <a:cubicBezTo>
                  <a:pt x="18931" y="16479"/>
                  <a:pt x="18889" y="16430"/>
                  <a:pt x="19104" y="16231"/>
                </a:cubicBezTo>
                <a:cubicBezTo>
                  <a:pt x="19230" y="16114"/>
                  <a:pt x="19268" y="16018"/>
                  <a:pt x="19187" y="16018"/>
                </a:cubicBezTo>
                <a:cubicBezTo>
                  <a:pt x="19106" y="16018"/>
                  <a:pt x="18804" y="15936"/>
                  <a:pt x="18517" y="15835"/>
                </a:cubicBezTo>
                <a:cubicBezTo>
                  <a:pt x="18170" y="15713"/>
                  <a:pt x="18032" y="15602"/>
                  <a:pt x="18104" y="15505"/>
                </a:cubicBezTo>
                <a:cubicBezTo>
                  <a:pt x="18248" y="15311"/>
                  <a:pt x="18275" y="14575"/>
                  <a:pt x="18136" y="14648"/>
                </a:cubicBezTo>
                <a:cubicBezTo>
                  <a:pt x="17870" y="14786"/>
                  <a:pt x="17873" y="14418"/>
                  <a:pt x="18142" y="13908"/>
                </a:cubicBezTo>
                <a:cubicBezTo>
                  <a:pt x="18303" y="13603"/>
                  <a:pt x="18434" y="13254"/>
                  <a:pt x="18434" y="13133"/>
                </a:cubicBezTo>
                <a:cubicBezTo>
                  <a:pt x="18434" y="13012"/>
                  <a:pt x="18626" y="12728"/>
                  <a:pt x="18861" y="12503"/>
                </a:cubicBezTo>
                <a:cubicBezTo>
                  <a:pt x="19096" y="12278"/>
                  <a:pt x="19289" y="12040"/>
                  <a:pt x="19289" y="11975"/>
                </a:cubicBezTo>
                <a:cubicBezTo>
                  <a:pt x="19289" y="11909"/>
                  <a:pt x="19434" y="11766"/>
                  <a:pt x="19610" y="11656"/>
                </a:cubicBezTo>
                <a:cubicBezTo>
                  <a:pt x="19787" y="11546"/>
                  <a:pt x="19852" y="11487"/>
                  <a:pt x="19756" y="11526"/>
                </a:cubicBezTo>
                <a:cubicBezTo>
                  <a:pt x="19655" y="11567"/>
                  <a:pt x="19372" y="11351"/>
                  <a:pt x="19076" y="11005"/>
                </a:cubicBezTo>
                <a:cubicBezTo>
                  <a:pt x="18744" y="10616"/>
                  <a:pt x="18380" y="10349"/>
                  <a:pt x="18014" y="10226"/>
                </a:cubicBezTo>
                <a:cubicBezTo>
                  <a:pt x="17287" y="9982"/>
                  <a:pt x="15671" y="9940"/>
                  <a:pt x="15359" y="10158"/>
                </a:cubicBezTo>
                <a:cubicBezTo>
                  <a:pt x="15159" y="10297"/>
                  <a:pt x="15097" y="10287"/>
                  <a:pt x="14927" y="10092"/>
                </a:cubicBezTo>
                <a:cubicBezTo>
                  <a:pt x="14609" y="9726"/>
                  <a:pt x="14694" y="9469"/>
                  <a:pt x="15227" y="9192"/>
                </a:cubicBezTo>
                <a:cubicBezTo>
                  <a:pt x="15502" y="9049"/>
                  <a:pt x="15726" y="8881"/>
                  <a:pt x="15726" y="8818"/>
                </a:cubicBezTo>
                <a:cubicBezTo>
                  <a:pt x="15726" y="8754"/>
                  <a:pt x="16094" y="8413"/>
                  <a:pt x="16545" y="8060"/>
                </a:cubicBezTo>
                <a:cubicBezTo>
                  <a:pt x="17378" y="7407"/>
                  <a:pt x="17721" y="7358"/>
                  <a:pt x="17721" y="7890"/>
                </a:cubicBezTo>
                <a:cubicBezTo>
                  <a:pt x="17721" y="8186"/>
                  <a:pt x="17792" y="8179"/>
                  <a:pt x="19137" y="7737"/>
                </a:cubicBezTo>
                <a:cubicBezTo>
                  <a:pt x="19905" y="7484"/>
                  <a:pt x="20287" y="7295"/>
                  <a:pt x="20287" y="7168"/>
                </a:cubicBezTo>
                <a:cubicBezTo>
                  <a:pt x="20287" y="6669"/>
                  <a:pt x="19874" y="5250"/>
                  <a:pt x="19639" y="4935"/>
                </a:cubicBezTo>
                <a:cubicBezTo>
                  <a:pt x="19494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3" y="5285"/>
                  <a:pt x="17130" y="5303"/>
                  <a:pt x="17209" y="5657"/>
                </a:cubicBezTo>
                <a:cubicBezTo>
                  <a:pt x="17253" y="5856"/>
                  <a:pt x="17329" y="6288"/>
                  <a:pt x="17379" y="6618"/>
                </a:cubicBezTo>
                <a:lnTo>
                  <a:pt x="17469" y="7216"/>
                </a:lnTo>
                <a:lnTo>
                  <a:pt x="16715" y="7754"/>
                </a:lnTo>
                <a:cubicBezTo>
                  <a:pt x="16301" y="8051"/>
                  <a:pt x="15764" y="8385"/>
                  <a:pt x="15523" y="8496"/>
                </a:cubicBezTo>
                <a:cubicBezTo>
                  <a:pt x="14452" y="8993"/>
                  <a:pt x="14440" y="8997"/>
                  <a:pt x="14278" y="8861"/>
                </a:cubicBezTo>
                <a:cubicBezTo>
                  <a:pt x="14162" y="8763"/>
                  <a:pt x="14258" y="8618"/>
                  <a:pt x="14638" y="8317"/>
                </a:cubicBezTo>
                <a:cubicBezTo>
                  <a:pt x="14923" y="8091"/>
                  <a:pt x="15157" y="7817"/>
                  <a:pt x="15157" y="7707"/>
                </a:cubicBezTo>
                <a:cubicBezTo>
                  <a:pt x="15157" y="7598"/>
                  <a:pt x="15252" y="7476"/>
                  <a:pt x="15369" y="7438"/>
                </a:cubicBezTo>
                <a:cubicBezTo>
                  <a:pt x="15487" y="7400"/>
                  <a:pt x="15583" y="7320"/>
                  <a:pt x="15583" y="7260"/>
                </a:cubicBezTo>
                <a:cubicBezTo>
                  <a:pt x="15583" y="7200"/>
                  <a:pt x="15734" y="6951"/>
                  <a:pt x="15918" y="6705"/>
                </a:cubicBezTo>
                <a:cubicBezTo>
                  <a:pt x="16102" y="6459"/>
                  <a:pt x="16297" y="5969"/>
                  <a:pt x="16352" y="5616"/>
                </a:cubicBezTo>
                <a:cubicBezTo>
                  <a:pt x="16437" y="5076"/>
                  <a:pt x="16413" y="4951"/>
                  <a:pt x="16197" y="4818"/>
                </a:cubicBezTo>
                <a:cubicBezTo>
                  <a:pt x="16056" y="4732"/>
                  <a:pt x="15932" y="4603"/>
                  <a:pt x="15922" y="4531"/>
                </a:cubicBezTo>
                <a:cubicBezTo>
                  <a:pt x="15913" y="4460"/>
                  <a:pt x="15896" y="4349"/>
                  <a:pt x="15886" y="4284"/>
                </a:cubicBezTo>
                <a:cubicBezTo>
                  <a:pt x="15870" y="4173"/>
                  <a:pt x="15066" y="3836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4" y="3407"/>
                  <a:pt x="13373" y="3414"/>
                  <a:pt x="12999" y="3594"/>
                </a:cubicBezTo>
                <a:cubicBezTo>
                  <a:pt x="12762" y="3709"/>
                  <a:pt x="12381" y="3803"/>
                  <a:pt x="12152" y="3803"/>
                </a:cubicBezTo>
                <a:cubicBezTo>
                  <a:pt x="11923" y="3803"/>
                  <a:pt x="11639" y="3898"/>
                  <a:pt x="11520" y="4013"/>
                </a:cubicBezTo>
                <a:cubicBezTo>
                  <a:pt x="10496" y="5005"/>
                  <a:pt x="10421" y="5117"/>
                  <a:pt x="10513" y="5530"/>
                </a:cubicBezTo>
                <a:cubicBezTo>
                  <a:pt x="10627" y="6042"/>
                  <a:pt x="10416" y="6171"/>
                  <a:pt x="10109" y="5777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6" y="1435"/>
                  <a:pt x="9304" y="613"/>
                </a:cubicBezTo>
                <a:cubicBezTo>
                  <a:pt x="8894" y="366"/>
                  <a:pt x="8424" y="143"/>
                  <a:pt x="8259" y="119"/>
                </a:cubicBezTo>
                <a:cubicBezTo>
                  <a:pt x="7621" y="25"/>
                  <a:pt x="7108" y="-15"/>
                  <a:pt x="6671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2" y="16188"/>
                </a:cubicBezTo>
                <a:cubicBezTo>
                  <a:pt x="20768" y="16279"/>
                  <a:pt x="20939" y="16358"/>
                  <a:pt x="20952" y="16365"/>
                </a:cubicBezTo>
                <a:cubicBezTo>
                  <a:pt x="20965" y="16371"/>
                  <a:pt x="21077" y="16344"/>
                  <a:pt x="21201" y="16304"/>
                </a:cubicBezTo>
                <a:cubicBezTo>
                  <a:pt x="21572" y="16184"/>
                  <a:pt x="21303" y="16018"/>
                  <a:pt x="20741" y="16020"/>
                </a:cubicBezTo>
                <a:close/>
                <a:moveTo>
                  <a:pt x="948" y="16035"/>
                </a:moveTo>
                <a:cubicBezTo>
                  <a:pt x="355" y="16019"/>
                  <a:pt x="94" y="16148"/>
                  <a:pt x="262" y="16377"/>
                </a:cubicBezTo>
                <a:cubicBezTo>
                  <a:pt x="386" y="16545"/>
                  <a:pt x="556" y="16526"/>
                  <a:pt x="755" y="16324"/>
                </a:cubicBezTo>
                <a:cubicBezTo>
                  <a:pt x="849" y="16229"/>
                  <a:pt x="1064" y="16130"/>
                  <a:pt x="1235" y="16102"/>
                </a:cubicBezTo>
                <a:cubicBezTo>
                  <a:pt x="1406" y="16074"/>
                  <a:pt x="1277" y="16044"/>
                  <a:pt x="948" y="1603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1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21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2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2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0659" y="2809596"/>
            <a:ext cx="16996111" cy="4605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1" r="13040" b="8728"/>
          <a:stretch>
            <a:fillRect/>
          </a:stretch>
        </p:blipFill>
        <p:spPr>
          <a:xfrm>
            <a:off x="752487" y="4582477"/>
            <a:ext cx="5625915" cy="6726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1" y="5"/>
                </a:moveTo>
                <a:cubicBezTo>
                  <a:pt x="5944" y="38"/>
                  <a:pt x="5427" y="238"/>
                  <a:pt x="4894" y="643"/>
                </a:cubicBezTo>
                <a:cubicBezTo>
                  <a:pt x="3879" y="1414"/>
                  <a:pt x="3639" y="2681"/>
                  <a:pt x="4274" y="3902"/>
                </a:cubicBezTo>
                <a:cubicBezTo>
                  <a:pt x="4550" y="4431"/>
                  <a:pt x="4536" y="5006"/>
                  <a:pt x="4234" y="5679"/>
                </a:cubicBezTo>
                <a:cubicBezTo>
                  <a:pt x="4049" y="6091"/>
                  <a:pt x="4040" y="6255"/>
                  <a:pt x="4181" y="6613"/>
                </a:cubicBezTo>
                <a:cubicBezTo>
                  <a:pt x="4317" y="6959"/>
                  <a:pt x="4391" y="7020"/>
                  <a:pt x="4546" y="6912"/>
                </a:cubicBezTo>
                <a:cubicBezTo>
                  <a:pt x="4653" y="6838"/>
                  <a:pt x="4798" y="6806"/>
                  <a:pt x="4868" y="6843"/>
                </a:cubicBezTo>
                <a:cubicBezTo>
                  <a:pt x="5081" y="6953"/>
                  <a:pt x="4446" y="8971"/>
                  <a:pt x="4023" y="9533"/>
                </a:cubicBezTo>
                <a:cubicBezTo>
                  <a:pt x="3571" y="10132"/>
                  <a:pt x="2564" y="10902"/>
                  <a:pt x="2397" y="10775"/>
                </a:cubicBezTo>
                <a:cubicBezTo>
                  <a:pt x="2335" y="10728"/>
                  <a:pt x="2322" y="10777"/>
                  <a:pt x="2369" y="10886"/>
                </a:cubicBezTo>
                <a:cubicBezTo>
                  <a:pt x="2415" y="10995"/>
                  <a:pt x="2411" y="11120"/>
                  <a:pt x="2360" y="11163"/>
                </a:cubicBezTo>
                <a:cubicBezTo>
                  <a:pt x="2208" y="11291"/>
                  <a:pt x="2192" y="12055"/>
                  <a:pt x="2340" y="12132"/>
                </a:cubicBezTo>
                <a:cubicBezTo>
                  <a:pt x="2516" y="12223"/>
                  <a:pt x="2899" y="12993"/>
                  <a:pt x="2899" y="13254"/>
                </a:cubicBezTo>
                <a:cubicBezTo>
                  <a:pt x="2899" y="13554"/>
                  <a:pt x="3754" y="14188"/>
                  <a:pt x="4324" y="14310"/>
                </a:cubicBezTo>
                <a:cubicBezTo>
                  <a:pt x="4905" y="14434"/>
                  <a:pt x="4979" y="14623"/>
                  <a:pt x="4467" y="14681"/>
                </a:cubicBezTo>
                <a:cubicBezTo>
                  <a:pt x="4024" y="14731"/>
                  <a:pt x="3295" y="15295"/>
                  <a:pt x="3394" y="15511"/>
                </a:cubicBezTo>
                <a:cubicBezTo>
                  <a:pt x="3440" y="15613"/>
                  <a:pt x="3259" y="15749"/>
                  <a:pt x="2904" y="15883"/>
                </a:cubicBezTo>
                <a:cubicBezTo>
                  <a:pt x="2397" y="16074"/>
                  <a:pt x="2362" y="16113"/>
                  <a:pt x="2559" y="16279"/>
                </a:cubicBezTo>
                <a:cubicBezTo>
                  <a:pt x="2756" y="16444"/>
                  <a:pt x="2684" y="16520"/>
                  <a:pt x="1835" y="17029"/>
                </a:cubicBezTo>
                <a:lnTo>
                  <a:pt x="891" y="17595"/>
                </a:lnTo>
                <a:lnTo>
                  <a:pt x="363" y="17260"/>
                </a:lnTo>
                <a:cubicBezTo>
                  <a:pt x="122" y="17107"/>
                  <a:pt x="-1" y="17046"/>
                  <a:pt x="0" y="17083"/>
                </a:cubicBezTo>
                <a:cubicBezTo>
                  <a:pt x="2" y="17145"/>
                  <a:pt x="348" y="17481"/>
                  <a:pt x="1069" y="18126"/>
                </a:cubicBezTo>
                <a:cubicBezTo>
                  <a:pt x="1552" y="18558"/>
                  <a:pt x="1939" y="18813"/>
                  <a:pt x="2014" y="18749"/>
                </a:cubicBezTo>
                <a:cubicBezTo>
                  <a:pt x="2090" y="18686"/>
                  <a:pt x="2217" y="18719"/>
                  <a:pt x="2326" y="18829"/>
                </a:cubicBezTo>
                <a:cubicBezTo>
                  <a:pt x="2479" y="18984"/>
                  <a:pt x="2472" y="19053"/>
                  <a:pt x="2278" y="19232"/>
                </a:cubicBezTo>
                <a:cubicBezTo>
                  <a:pt x="2150" y="19352"/>
                  <a:pt x="2044" y="19486"/>
                  <a:pt x="2044" y="19531"/>
                </a:cubicBezTo>
                <a:cubicBezTo>
                  <a:pt x="2044" y="19576"/>
                  <a:pt x="1851" y="19836"/>
                  <a:pt x="1616" y="20109"/>
                </a:cubicBezTo>
                <a:cubicBezTo>
                  <a:pt x="1058" y="20756"/>
                  <a:pt x="1038" y="21090"/>
                  <a:pt x="1582" y="20670"/>
                </a:cubicBezTo>
                <a:cubicBezTo>
                  <a:pt x="2112" y="20260"/>
                  <a:pt x="3073" y="19784"/>
                  <a:pt x="3288" y="19825"/>
                </a:cubicBezTo>
                <a:cubicBezTo>
                  <a:pt x="3517" y="19869"/>
                  <a:pt x="4316" y="19131"/>
                  <a:pt x="4321" y="18870"/>
                </a:cubicBezTo>
                <a:cubicBezTo>
                  <a:pt x="4327" y="18567"/>
                  <a:pt x="4629" y="18468"/>
                  <a:pt x="4832" y="18701"/>
                </a:cubicBezTo>
                <a:cubicBezTo>
                  <a:pt x="4946" y="18832"/>
                  <a:pt x="5044" y="18861"/>
                  <a:pt x="5104" y="18780"/>
                </a:cubicBezTo>
                <a:cubicBezTo>
                  <a:pt x="5155" y="18710"/>
                  <a:pt x="5377" y="18652"/>
                  <a:pt x="5598" y="18652"/>
                </a:cubicBezTo>
                <a:cubicBezTo>
                  <a:pt x="5819" y="18652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2" y="18877"/>
                  <a:pt x="8565" y="19014"/>
                </a:cubicBezTo>
                <a:cubicBezTo>
                  <a:pt x="9218" y="19282"/>
                  <a:pt x="9285" y="19382"/>
                  <a:pt x="8965" y="19605"/>
                </a:cubicBezTo>
                <a:cubicBezTo>
                  <a:pt x="8851" y="19685"/>
                  <a:pt x="8651" y="19983"/>
                  <a:pt x="8521" y="20269"/>
                </a:cubicBezTo>
                <a:cubicBezTo>
                  <a:pt x="8109" y="21177"/>
                  <a:pt x="8580" y="21315"/>
                  <a:pt x="9544" y="20569"/>
                </a:cubicBezTo>
                <a:cubicBezTo>
                  <a:pt x="9884" y="20305"/>
                  <a:pt x="10297" y="20090"/>
                  <a:pt x="10463" y="20090"/>
                </a:cubicBezTo>
                <a:cubicBezTo>
                  <a:pt x="10880" y="20090"/>
                  <a:pt x="11514" y="20492"/>
                  <a:pt x="11880" y="20990"/>
                </a:cubicBezTo>
                <a:cubicBezTo>
                  <a:pt x="12285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6"/>
                  <a:pt x="11903" y="19553"/>
                  <a:pt x="11945" y="19495"/>
                </a:cubicBezTo>
                <a:cubicBezTo>
                  <a:pt x="11987" y="19438"/>
                  <a:pt x="12455" y="19275"/>
                  <a:pt x="12984" y="19133"/>
                </a:cubicBezTo>
                <a:cubicBezTo>
                  <a:pt x="13513" y="18990"/>
                  <a:pt x="14104" y="18786"/>
                  <a:pt x="14300" y="18679"/>
                </a:cubicBezTo>
                <a:cubicBezTo>
                  <a:pt x="14496" y="18571"/>
                  <a:pt x="14754" y="18486"/>
                  <a:pt x="14872" y="18489"/>
                </a:cubicBezTo>
                <a:cubicBezTo>
                  <a:pt x="15305" y="18501"/>
                  <a:pt x="16233" y="18669"/>
                  <a:pt x="16473" y="18778"/>
                </a:cubicBezTo>
                <a:cubicBezTo>
                  <a:pt x="16609" y="18841"/>
                  <a:pt x="16804" y="18892"/>
                  <a:pt x="16907" y="18892"/>
                </a:cubicBezTo>
                <a:cubicBezTo>
                  <a:pt x="17010" y="18892"/>
                  <a:pt x="17345" y="19109"/>
                  <a:pt x="17653" y="19374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8" y="20090"/>
                  <a:pt x="20138" y="20542"/>
                </a:cubicBezTo>
                <a:cubicBezTo>
                  <a:pt x="20534" y="20775"/>
                  <a:pt x="20487" y="20664"/>
                  <a:pt x="19909" y="20007"/>
                </a:cubicBezTo>
                <a:cubicBezTo>
                  <a:pt x="19371" y="19396"/>
                  <a:pt x="19462" y="19114"/>
                  <a:pt x="20506" y="18159"/>
                </a:cubicBezTo>
                <a:cubicBezTo>
                  <a:pt x="21440" y="17303"/>
                  <a:pt x="21599" y="17040"/>
                  <a:pt x="20976" y="17376"/>
                </a:cubicBezTo>
                <a:cubicBezTo>
                  <a:pt x="20661" y="17546"/>
                  <a:pt x="20597" y="17526"/>
                  <a:pt x="19759" y="16999"/>
                </a:cubicBezTo>
                <a:cubicBezTo>
                  <a:pt x="18931" y="16479"/>
                  <a:pt x="18889" y="16430"/>
                  <a:pt x="19104" y="16231"/>
                </a:cubicBezTo>
                <a:cubicBezTo>
                  <a:pt x="19230" y="16114"/>
                  <a:pt x="19268" y="16018"/>
                  <a:pt x="19187" y="16018"/>
                </a:cubicBezTo>
                <a:cubicBezTo>
                  <a:pt x="19106" y="16018"/>
                  <a:pt x="18804" y="15936"/>
                  <a:pt x="18517" y="15835"/>
                </a:cubicBezTo>
                <a:cubicBezTo>
                  <a:pt x="18170" y="15713"/>
                  <a:pt x="18032" y="15602"/>
                  <a:pt x="18104" y="15505"/>
                </a:cubicBezTo>
                <a:cubicBezTo>
                  <a:pt x="18248" y="15311"/>
                  <a:pt x="18275" y="14575"/>
                  <a:pt x="18136" y="14648"/>
                </a:cubicBezTo>
                <a:cubicBezTo>
                  <a:pt x="17870" y="14786"/>
                  <a:pt x="17873" y="14418"/>
                  <a:pt x="18142" y="13908"/>
                </a:cubicBezTo>
                <a:cubicBezTo>
                  <a:pt x="18303" y="13603"/>
                  <a:pt x="18434" y="13254"/>
                  <a:pt x="18434" y="13133"/>
                </a:cubicBezTo>
                <a:cubicBezTo>
                  <a:pt x="18434" y="13012"/>
                  <a:pt x="18626" y="12728"/>
                  <a:pt x="18861" y="12503"/>
                </a:cubicBezTo>
                <a:cubicBezTo>
                  <a:pt x="19096" y="12278"/>
                  <a:pt x="19289" y="12040"/>
                  <a:pt x="19289" y="11975"/>
                </a:cubicBezTo>
                <a:cubicBezTo>
                  <a:pt x="19289" y="11909"/>
                  <a:pt x="19434" y="11766"/>
                  <a:pt x="19610" y="11656"/>
                </a:cubicBezTo>
                <a:cubicBezTo>
                  <a:pt x="19787" y="11546"/>
                  <a:pt x="19852" y="11487"/>
                  <a:pt x="19756" y="11526"/>
                </a:cubicBezTo>
                <a:cubicBezTo>
                  <a:pt x="19655" y="11567"/>
                  <a:pt x="19372" y="11351"/>
                  <a:pt x="19076" y="11005"/>
                </a:cubicBezTo>
                <a:cubicBezTo>
                  <a:pt x="18744" y="10616"/>
                  <a:pt x="18380" y="10349"/>
                  <a:pt x="18014" y="10226"/>
                </a:cubicBezTo>
                <a:cubicBezTo>
                  <a:pt x="17287" y="9982"/>
                  <a:pt x="15671" y="9940"/>
                  <a:pt x="15359" y="10158"/>
                </a:cubicBezTo>
                <a:cubicBezTo>
                  <a:pt x="15159" y="10297"/>
                  <a:pt x="15097" y="10287"/>
                  <a:pt x="14927" y="10092"/>
                </a:cubicBezTo>
                <a:cubicBezTo>
                  <a:pt x="14609" y="9726"/>
                  <a:pt x="14694" y="9469"/>
                  <a:pt x="15227" y="9192"/>
                </a:cubicBezTo>
                <a:cubicBezTo>
                  <a:pt x="15502" y="9049"/>
                  <a:pt x="15726" y="8881"/>
                  <a:pt x="15726" y="8818"/>
                </a:cubicBezTo>
                <a:cubicBezTo>
                  <a:pt x="15726" y="8754"/>
                  <a:pt x="16094" y="8413"/>
                  <a:pt x="16545" y="8060"/>
                </a:cubicBezTo>
                <a:cubicBezTo>
                  <a:pt x="17378" y="7407"/>
                  <a:pt x="17721" y="7358"/>
                  <a:pt x="17721" y="7890"/>
                </a:cubicBezTo>
                <a:cubicBezTo>
                  <a:pt x="17721" y="8186"/>
                  <a:pt x="17792" y="8179"/>
                  <a:pt x="19137" y="7737"/>
                </a:cubicBezTo>
                <a:cubicBezTo>
                  <a:pt x="19905" y="7484"/>
                  <a:pt x="20287" y="7295"/>
                  <a:pt x="20287" y="7168"/>
                </a:cubicBezTo>
                <a:cubicBezTo>
                  <a:pt x="20287" y="6669"/>
                  <a:pt x="19874" y="5250"/>
                  <a:pt x="19639" y="4935"/>
                </a:cubicBezTo>
                <a:cubicBezTo>
                  <a:pt x="19494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3" y="5285"/>
                  <a:pt x="17130" y="5303"/>
                  <a:pt x="17209" y="5657"/>
                </a:cubicBezTo>
                <a:cubicBezTo>
                  <a:pt x="17253" y="5856"/>
                  <a:pt x="17329" y="6288"/>
                  <a:pt x="17379" y="6618"/>
                </a:cubicBezTo>
                <a:lnTo>
                  <a:pt x="17469" y="7216"/>
                </a:lnTo>
                <a:lnTo>
                  <a:pt x="16715" y="7754"/>
                </a:lnTo>
                <a:cubicBezTo>
                  <a:pt x="16301" y="8051"/>
                  <a:pt x="15764" y="8385"/>
                  <a:pt x="15523" y="8496"/>
                </a:cubicBezTo>
                <a:cubicBezTo>
                  <a:pt x="14452" y="8993"/>
                  <a:pt x="14440" y="8997"/>
                  <a:pt x="14278" y="8861"/>
                </a:cubicBezTo>
                <a:cubicBezTo>
                  <a:pt x="14162" y="8763"/>
                  <a:pt x="14258" y="8618"/>
                  <a:pt x="14638" y="8317"/>
                </a:cubicBezTo>
                <a:cubicBezTo>
                  <a:pt x="14923" y="8091"/>
                  <a:pt x="15157" y="7817"/>
                  <a:pt x="15157" y="7707"/>
                </a:cubicBezTo>
                <a:cubicBezTo>
                  <a:pt x="15157" y="7598"/>
                  <a:pt x="15252" y="7476"/>
                  <a:pt x="15369" y="7438"/>
                </a:cubicBezTo>
                <a:cubicBezTo>
                  <a:pt x="15487" y="7400"/>
                  <a:pt x="15583" y="7320"/>
                  <a:pt x="15583" y="7260"/>
                </a:cubicBezTo>
                <a:cubicBezTo>
                  <a:pt x="15583" y="7200"/>
                  <a:pt x="15734" y="6951"/>
                  <a:pt x="15918" y="6705"/>
                </a:cubicBezTo>
                <a:cubicBezTo>
                  <a:pt x="16102" y="6459"/>
                  <a:pt x="16297" y="5969"/>
                  <a:pt x="16352" y="5616"/>
                </a:cubicBezTo>
                <a:cubicBezTo>
                  <a:pt x="16437" y="5076"/>
                  <a:pt x="16413" y="4951"/>
                  <a:pt x="16197" y="4818"/>
                </a:cubicBezTo>
                <a:cubicBezTo>
                  <a:pt x="16056" y="4732"/>
                  <a:pt x="15932" y="4603"/>
                  <a:pt x="15922" y="4531"/>
                </a:cubicBezTo>
                <a:cubicBezTo>
                  <a:pt x="15913" y="4460"/>
                  <a:pt x="15896" y="4349"/>
                  <a:pt x="15886" y="4284"/>
                </a:cubicBezTo>
                <a:cubicBezTo>
                  <a:pt x="15870" y="4173"/>
                  <a:pt x="15066" y="3836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4" y="3407"/>
                  <a:pt x="13373" y="3414"/>
                  <a:pt x="12999" y="3594"/>
                </a:cubicBezTo>
                <a:cubicBezTo>
                  <a:pt x="12762" y="3709"/>
                  <a:pt x="12381" y="3803"/>
                  <a:pt x="12152" y="3803"/>
                </a:cubicBezTo>
                <a:cubicBezTo>
                  <a:pt x="11923" y="3803"/>
                  <a:pt x="11639" y="3898"/>
                  <a:pt x="11520" y="4013"/>
                </a:cubicBezTo>
                <a:cubicBezTo>
                  <a:pt x="10496" y="5005"/>
                  <a:pt x="10421" y="5117"/>
                  <a:pt x="10513" y="5530"/>
                </a:cubicBezTo>
                <a:cubicBezTo>
                  <a:pt x="10627" y="6042"/>
                  <a:pt x="10416" y="6171"/>
                  <a:pt x="10109" y="5777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6" y="1435"/>
                  <a:pt x="9304" y="613"/>
                </a:cubicBezTo>
                <a:cubicBezTo>
                  <a:pt x="8894" y="366"/>
                  <a:pt x="8424" y="143"/>
                  <a:pt x="8259" y="119"/>
                </a:cubicBezTo>
                <a:cubicBezTo>
                  <a:pt x="7621" y="25"/>
                  <a:pt x="7108" y="-15"/>
                  <a:pt x="6671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2" y="16188"/>
                </a:cubicBezTo>
                <a:cubicBezTo>
                  <a:pt x="20768" y="16279"/>
                  <a:pt x="20939" y="16358"/>
                  <a:pt x="20952" y="16365"/>
                </a:cubicBezTo>
                <a:cubicBezTo>
                  <a:pt x="20965" y="16371"/>
                  <a:pt x="21077" y="16344"/>
                  <a:pt x="21201" y="16304"/>
                </a:cubicBezTo>
                <a:cubicBezTo>
                  <a:pt x="21572" y="16184"/>
                  <a:pt x="21303" y="16018"/>
                  <a:pt x="20741" y="16020"/>
                </a:cubicBezTo>
                <a:close/>
                <a:moveTo>
                  <a:pt x="948" y="16035"/>
                </a:moveTo>
                <a:cubicBezTo>
                  <a:pt x="355" y="16019"/>
                  <a:pt x="94" y="16148"/>
                  <a:pt x="262" y="16377"/>
                </a:cubicBezTo>
                <a:cubicBezTo>
                  <a:pt x="386" y="16545"/>
                  <a:pt x="556" y="16526"/>
                  <a:pt x="755" y="16324"/>
                </a:cubicBezTo>
                <a:cubicBezTo>
                  <a:pt x="849" y="16229"/>
                  <a:pt x="1064" y="16130"/>
                  <a:pt x="1235" y="16102"/>
                </a:cubicBezTo>
                <a:cubicBezTo>
                  <a:pt x="1406" y="16074"/>
                  <a:pt x="1277" y="16044"/>
                  <a:pt x="948" y="1603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7" name="تجميع"/>
          <p:cNvGrpSpPr/>
          <p:nvPr/>
        </p:nvGrpSpPr>
        <p:grpSpPr>
          <a:xfrm>
            <a:off x="9143408" y="-2643636"/>
            <a:ext cx="17722101" cy="13952762"/>
            <a:chOff x="0" y="0"/>
            <a:chExt cx="17722099" cy="13952761"/>
          </a:xfrm>
        </p:grpSpPr>
        <p:sp>
          <p:nvSpPr>
            <p:cNvPr id="230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2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44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243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42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245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6" name="الفصل ٣ - التهيئة"/>
          <p:cNvSpPr txBox="1"/>
          <p:nvPr/>
        </p:nvSpPr>
        <p:spPr>
          <a:xfrm>
            <a:off x="7410931" y="5387285"/>
            <a:ext cx="11965198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الفصل ٣ - التهيئة </a:t>
            </a:r>
          </a:p>
        </p:txBody>
      </p:sp>
      <p:sp>
        <p:nvSpPr>
          <p:cNvPr id="24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24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58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1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2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3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صورة"/>
          <p:cNvGrpSpPr/>
          <p:nvPr/>
        </p:nvGrpSpPr>
        <p:grpSpPr>
          <a:xfrm>
            <a:off x="11765860" y="1875142"/>
            <a:ext cx="11189260" cy="1687463"/>
            <a:chOff x="0" y="0"/>
            <a:chExt cx="11189259" cy="1687461"/>
          </a:xfrm>
        </p:grpSpPr>
        <p:pic>
          <p:nvPicPr>
            <p:cNvPr id="265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600" y="101600"/>
              <a:ext cx="10973360" cy="13445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89260" cy="1687462"/>
            </a:xfrm>
            <a:prstGeom prst="rect">
              <a:avLst/>
            </a:prstGeom>
            <a:effectLst/>
          </p:spPr>
        </p:pic>
      </p:grpSp>
      <p:grpSp>
        <p:nvGrpSpPr>
          <p:cNvPr id="269" name="صورة"/>
          <p:cNvGrpSpPr/>
          <p:nvPr/>
        </p:nvGrpSpPr>
        <p:grpSpPr>
          <a:xfrm>
            <a:off x="13120690" y="3853377"/>
            <a:ext cx="10137531" cy="7504187"/>
            <a:chOff x="0" y="0"/>
            <a:chExt cx="10137530" cy="7504185"/>
          </a:xfrm>
        </p:grpSpPr>
        <p:pic>
          <p:nvPicPr>
            <p:cNvPr id="268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9705731" cy="69453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137531" cy="7504186"/>
            </a:xfrm>
            <a:prstGeom prst="rect">
              <a:avLst/>
            </a:prstGeom>
            <a:effectLst/>
          </p:spPr>
        </p:pic>
      </p:grpSp>
      <p:grpSp>
        <p:nvGrpSpPr>
          <p:cNvPr id="272" name="صفحة الكتاب ٧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71" name="صفحة الكتاب ٧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٧٨</a:t>
              </a:r>
            </a:p>
          </p:txBody>
        </p:sp>
        <p:pic>
          <p:nvPicPr>
            <p:cNvPr id="270" name="صفحة الكتاب ٧٨ صفحة الكتاب ٧٨" descr="صفحة الكتاب ٧٨ صفحة الكتاب ٧٨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80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273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8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0" name="صورة"/>
          <p:cNvGrpSpPr/>
          <p:nvPr/>
        </p:nvGrpSpPr>
        <p:grpSpPr>
          <a:xfrm>
            <a:off x="11741815" y="1783567"/>
            <a:ext cx="11189261" cy="1687463"/>
            <a:chOff x="0" y="0"/>
            <a:chExt cx="11189259" cy="1687461"/>
          </a:xfrm>
        </p:grpSpPr>
        <p:pic>
          <p:nvPicPr>
            <p:cNvPr id="289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600" y="101600"/>
              <a:ext cx="10973360" cy="13445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89260" cy="1687462"/>
            </a:xfrm>
            <a:prstGeom prst="rect">
              <a:avLst/>
            </a:prstGeom>
            <a:effectLst/>
          </p:spPr>
        </p:pic>
      </p:grpSp>
      <p:grpSp>
        <p:nvGrpSpPr>
          <p:cNvPr id="293" name="صفحة الكتاب ٧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92" name="صفحة الكتاب ٧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٧٨</a:t>
              </a:r>
            </a:p>
          </p:txBody>
        </p:sp>
        <p:pic>
          <p:nvPicPr>
            <p:cNvPr id="291" name="صفحة الكتاب ٧٨ صفحة الكتاب ٧٨" descr="صفحة الكتاب ٧٨ صفحة الكتاب ٧٨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96" name="صورة"/>
          <p:cNvGrpSpPr/>
          <p:nvPr/>
        </p:nvGrpSpPr>
        <p:grpSpPr>
          <a:xfrm>
            <a:off x="11008997" y="3471029"/>
            <a:ext cx="12314479" cy="8892108"/>
            <a:chOff x="0" y="0"/>
            <a:chExt cx="12314478" cy="8892106"/>
          </a:xfrm>
        </p:grpSpPr>
        <p:pic>
          <p:nvPicPr>
            <p:cNvPr id="29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1882679" cy="83333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314479" cy="8892107"/>
            </a:xfrm>
            <a:prstGeom prst="rect">
              <a:avLst/>
            </a:prstGeom>
            <a:effectLst/>
          </p:spPr>
        </p:pic>
      </p:grpSp>
      <p:grpSp>
        <p:nvGrpSpPr>
          <p:cNvPr id="304" name="تجميع"/>
          <p:cNvGrpSpPr/>
          <p:nvPr/>
        </p:nvGrpSpPr>
        <p:grpSpPr>
          <a:xfrm>
            <a:off x="8679693" y="-2774728"/>
            <a:ext cx="17722100" cy="13952762"/>
            <a:chOff x="0" y="0"/>
            <a:chExt cx="17722099" cy="13952761"/>
          </a:xfrm>
        </p:grpSpPr>
        <p:sp>
          <p:nvSpPr>
            <p:cNvPr id="29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0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4" name="صفحة الكتاب ٧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13" name="صفحة الكتاب ٧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٧٨</a:t>
              </a:r>
            </a:p>
          </p:txBody>
        </p:sp>
        <p:pic>
          <p:nvPicPr>
            <p:cNvPr id="312" name="صفحة الكتاب ٧٨ صفحة الكتاب ٧٨" descr="صفحة الكتاب ٧٨ صفحة الكتاب ٧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17" name="صورة"/>
          <p:cNvGrpSpPr/>
          <p:nvPr/>
        </p:nvGrpSpPr>
        <p:grpSpPr>
          <a:xfrm>
            <a:off x="8219122" y="2366277"/>
            <a:ext cx="14810731" cy="1920721"/>
            <a:chOff x="0" y="0"/>
            <a:chExt cx="14810730" cy="1920719"/>
          </a:xfrm>
        </p:grpSpPr>
        <p:pic>
          <p:nvPicPr>
            <p:cNvPr id="31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00" y="101600"/>
              <a:ext cx="14594831" cy="15778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4810731" cy="1920721"/>
            </a:xfrm>
            <a:prstGeom prst="rect">
              <a:avLst/>
            </a:prstGeom>
            <a:effectLst/>
          </p:spPr>
        </p:pic>
      </p:grpSp>
      <p:grpSp>
        <p:nvGrpSpPr>
          <p:cNvPr id="320" name="صورة"/>
          <p:cNvGrpSpPr/>
          <p:nvPr/>
        </p:nvGrpSpPr>
        <p:grpSpPr>
          <a:xfrm>
            <a:off x="17151464" y="5136179"/>
            <a:ext cx="6083781" cy="4777309"/>
            <a:chOff x="0" y="0"/>
            <a:chExt cx="6083780" cy="4777307"/>
          </a:xfrm>
        </p:grpSpPr>
        <p:pic>
          <p:nvPicPr>
            <p:cNvPr id="31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5651981" cy="42185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083781" cy="4777308"/>
            </a:xfrm>
            <a:prstGeom prst="rect">
              <a:avLst/>
            </a:prstGeom>
            <a:effectLst/>
          </p:spPr>
        </p:pic>
      </p:grpSp>
      <p:grpSp>
        <p:nvGrpSpPr>
          <p:cNvPr id="323" name="صورة"/>
          <p:cNvGrpSpPr/>
          <p:nvPr/>
        </p:nvGrpSpPr>
        <p:grpSpPr>
          <a:xfrm>
            <a:off x="10371801" y="5136179"/>
            <a:ext cx="6221910" cy="4777309"/>
            <a:chOff x="0" y="0"/>
            <a:chExt cx="6221908" cy="4777307"/>
          </a:xfrm>
        </p:grpSpPr>
        <p:pic>
          <p:nvPicPr>
            <p:cNvPr id="322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5790109" cy="42185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1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6221909" cy="4777308"/>
            </a:xfrm>
            <a:prstGeom prst="rect">
              <a:avLst/>
            </a:prstGeom>
            <a:effectLst/>
          </p:spPr>
        </p:pic>
      </p:grpSp>
      <p:grpSp>
        <p:nvGrpSpPr>
          <p:cNvPr id="326" name="صورة"/>
          <p:cNvGrpSpPr/>
          <p:nvPr/>
        </p:nvGrpSpPr>
        <p:grpSpPr>
          <a:xfrm>
            <a:off x="3321823" y="5408796"/>
            <a:ext cx="6727567" cy="4924479"/>
            <a:chOff x="0" y="0"/>
            <a:chExt cx="6727566" cy="4924477"/>
          </a:xfrm>
        </p:grpSpPr>
        <p:pic>
          <p:nvPicPr>
            <p:cNvPr id="325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6295767" cy="43656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4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6727567" cy="4924478"/>
            </a:xfrm>
            <a:prstGeom prst="rect">
              <a:avLst/>
            </a:prstGeom>
            <a:effectLst/>
          </p:spPr>
        </p:pic>
      </p:grpSp>
      <p:grpSp>
        <p:nvGrpSpPr>
          <p:cNvPr id="334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32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