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1202" r:id="rId2"/>
    <p:sldId id="1203" r:id="rId3"/>
    <p:sldId id="1204" r:id="rId4"/>
    <p:sldId id="1205" r:id="rId5"/>
    <p:sldId id="1206" r:id="rId6"/>
    <p:sldId id="1207" r:id="rId7"/>
    <p:sldId id="1208" r:id="rId8"/>
    <p:sldId id="1209" r:id="rId9"/>
    <p:sldId id="1210" r:id="rId10"/>
    <p:sldId id="1211" r:id="rId11"/>
    <p:sldId id="1212" r:id="rId12"/>
    <p:sldId id="1213" r:id="rId13"/>
    <p:sldId id="1214" r:id="rId14"/>
    <p:sldId id="1215" r:id="rId15"/>
    <p:sldId id="884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8723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9503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8.gif"/><Relationship Id="rId18" Type="http://schemas.openxmlformats.org/officeDocument/2006/relationships/image" Target="../media/image11.png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hyperlink" Target="https://pixabay.com/en/bookshelves-rack-shelves-160438/" TargetMode="External"/><Relationship Id="rId7" Type="http://schemas.openxmlformats.org/officeDocument/2006/relationships/image" Target="../media/image6.png"/><Relationship Id="rId1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7" Type="http://schemas.openxmlformats.org/officeDocument/2006/relationships/hyperlink" Target="https://pixabay.com/en/books-library-studying-reading-1614700/" TargetMode="External"/><Relationship Id="rId2" Type="http://schemas.openxmlformats.org/officeDocument/2006/relationships/image" Target="../media/image3.jpg"/><Relationship Id="rId16" Type="http://schemas.openxmlformats.org/officeDocument/2006/relationships/image" Target="../media/image10.jp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https://pixabay.com/en/clipboard-paper-holder-notepad-23638/" TargetMode="External"/><Relationship Id="rId5" Type="http://schemas.openxmlformats.org/officeDocument/2006/relationships/image" Target="../media/image5.jpg"/><Relationship Id="rId15" Type="http://schemas.openxmlformats.org/officeDocument/2006/relationships/hyperlink" Target="https://pixabay.com/en/flowerpot-growing-leaf-plant-148267/" TargetMode="External"/><Relationship Id="rId10" Type="http://schemas.openxmlformats.org/officeDocument/2006/relationships/image" Target="../media/image7.png"/><Relationship Id="rId19" Type="http://schemas.openxmlformats.org/officeDocument/2006/relationships/hyperlink" Target="https://drydenart.weebly.com/fugleblog/magic-carpet-ride" TargetMode="External"/><Relationship Id="rId4" Type="http://schemas.openxmlformats.org/officeDocument/2006/relationships/image" Target="../media/image4.jpeg"/><Relationship Id="rId9" Type="http://schemas.openxmlformats.org/officeDocument/2006/relationships/slide" Target="slide9.xml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freepngimg.com/png/25134-youtube-play-button-photos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youtu.be/syh2VXYxzj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71066" y="432806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187119" y="941781"/>
            <a:ext cx="55325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مقارنة الكسور الاعتيادية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9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C84C092E-80B7-4F0E-A362-B5BDE414ECA9}"/>
              </a:ext>
            </a:extLst>
          </p:cNvPr>
          <p:cNvSpPr/>
          <p:nvPr/>
        </p:nvSpPr>
        <p:spPr>
          <a:xfrm>
            <a:off x="9281268" y="1948983"/>
            <a:ext cx="2390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إعلان هام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0BF154B-87EA-4FF2-B70B-EB563D62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DB5FD5E-5F94-48A6-899B-B9D064EC8F77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468</a:t>
            </a:r>
          </a:p>
        </p:txBody>
      </p:sp>
    </p:spTree>
    <p:extLst>
      <p:ext uri="{BB962C8B-B14F-4D97-AF65-F5344CB8AC3E}">
        <p14:creationId xmlns:p14="http://schemas.microsoft.com/office/powerpoint/2010/main" val="1021713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3AD3BBB-8B22-4A48-A04C-CDD45332B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34" y="697599"/>
            <a:ext cx="11345882" cy="108005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FF59C5E-CB49-4423-BDB4-DC92309418BC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477</a:t>
            </a:r>
          </a:p>
        </p:txBody>
      </p:sp>
    </p:spTree>
    <p:extLst>
      <p:ext uri="{BB962C8B-B14F-4D97-AF65-F5344CB8AC3E}">
        <p14:creationId xmlns:p14="http://schemas.microsoft.com/office/powerpoint/2010/main" val="3009791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A2715AC-BAD5-40D4-A949-28C0BA4F9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4" y="410776"/>
            <a:ext cx="10882127" cy="342260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317ED5D-3D73-4F29-8E55-60491025671C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478</a:t>
            </a:r>
          </a:p>
        </p:txBody>
      </p:sp>
    </p:spTree>
    <p:extLst>
      <p:ext uri="{BB962C8B-B14F-4D97-AF65-F5344CB8AC3E}">
        <p14:creationId xmlns:p14="http://schemas.microsoft.com/office/powerpoint/2010/main" val="1665626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D5499AA-794E-4DDE-997A-8677FDE81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18" y="448614"/>
            <a:ext cx="10646792" cy="206067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1D1AC65-E271-4766-89E6-26D8FF5A3587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479</a:t>
            </a:r>
          </a:p>
        </p:txBody>
      </p:sp>
    </p:spTree>
    <p:extLst>
      <p:ext uri="{BB962C8B-B14F-4D97-AF65-F5344CB8AC3E}">
        <p14:creationId xmlns:p14="http://schemas.microsoft.com/office/powerpoint/2010/main" val="3005983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029BCED-98DE-40EE-8F0A-8D2499A32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76" y="511756"/>
            <a:ext cx="11320751" cy="178487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73D8D20A-2FFE-409A-A1D1-B1554D14EB0F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480</a:t>
            </a:r>
          </a:p>
        </p:txBody>
      </p:sp>
    </p:spTree>
    <p:extLst>
      <p:ext uri="{BB962C8B-B14F-4D97-AF65-F5344CB8AC3E}">
        <p14:creationId xmlns:p14="http://schemas.microsoft.com/office/powerpoint/2010/main" val="2803096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6EE9AE5-2E25-44A7-8D30-FAE096FB0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08" y="396777"/>
            <a:ext cx="11263784" cy="2590278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D687A7B-4A49-4C0A-B4D0-95EDFDA42B9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481</a:t>
            </a:r>
          </a:p>
        </p:txBody>
      </p:sp>
    </p:spTree>
    <p:extLst>
      <p:ext uri="{BB962C8B-B14F-4D97-AF65-F5344CB8AC3E}">
        <p14:creationId xmlns:p14="http://schemas.microsoft.com/office/powerpoint/2010/main" val="251987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0EC48B3-B3C7-4D99-B098-022444C8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5782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2854C47-DFA2-4EF6-9E26-00540F644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898" y="1109473"/>
            <a:ext cx="4855075" cy="4811414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4CB5762C-2537-4164-9556-8A125CE9319D}"/>
              </a:ext>
            </a:extLst>
          </p:cNvPr>
          <p:cNvSpPr/>
          <p:nvPr/>
        </p:nvSpPr>
        <p:spPr>
          <a:xfrm>
            <a:off x="4811834" y="2077885"/>
            <a:ext cx="25683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بطاقة شكر وتقدير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0F445BB-54C1-4D35-8987-AD39B6B91F8B}"/>
              </a:ext>
            </a:extLst>
          </p:cNvPr>
          <p:cNvSpPr txBox="1"/>
          <p:nvPr/>
        </p:nvSpPr>
        <p:spPr>
          <a:xfrm rot="21268093">
            <a:off x="5125454" y="2823431"/>
            <a:ext cx="2531390" cy="1881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000" b="1" dirty="0"/>
              <a:t>للطالبة ....................</a:t>
            </a:r>
          </a:p>
          <a:p>
            <a:pPr algn="ctr">
              <a:lnSpc>
                <a:spcPct val="150000"/>
              </a:lnSpc>
            </a:pPr>
            <a:r>
              <a:rPr lang="ar-SA" sz="2000" b="1" dirty="0"/>
              <a:t>لنشاطها وتفاعلها في الدرس</a:t>
            </a:r>
          </a:p>
          <a:p>
            <a:pPr algn="ctr">
              <a:lnSpc>
                <a:spcPct val="150000"/>
              </a:lnSpc>
            </a:pPr>
            <a:r>
              <a:rPr lang="ar-SA" sz="2000" b="1" dirty="0"/>
              <a:t>مع الشكر والتقدير</a:t>
            </a:r>
          </a:p>
          <a:p>
            <a:pPr algn="ctr">
              <a:lnSpc>
                <a:spcPct val="150000"/>
              </a:lnSpc>
            </a:pPr>
            <a:r>
              <a:rPr lang="ar-SA" sz="2000" b="1" dirty="0"/>
              <a:t> وإلى الأمام دوماً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46146D9-612B-466C-A71C-C6058FCA6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8" y="-1377"/>
            <a:ext cx="3641035" cy="3641035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9D7248AE-D13B-4AF4-979E-EF3353D43B51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482</a:t>
            </a:r>
          </a:p>
        </p:txBody>
      </p:sp>
    </p:spTree>
    <p:extLst>
      <p:ext uri="{BB962C8B-B14F-4D97-AF65-F5344CB8AC3E}">
        <p14:creationId xmlns:p14="http://schemas.microsoft.com/office/powerpoint/2010/main" val="1660616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56FB521-A856-47AF-9ADE-12515B6CD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978" y="412175"/>
            <a:ext cx="3721064" cy="566161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59F9857-2C26-42B2-8EB0-C237D8DB2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59" y="591586"/>
            <a:ext cx="6941069" cy="349131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7E2E940-24CE-4F7F-A065-8F192B9F9E9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469</a:t>
            </a:r>
          </a:p>
        </p:txBody>
      </p:sp>
      <p:pic>
        <p:nvPicPr>
          <p:cNvPr id="6" name="صورة 5">
            <a:hlinkClick r:id="rId4"/>
            <a:extLst>
              <a:ext uri="{FF2B5EF4-FFF2-40B4-BE49-F238E27FC236}">
                <a16:creationId xmlns:a16="http://schemas.microsoft.com/office/drawing/2014/main" id="{2F069406-5CD9-45F2-ACEB-4C2556E6EB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0203" y="5403113"/>
            <a:ext cx="1131982" cy="8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9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AD5F60A-C829-437A-8ABB-B4CEA15BA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13" y="430079"/>
            <a:ext cx="10712190" cy="460975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6B08829-FB68-428A-8AA9-F161E89ED7A9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470</a:t>
            </a:r>
          </a:p>
        </p:txBody>
      </p:sp>
    </p:spTree>
    <p:extLst>
      <p:ext uri="{BB962C8B-B14F-4D97-AF65-F5344CB8AC3E}">
        <p14:creationId xmlns:p14="http://schemas.microsoft.com/office/powerpoint/2010/main" val="427408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609DC33-8746-4FAB-8177-94BDD928F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728" y="132324"/>
            <a:ext cx="8096616" cy="672567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FDE69B9-0FC2-4915-AC9A-A51DAB2A36D5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471</a:t>
            </a:r>
          </a:p>
        </p:txBody>
      </p:sp>
    </p:spTree>
    <p:extLst>
      <p:ext uri="{BB962C8B-B14F-4D97-AF65-F5344CB8AC3E}">
        <p14:creationId xmlns:p14="http://schemas.microsoft.com/office/powerpoint/2010/main" val="335533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5563708-92F1-44CC-AD87-545411937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95" y="726298"/>
            <a:ext cx="10443244" cy="252726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DD3B49F-59CC-45DB-AAD5-906DEF3E87D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472</a:t>
            </a:r>
          </a:p>
        </p:txBody>
      </p:sp>
    </p:spTree>
    <p:extLst>
      <p:ext uri="{BB962C8B-B14F-4D97-AF65-F5344CB8AC3E}">
        <p14:creationId xmlns:p14="http://schemas.microsoft.com/office/powerpoint/2010/main" val="2683134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4EFF674-10E4-4A50-89A7-27F196734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648" y="339470"/>
            <a:ext cx="8676166" cy="626132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835406C-A850-444F-B8AF-85C90733DFD7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473</a:t>
            </a:r>
          </a:p>
        </p:txBody>
      </p:sp>
    </p:spTree>
    <p:extLst>
      <p:ext uri="{BB962C8B-B14F-4D97-AF65-F5344CB8AC3E}">
        <p14:creationId xmlns:p14="http://schemas.microsoft.com/office/powerpoint/2010/main" val="415685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A21F038-382A-4D73-B9B4-3F7D6C47F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712" y="349496"/>
            <a:ext cx="6769417" cy="619771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F38C008-78D1-40AE-B46D-FFBFC86D4C6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474</a:t>
            </a:r>
          </a:p>
        </p:txBody>
      </p:sp>
    </p:spTree>
    <p:extLst>
      <p:ext uri="{BB962C8B-B14F-4D97-AF65-F5344CB8AC3E}">
        <p14:creationId xmlns:p14="http://schemas.microsoft.com/office/powerpoint/2010/main" val="3558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9BD6F86-1D3F-49F4-B7D0-2CA51E59F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71" y="304122"/>
            <a:ext cx="10749448" cy="364950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8D3F1EC-C6C6-4D25-9263-4D87F36E7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453" y="4553761"/>
            <a:ext cx="10410866" cy="135793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3D8C8F1-7E24-41D4-B4AC-EC8459C345D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475</a:t>
            </a:r>
          </a:p>
        </p:txBody>
      </p:sp>
    </p:spTree>
    <p:extLst>
      <p:ext uri="{BB962C8B-B14F-4D97-AF65-F5344CB8AC3E}">
        <p14:creationId xmlns:p14="http://schemas.microsoft.com/office/powerpoint/2010/main" val="3156951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5B5C883-F281-41B5-9510-0D0AEF382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14" y="516773"/>
            <a:ext cx="10506496" cy="3481069"/>
          </a:xfrm>
          <a:prstGeom prst="rect">
            <a:avLst/>
          </a:prstGeom>
        </p:spPr>
      </p:pic>
      <p:pic>
        <p:nvPicPr>
          <p:cNvPr id="4" name="صورة 3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C249E48D-676E-49EA-82B6-A0D0078977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90" y="3569953"/>
            <a:ext cx="1277384" cy="277127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59C99C7-2C95-4009-8A30-7BCDF5814453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476</a:t>
            </a:r>
          </a:p>
        </p:txBody>
      </p:sp>
    </p:spTree>
    <p:extLst>
      <p:ext uri="{BB962C8B-B14F-4D97-AF65-F5344CB8AC3E}">
        <p14:creationId xmlns:p14="http://schemas.microsoft.com/office/powerpoint/2010/main" val="309956274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2452</TotalTime>
  <Words>82</Words>
  <Application>Microsoft Office PowerPoint</Application>
  <PresentationFormat>شاشة عريضة</PresentationFormat>
  <Paragraphs>30</Paragraphs>
  <Slides>15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Coming Soon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40</cp:revision>
  <dcterms:created xsi:type="dcterms:W3CDTF">2023-07-27T17:18:50Z</dcterms:created>
  <dcterms:modified xsi:type="dcterms:W3CDTF">2023-07-29T10:10:54Z</dcterms:modified>
</cp:coreProperties>
</file>