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3"/>
  </p:notesMasterIdLst>
  <p:sldIdLst>
    <p:sldId id="943" r:id="rId2"/>
    <p:sldId id="944" r:id="rId3"/>
    <p:sldId id="945" r:id="rId4"/>
    <p:sldId id="946" r:id="rId5"/>
    <p:sldId id="947" r:id="rId6"/>
    <p:sldId id="948" r:id="rId7"/>
    <p:sldId id="949" r:id="rId8"/>
    <p:sldId id="950" r:id="rId9"/>
    <p:sldId id="951" r:id="rId10"/>
    <p:sldId id="952" r:id="rId11"/>
    <p:sldId id="953" r:id="rId12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0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2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83883BA5-14A2-4988-9C1C-E99219A543B8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247555A1-4363-42BC-9C16-C9E0F0BF923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15466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" name="Google Shape;1054;g6039a3cf85_1_6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5" name="Google Shape;1055;g6039a3cf85_1_6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8555AF1-2454-8C6D-6A24-BDE6C739B0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C96F913E-348C-6CE2-7FDC-D16B4E20E0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C23A305-D1CA-E0CB-C03E-CEE58844D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DD94B91-4942-03AA-F6E0-6A9FB3847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FDD1B88-0714-058D-AC6A-7BD25736C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77406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B855297-6DBA-D9B9-80D0-60D427B31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843273F5-BD2A-F9EF-3A65-6715EB3BEB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02D9B25-5EF7-F660-AFCF-29D4EAB491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58EAC32-D3E5-BC4E-7919-7724FA54B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426A41D-7E71-0614-0829-0C7F08F89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62455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4A4D3F7D-B798-3C95-3E7C-E22EFDD055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C932C9C3-B366-571D-597E-FEFCB31B59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03F0355-0367-2748-8D21-256FDECCC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05CEEC3-0B22-FD9A-AC57-336D5B218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316F870-1BE0-0B38-7EE8-61181ED66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798736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HREE COLUMNS">
  <p:cSld name="TITLE + THREE COLUMNS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1" name="Google Shape;191;p13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192" name="Google Shape;192;p13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3" name="Google Shape;193;p13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4" name="Google Shape;194;p13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5" name="Google Shape;195;p13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6" name="Google Shape;196;p13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7" name="Google Shape;197;p13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8" name="Google Shape;198;p13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9" name="Google Shape;199;p13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0" name="Google Shape;200;p13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1" name="Google Shape;201;p13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2" name="Google Shape;202;p13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3" name="Google Shape;203;p13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04" name="Google Shape;204;p13"/>
          <p:cNvSpPr txBox="1">
            <a:spLocks noGrp="1"/>
          </p:cNvSpPr>
          <p:nvPr>
            <p:ph type="subTitle" idx="1"/>
          </p:nvPr>
        </p:nvSpPr>
        <p:spPr>
          <a:xfrm>
            <a:off x="8303733" y="2601400"/>
            <a:ext cx="2528800" cy="62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13"/>
          <p:cNvSpPr txBox="1">
            <a:spLocks noGrp="1"/>
          </p:cNvSpPr>
          <p:nvPr>
            <p:ph type="ctrTitle"/>
          </p:nvPr>
        </p:nvSpPr>
        <p:spPr>
          <a:xfrm>
            <a:off x="8303733" y="1946433"/>
            <a:ext cx="3964800" cy="79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06" name="Google Shape;206;p13"/>
          <p:cNvSpPr txBox="1">
            <a:spLocks noGrp="1"/>
          </p:cNvSpPr>
          <p:nvPr>
            <p:ph type="subTitle" idx="2"/>
          </p:nvPr>
        </p:nvSpPr>
        <p:spPr>
          <a:xfrm>
            <a:off x="8303733" y="3959267"/>
            <a:ext cx="2528800" cy="62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13"/>
          <p:cNvSpPr txBox="1">
            <a:spLocks noGrp="1"/>
          </p:cNvSpPr>
          <p:nvPr>
            <p:ph type="ctrTitle" idx="3"/>
          </p:nvPr>
        </p:nvSpPr>
        <p:spPr>
          <a:xfrm>
            <a:off x="8303733" y="3304300"/>
            <a:ext cx="3964800" cy="79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08" name="Google Shape;208;p13"/>
          <p:cNvSpPr txBox="1">
            <a:spLocks noGrp="1"/>
          </p:cNvSpPr>
          <p:nvPr>
            <p:ph type="subTitle" idx="4"/>
          </p:nvPr>
        </p:nvSpPr>
        <p:spPr>
          <a:xfrm>
            <a:off x="8303733" y="5317133"/>
            <a:ext cx="2528800" cy="62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13"/>
          <p:cNvSpPr txBox="1">
            <a:spLocks noGrp="1"/>
          </p:cNvSpPr>
          <p:nvPr>
            <p:ph type="ctrTitle" idx="5"/>
          </p:nvPr>
        </p:nvSpPr>
        <p:spPr>
          <a:xfrm>
            <a:off x="8303733" y="4662167"/>
            <a:ext cx="3964800" cy="79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10" name="Google Shape;210;p13"/>
          <p:cNvSpPr txBox="1">
            <a:spLocks noGrp="1"/>
          </p:cNvSpPr>
          <p:nvPr>
            <p:ph type="ctrTitle" idx="6"/>
          </p:nvPr>
        </p:nvSpPr>
        <p:spPr>
          <a:xfrm>
            <a:off x="1252700" y="689133"/>
            <a:ext cx="97204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615797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6" name="Google Shape;306;p19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307" name="Google Shape;307;p19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8" name="Google Shape;308;p19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9" name="Google Shape;309;p19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0" name="Google Shape;310;p19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1" name="Google Shape;311;p19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2" name="Google Shape;312;p19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3" name="Google Shape;313;p19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4" name="Google Shape;314;p19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5" name="Google Shape;315;p19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6" name="Google Shape;316;p19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7" name="Google Shape;317;p19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8" name="Google Shape;318;p19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1079481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780B7AD-16DD-D8F1-78D9-159619287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C1F962B1-1239-361B-3E3D-9D3087AD22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DE8A519-B25E-DABD-4658-C825C6ABD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1F4DB4E-E251-4067-EC49-4E7250F4D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0EADBCA-1220-51B2-1A2D-B9919AE8D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14931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D8505C8-F669-38BA-C4B9-70A701F9F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EED21779-5EDA-47BE-C3EE-AE10C3A8D3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078DA3E-4EE7-6BC2-123F-A99D311FF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70677EE-7E43-59ED-3D9D-AD1400030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757B281-73CC-522F-4D5B-6684AB6EA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38853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2F262BD-DA6C-12F4-AB1B-123CBBFE2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575F5791-9CAC-6551-F697-B1F6D04B7D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E095582D-E9DD-FE7F-B766-A4D66DE8DF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2DEDD0F0-4443-DBA4-2D91-8B75195EF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A7A9D4D8-43FB-7CB9-D640-907C6172E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53BA602D-7AAE-9FB1-F0FD-E9BF67BD0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81777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9D1AA20-CEE7-C5FF-F52A-E9AA2633E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8E46673D-9101-AEBA-A689-9AB0BDCA81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7F651B2A-BBC0-E9D0-43F7-D26417BF79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88EC52C8-AC01-1BBD-7506-FF0A13CE9B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06ECE301-ABEC-E717-E231-FB9A5C4EB1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63954176-52DD-1405-6B72-170619B06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5FA2DFEE-9CD0-CFD1-ACBE-D1A95ACD7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1F5150E2-7F88-20EF-3D2E-BB777C278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05147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EB7AF00-587D-6421-FA09-D4F146CBF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7055B049-6AC5-3DFE-A601-3AE0BEA7B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A84F843D-6E86-9A6F-5EE4-122CDF4D2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8C35D7EB-1C37-6277-BA7C-9A0BAF2C4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2429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B12D3BB4-44AD-F7D1-45BB-F8221AA69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5BC0D056-C04F-EE27-6394-AEF342264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EB317A76-CD46-01A0-E626-A4C404534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57772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E74BE38-0AC8-1CB2-CCAF-EBE222D6E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262B839-D819-6F91-5B86-8A90F0579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CB4A1305-3058-EF66-EF82-D901CF5C42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5AB58B10-075E-AE92-DCDF-0FC8B9D34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42BED60-BF57-6002-6776-83F73622D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F176FA2B-ABE7-7A20-784C-5D463D594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31000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9CBB36C-5E6A-113D-4A03-BB47DA4EC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9C6AF4E7-CBE8-1929-FC35-AE75670549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F0E26FD0-F2A9-303B-E01A-58B3253A90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5EC48587-F57F-E805-62AF-375FA6DB0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0A90DAC0-A3A2-2A0F-CF5B-074B3FFBC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64F8B289-C946-FA2C-5622-0F7D61BA1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2368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92E980DE-2E2F-B6FA-FD5A-BE4054605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D69CA0ED-CC24-4D7B-9FE6-D972EA6BDC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1CC9C88-EC29-3C9E-6FC8-F57D0589E5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7B3B1F2-6EFA-B3C8-8C53-73803D07AF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7221486-EA9A-A398-8182-FEE8AC31A4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29855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ngall.com/party-png" TargetMode="External"/><Relationship Id="rId13" Type="http://schemas.openxmlformats.org/officeDocument/2006/relationships/image" Target="../media/image6.gif"/><Relationship Id="rId18" Type="http://schemas.openxmlformats.org/officeDocument/2006/relationships/image" Target="../media/image9.png"/><Relationship Id="rId3" Type="http://schemas.openxmlformats.org/officeDocument/2006/relationships/hyperlink" Target="http://www.freestockphotos.biz/stockphoto/6139" TargetMode="External"/><Relationship Id="rId21" Type="http://schemas.openxmlformats.org/officeDocument/2006/relationships/hyperlink" Target="https://pixabay.com/en/bookshelves-rack-shelves-160438/" TargetMode="External"/><Relationship Id="rId7" Type="http://schemas.openxmlformats.org/officeDocument/2006/relationships/image" Target="../media/image4.png"/><Relationship Id="rId12" Type="http://schemas.openxmlformats.org/officeDocument/2006/relationships/hyperlink" Target="file:///C:\Users\bnooo\OneDrive\Desktop\&#1583;&#1608;&#1585;&#1577;%20&#1575;&#1604;&#1601;&#1589;&#1608;&#1604;%20&#1575;&#1604;&#1575;&#1601;&#1578;&#1585;&#1575;&#1590;&#1610;&#1577;\&#1603;&#1588;&#1601;%20&#1605;&#1578;&#1575;&#1576;&#1593;&#1577;%20&#1610;&#1608;&#1605;&#1610;%20&#1582;&#1575;&#1605;&#1587;.docx" TargetMode="External"/><Relationship Id="rId17" Type="http://schemas.openxmlformats.org/officeDocument/2006/relationships/hyperlink" Target="https://pixabay.com/en/books-library-studying-reading-1614700/" TargetMode="External"/><Relationship Id="rId2" Type="http://schemas.openxmlformats.org/officeDocument/2006/relationships/image" Target="../media/image1.jpg"/><Relationship Id="rId16" Type="http://schemas.openxmlformats.org/officeDocument/2006/relationships/image" Target="../media/image8.jpg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aindart.deviantart.com/art/blackboard-chalk-309519870" TargetMode="External"/><Relationship Id="rId11" Type="http://schemas.openxmlformats.org/officeDocument/2006/relationships/hyperlink" Target="https://pixabay.com/en/clipboard-paper-holder-notepad-23638/" TargetMode="External"/><Relationship Id="rId5" Type="http://schemas.openxmlformats.org/officeDocument/2006/relationships/image" Target="../media/image3.jpg"/><Relationship Id="rId15" Type="http://schemas.openxmlformats.org/officeDocument/2006/relationships/hyperlink" Target="https://pixabay.com/en/flowerpot-growing-leaf-plant-148267/" TargetMode="External"/><Relationship Id="rId10" Type="http://schemas.openxmlformats.org/officeDocument/2006/relationships/image" Target="../media/image5.png"/><Relationship Id="rId19" Type="http://schemas.openxmlformats.org/officeDocument/2006/relationships/hyperlink" Target="https://drydenart.weebly.com/fugleblog/magic-carpet-ride" TargetMode="External"/><Relationship Id="rId4" Type="http://schemas.openxmlformats.org/officeDocument/2006/relationships/image" Target="../media/image2.jpeg"/><Relationship Id="rId9" Type="http://schemas.openxmlformats.org/officeDocument/2006/relationships/slide" Target="slide9.xml"/><Relationship Id="rId1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hyperlink" Target="https://youtu.be/zbLntSm_HJI" TargetMode="Externa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صورة 15" descr="صورة تحتوي على نص, بساط, أثاث&#10;&#10;تم إنشاء الوصف تلقائياً">
            <a:extLst>
              <a:ext uri="{FF2B5EF4-FFF2-40B4-BE49-F238E27FC236}">
                <a16:creationId xmlns:a16="http://schemas.microsoft.com/office/drawing/2014/main" id="{EA8AC125-2D54-4EE2-8DBB-F896EEA713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119885" y="1551797"/>
            <a:ext cx="2713167" cy="1801225"/>
          </a:xfrm>
          <a:prstGeom prst="rect">
            <a:avLst/>
          </a:prstGeom>
        </p:spPr>
      </p:pic>
      <p:sp>
        <p:nvSpPr>
          <p:cNvPr id="10" name="مستطيل 9">
            <a:extLst>
              <a:ext uri="{FF2B5EF4-FFF2-40B4-BE49-F238E27FC236}">
                <a16:creationId xmlns:a16="http://schemas.microsoft.com/office/drawing/2014/main" id="{DF8809C7-A9C2-46E3-B323-7531098BAEC2}"/>
              </a:ext>
            </a:extLst>
          </p:cNvPr>
          <p:cNvSpPr/>
          <p:nvPr/>
        </p:nvSpPr>
        <p:spPr>
          <a:xfrm>
            <a:off x="0" y="4980920"/>
            <a:ext cx="12192000" cy="187708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" name="صورة 2" descr="صورة تحتوي على نص, شاشة عرض, تلفاز, إلكترونيات&#10;&#10;تم إنشاء الوصف تلقائياً">
            <a:extLst>
              <a:ext uri="{FF2B5EF4-FFF2-40B4-BE49-F238E27FC236}">
                <a16:creationId xmlns:a16="http://schemas.microsoft.com/office/drawing/2014/main" id="{FAA27B0C-6978-4DC6-AE6E-F04F8ADA08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2771066" y="432806"/>
            <a:ext cx="6120708" cy="3713230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FA294892-AD5A-4C99-A131-8880BD26D76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2750694" y="-413521"/>
            <a:ext cx="6343651" cy="1466996"/>
          </a:xfrm>
          <a:prstGeom prst="rect">
            <a:avLst/>
          </a:prstGeom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105F6161-AF18-4795-954B-8310F53376BB}"/>
              </a:ext>
            </a:extLst>
          </p:cNvPr>
          <p:cNvSpPr txBox="1"/>
          <p:nvPr/>
        </p:nvSpPr>
        <p:spPr>
          <a:xfrm>
            <a:off x="3187119" y="941781"/>
            <a:ext cx="553255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solidFill>
                  <a:schemeClr val="bg1"/>
                </a:solidFill>
              </a:rPr>
              <a:t>موضوع الدرس: الأعداد الكسرية</a:t>
            </a:r>
          </a:p>
        </p:txBody>
      </p:sp>
      <p:sp>
        <p:nvSpPr>
          <p:cNvPr id="18" name="مستطيل 17">
            <a:hlinkClick r:id="" action="ppaction://noaction"/>
            <a:extLst>
              <a:ext uri="{FF2B5EF4-FFF2-40B4-BE49-F238E27FC236}">
                <a16:creationId xmlns:a16="http://schemas.microsoft.com/office/drawing/2014/main" id="{FB011054-2DD6-4834-A9E1-0E55EE82FACE}"/>
              </a:ext>
            </a:extLst>
          </p:cNvPr>
          <p:cNvSpPr/>
          <p:nvPr/>
        </p:nvSpPr>
        <p:spPr>
          <a:xfrm>
            <a:off x="7003975" y="2132586"/>
            <a:ext cx="1566125" cy="61671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 تمهيد </a:t>
            </a:r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0FFB148E-6528-4BAD-80D3-0114895B3E4C}"/>
              </a:ext>
            </a:extLst>
          </p:cNvPr>
          <p:cNvSpPr/>
          <p:nvPr/>
        </p:nvSpPr>
        <p:spPr>
          <a:xfrm>
            <a:off x="3490248" y="2084832"/>
            <a:ext cx="1566125" cy="61671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/>
              <a:t>أهداف الدرس</a:t>
            </a:r>
          </a:p>
        </p:txBody>
      </p:sp>
      <p:sp>
        <p:nvSpPr>
          <p:cNvPr id="20" name="مستطيل 19">
            <a:extLst>
              <a:ext uri="{FF2B5EF4-FFF2-40B4-BE49-F238E27FC236}">
                <a16:creationId xmlns:a16="http://schemas.microsoft.com/office/drawing/2014/main" id="{00A3F41A-DB77-43CA-AC69-3AF5423F046B}"/>
              </a:ext>
            </a:extLst>
          </p:cNvPr>
          <p:cNvSpPr/>
          <p:nvPr/>
        </p:nvSpPr>
        <p:spPr>
          <a:xfrm>
            <a:off x="5236576" y="2091614"/>
            <a:ext cx="1566125" cy="61671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المفردات</a:t>
            </a:r>
          </a:p>
        </p:txBody>
      </p:sp>
      <p:sp>
        <p:nvSpPr>
          <p:cNvPr id="21" name="مستطيل 20">
            <a:hlinkClick r:id="rId9" action="ppaction://hlinksldjump"/>
            <a:extLst>
              <a:ext uri="{FF2B5EF4-FFF2-40B4-BE49-F238E27FC236}">
                <a16:creationId xmlns:a16="http://schemas.microsoft.com/office/drawing/2014/main" id="{756DBA46-BC47-4439-871C-6D4995D382AD}"/>
              </a:ext>
            </a:extLst>
          </p:cNvPr>
          <p:cNvSpPr/>
          <p:nvPr/>
        </p:nvSpPr>
        <p:spPr>
          <a:xfrm>
            <a:off x="3478339" y="2925914"/>
            <a:ext cx="1566125" cy="61671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/>
              <a:t>نشاط تفاعلي</a:t>
            </a:r>
          </a:p>
        </p:txBody>
      </p:sp>
      <p:sp>
        <p:nvSpPr>
          <p:cNvPr id="22" name="مستطيل 21">
            <a:extLst>
              <a:ext uri="{FF2B5EF4-FFF2-40B4-BE49-F238E27FC236}">
                <a16:creationId xmlns:a16="http://schemas.microsoft.com/office/drawing/2014/main" id="{E2D2F83E-D6F8-493F-B463-B69727C1CDE0}"/>
              </a:ext>
            </a:extLst>
          </p:cNvPr>
          <p:cNvSpPr/>
          <p:nvPr/>
        </p:nvSpPr>
        <p:spPr>
          <a:xfrm>
            <a:off x="5263968" y="2927968"/>
            <a:ext cx="1566125" cy="61671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تدريبات</a:t>
            </a:r>
          </a:p>
        </p:txBody>
      </p:sp>
      <p:sp>
        <p:nvSpPr>
          <p:cNvPr id="23" name="مستطيل 22">
            <a:extLst>
              <a:ext uri="{FF2B5EF4-FFF2-40B4-BE49-F238E27FC236}">
                <a16:creationId xmlns:a16="http://schemas.microsoft.com/office/drawing/2014/main" id="{BE0A5693-2AB8-415D-929E-41DE68DDDF94}"/>
              </a:ext>
            </a:extLst>
          </p:cNvPr>
          <p:cNvSpPr/>
          <p:nvPr/>
        </p:nvSpPr>
        <p:spPr>
          <a:xfrm>
            <a:off x="7003975" y="2967192"/>
            <a:ext cx="1566125" cy="61671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أمثلة</a:t>
            </a:r>
          </a:p>
        </p:txBody>
      </p:sp>
      <p:grpSp>
        <p:nvGrpSpPr>
          <p:cNvPr id="28" name="مجموعة 27">
            <a:extLst>
              <a:ext uri="{FF2B5EF4-FFF2-40B4-BE49-F238E27FC236}">
                <a16:creationId xmlns:a16="http://schemas.microsoft.com/office/drawing/2014/main" id="{318AD04F-F03E-4F2A-92D4-21EC7B6C193F}"/>
              </a:ext>
            </a:extLst>
          </p:cNvPr>
          <p:cNvGrpSpPr/>
          <p:nvPr/>
        </p:nvGrpSpPr>
        <p:grpSpPr>
          <a:xfrm>
            <a:off x="8691174" y="3340669"/>
            <a:ext cx="2279374" cy="1592601"/>
            <a:chOff x="2668437" y="4627692"/>
            <a:chExt cx="2279374" cy="1592601"/>
          </a:xfrm>
        </p:grpSpPr>
        <p:pic>
          <p:nvPicPr>
            <p:cNvPr id="29" name="Picture 33">
              <a:extLst>
                <a:ext uri="{FF2B5EF4-FFF2-40B4-BE49-F238E27FC236}">
                  <a16:creationId xmlns:a16="http://schemas.microsoft.com/office/drawing/2014/main" id="{41AD0F71-A165-4F03-BBDD-1EB1C7EB4AC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1"/>
                </a:ext>
              </a:extLst>
            </a:blip>
            <a:stretch>
              <a:fillRect/>
            </a:stretch>
          </p:blipFill>
          <p:spPr>
            <a:xfrm>
              <a:off x="3036258" y="4627692"/>
              <a:ext cx="1505616" cy="1592601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</p:pic>
        <p:sp>
          <p:nvSpPr>
            <p:cNvPr id="30" name="شكل بيضاوي 29">
              <a:hlinkClick r:id="rId12" action="ppaction://hlinkfile"/>
              <a:extLst>
                <a:ext uri="{FF2B5EF4-FFF2-40B4-BE49-F238E27FC236}">
                  <a16:creationId xmlns:a16="http://schemas.microsoft.com/office/drawing/2014/main" id="{F7736647-DEB7-49D3-8675-A9C3457563B4}"/>
                </a:ext>
              </a:extLst>
            </p:cNvPr>
            <p:cNvSpPr/>
            <p:nvPr/>
          </p:nvSpPr>
          <p:spPr>
            <a:xfrm>
              <a:off x="2668437" y="4899659"/>
              <a:ext cx="2279374" cy="1066800"/>
            </a:xfrm>
            <a:prstGeom prst="ellipse">
              <a:avLst/>
            </a:prstGeom>
            <a:no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سجل الحضور</a:t>
              </a:r>
            </a:p>
          </p:txBody>
        </p:sp>
      </p:grpSp>
      <p:pic>
        <p:nvPicPr>
          <p:cNvPr id="34" name="Picture 4" descr="ساعة متحركة مجانية ، تنزيل مجاني قصاصة فنية ، قصاصة فنية مجانية - آخر">
            <a:extLst>
              <a:ext uri="{FF2B5EF4-FFF2-40B4-BE49-F238E27FC236}">
                <a16:creationId xmlns:a16="http://schemas.microsoft.com/office/drawing/2014/main" id="{9E5E0AD9-EE60-4EED-AEBE-74E85AB3E4F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4765" y="232826"/>
            <a:ext cx="1163405" cy="1163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85727BAF-2742-45E5-A297-8CB6570ECA2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5"/>
              </a:ext>
            </a:extLst>
          </a:blip>
          <a:stretch>
            <a:fillRect/>
          </a:stretch>
        </p:blipFill>
        <p:spPr>
          <a:xfrm>
            <a:off x="9418368" y="3029537"/>
            <a:ext cx="2350811" cy="2244290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929827CA-A9A7-40D4-A4BF-28C60882B92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7"/>
              </a:ext>
            </a:extLst>
          </a:blip>
          <a:stretch>
            <a:fillRect/>
          </a:stretch>
        </p:blipFill>
        <p:spPr>
          <a:xfrm>
            <a:off x="316572" y="2863474"/>
            <a:ext cx="2244320" cy="2244320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99CF1F89-70A5-4B22-A5BB-E49F0248809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9"/>
              </a:ext>
            </a:extLst>
          </a:blip>
          <a:stretch>
            <a:fillRect/>
          </a:stretch>
        </p:blipFill>
        <p:spPr>
          <a:xfrm>
            <a:off x="1170609" y="5234667"/>
            <a:ext cx="10089931" cy="1291807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29BC067F-2DE0-4628-BCAE-F641196EEF62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1"/>
              </a:ext>
            </a:extLst>
          </a:blip>
          <a:stretch>
            <a:fillRect/>
          </a:stretch>
        </p:blipFill>
        <p:spPr>
          <a:xfrm>
            <a:off x="79389" y="1033707"/>
            <a:ext cx="2630787" cy="1446933"/>
          </a:xfrm>
          <a:prstGeom prst="rect">
            <a:avLst/>
          </a:prstGeom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1F9608F8-388A-4D3E-A540-DD4C5746A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49FD-97E6-40C1-8A53-F083933CA9D8}" type="slidenum">
              <a:rPr lang="ar-SA" smtClean="0"/>
              <a:t>1</a:t>
            </a:fld>
            <a:endParaRPr lang="ar-SA"/>
          </a:p>
        </p:txBody>
      </p: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89B07746-AB43-43C4-B6A5-2A2891572ABD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205</a:t>
            </a:r>
          </a:p>
        </p:txBody>
      </p:sp>
    </p:spTree>
    <p:extLst>
      <p:ext uri="{BB962C8B-B14F-4D97-AF65-F5344CB8AC3E}">
        <p14:creationId xmlns:p14="http://schemas.microsoft.com/office/powerpoint/2010/main" val="31409381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95276C87-FB4D-4F76-B40A-D7F43C86A2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9785" y="315310"/>
            <a:ext cx="9395263" cy="1827747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B688F195-CA41-48E1-BC7E-8161701EB6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8820" y="2254469"/>
            <a:ext cx="4456228" cy="835543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C86FED54-D5EA-446B-9F7D-91D03C708A37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214</a:t>
            </a:r>
          </a:p>
        </p:txBody>
      </p:sp>
    </p:spTree>
    <p:extLst>
      <p:ext uri="{BB962C8B-B14F-4D97-AF65-F5344CB8AC3E}">
        <p14:creationId xmlns:p14="http://schemas.microsoft.com/office/powerpoint/2010/main" val="38005999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4322F95C-0999-48EE-ACF8-8516958FE4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6171" y="362607"/>
            <a:ext cx="10070205" cy="5248047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D005A937-CDDF-47A9-853D-D6DCAFC3B216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215</a:t>
            </a:r>
          </a:p>
        </p:txBody>
      </p:sp>
    </p:spTree>
    <p:extLst>
      <p:ext uri="{BB962C8B-B14F-4D97-AF65-F5344CB8AC3E}">
        <p14:creationId xmlns:p14="http://schemas.microsoft.com/office/powerpoint/2010/main" val="23522670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6" name="Google Shape;1106;p36"/>
          <p:cNvGrpSpPr/>
          <p:nvPr/>
        </p:nvGrpSpPr>
        <p:grpSpPr>
          <a:xfrm>
            <a:off x="11161648" y="4042673"/>
            <a:ext cx="376581" cy="317063"/>
            <a:chOff x="5829046" y="1742913"/>
            <a:chExt cx="282436" cy="237797"/>
          </a:xfrm>
        </p:grpSpPr>
        <p:sp>
          <p:nvSpPr>
            <p:cNvPr id="1107" name="Google Shape;1107;p36"/>
            <p:cNvSpPr/>
            <p:nvPr/>
          </p:nvSpPr>
          <p:spPr>
            <a:xfrm rot="5400000">
              <a:off x="5860564" y="1732157"/>
              <a:ext cx="219033" cy="260137"/>
            </a:xfrm>
            <a:custGeom>
              <a:avLst/>
              <a:gdLst/>
              <a:ahLst/>
              <a:cxnLst/>
              <a:rect l="l" t="t" r="r" b="b"/>
              <a:pathLst>
                <a:path w="15537" h="18456" extrusionOk="0">
                  <a:moveTo>
                    <a:pt x="7606" y="0"/>
                  </a:moveTo>
                  <a:cubicBezTo>
                    <a:pt x="7424" y="0"/>
                    <a:pt x="7225" y="59"/>
                    <a:pt x="7004" y="210"/>
                  </a:cubicBezTo>
                  <a:cubicBezTo>
                    <a:pt x="6438" y="598"/>
                    <a:pt x="5967" y="1075"/>
                    <a:pt x="5430" y="1483"/>
                  </a:cubicBezTo>
                  <a:cubicBezTo>
                    <a:pt x="4080" y="2508"/>
                    <a:pt x="2964" y="3740"/>
                    <a:pt x="2032" y="5176"/>
                  </a:cubicBezTo>
                  <a:cubicBezTo>
                    <a:pt x="1126" y="6573"/>
                    <a:pt x="512" y="8057"/>
                    <a:pt x="139" y="9792"/>
                  </a:cubicBezTo>
                  <a:cubicBezTo>
                    <a:pt x="164" y="10481"/>
                    <a:pt x="0" y="11365"/>
                    <a:pt x="270" y="12086"/>
                  </a:cubicBezTo>
                  <a:cubicBezTo>
                    <a:pt x="555" y="12845"/>
                    <a:pt x="794" y="13648"/>
                    <a:pt x="1148" y="14402"/>
                  </a:cubicBezTo>
                  <a:cubicBezTo>
                    <a:pt x="1566" y="15298"/>
                    <a:pt x="2298" y="15856"/>
                    <a:pt x="2886" y="16492"/>
                  </a:cubicBezTo>
                  <a:cubicBezTo>
                    <a:pt x="3248" y="16884"/>
                    <a:pt x="3825" y="17509"/>
                    <a:pt x="4595" y="17509"/>
                  </a:cubicBezTo>
                  <a:cubicBezTo>
                    <a:pt x="4640" y="17509"/>
                    <a:pt x="4686" y="17506"/>
                    <a:pt x="4732" y="17502"/>
                  </a:cubicBezTo>
                  <a:cubicBezTo>
                    <a:pt x="4746" y="17501"/>
                    <a:pt x="4762" y="17499"/>
                    <a:pt x="4781" y="17499"/>
                  </a:cubicBezTo>
                  <a:cubicBezTo>
                    <a:pt x="4870" y="17499"/>
                    <a:pt x="5000" y="17529"/>
                    <a:pt x="4960" y="17732"/>
                  </a:cubicBezTo>
                  <a:cubicBezTo>
                    <a:pt x="4924" y="17911"/>
                    <a:pt x="5102" y="17978"/>
                    <a:pt x="5218" y="17978"/>
                  </a:cubicBezTo>
                  <a:cubicBezTo>
                    <a:pt x="5248" y="17978"/>
                    <a:pt x="5274" y="17973"/>
                    <a:pt x="5291" y="17965"/>
                  </a:cubicBezTo>
                  <a:cubicBezTo>
                    <a:pt x="5400" y="17912"/>
                    <a:pt x="5503" y="17892"/>
                    <a:pt x="5602" y="17892"/>
                  </a:cubicBezTo>
                  <a:cubicBezTo>
                    <a:pt x="5850" y="17892"/>
                    <a:pt x="6073" y="18021"/>
                    <a:pt x="6316" y="18088"/>
                  </a:cubicBezTo>
                  <a:cubicBezTo>
                    <a:pt x="6528" y="18148"/>
                    <a:pt x="6551" y="18391"/>
                    <a:pt x="6802" y="18419"/>
                  </a:cubicBezTo>
                  <a:cubicBezTo>
                    <a:pt x="7030" y="18444"/>
                    <a:pt x="7254" y="18456"/>
                    <a:pt x="7473" y="18456"/>
                  </a:cubicBezTo>
                  <a:cubicBezTo>
                    <a:pt x="9168" y="18456"/>
                    <a:pt x="10633" y="17752"/>
                    <a:pt x="12054" y="16820"/>
                  </a:cubicBezTo>
                  <a:cubicBezTo>
                    <a:pt x="13023" y="16183"/>
                    <a:pt x="13663" y="15257"/>
                    <a:pt x="14411" y="14423"/>
                  </a:cubicBezTo>
                  <a:cubicBezTo>
                    <a:pt x="14491" y="14333"/>
                    <a:pt x="14733" y="14317"/>
                    <a:pt x="14659" y="14178"/>
                  </a:cubicBezTo>
                  <a:cubicBezTo>
                    <a:pt x="14458" y="13802"/>
                    <a:pt x="14810" y="13565"/>
                    <a:pt x="14831" y="13285"/>
                  </a:cubicBezTo>
                  <a:cubicBezTo>
                    <a:pt x="14865" y="12838"/>
                    <a:pt x="15413" y="12735"/>
                    <a:pt x="15380" y="12418"/>
                  </a:cubicBezTo>
                  <a:cubicBezTo>
                    <a:pt x="15297" y="11627"/>
                    <a:pt x="15351" y="10834"/>
                    <a:pt x="15290" y="10060"/>
                  </a:cubicBezTo>
                  <a:cubicBezTo>
                    <a:pt x="15253" y="9591"/>
                    <a:pt x="15537" y="8932"/>
                    <a:pt x="14954" y="8548"/>
                  </a:cubicBezTo>
                  <a:cubicBezTo>
                    <a:pt x="15023" y="7411"/>
                    <a:pt x="14225" y="6602"/>
                    <a:pt x="13733" y="5728"/>
                  </a:cubicBezTo>
                  <a:cubicBezTo>
                    <a:pt x="13308" y="4973"/>
                    <a:pt x="12711" y="4223"/>
                    <a:pt x="11922" y="3698"/>
                  </a:cubicBezTo>
                  <a:cubicBezTo>
                    <a:pt x="11489" y="3409"/>
                    <a:pt x="11170" y="2967"/>
                    <a:pt x="10762" y="2620"/>
                  </a:cubicBezTo>
                  <a:cubicBezTo>
                    <a:pt x="10009" y="1981"/>
                    <a:pt x="9438" y="1117"/>
                    <a:pt x="8648" y="541"/>
                  </a:cubicBezTo>
                  <a:cubicBezTo>
                    <a:pt x="8378" y="345"/>
                    <a:pt x="8046" y="0"/>
                    <a:pt x="7606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108" name="Google Shape;1108;p36"/>
            <p:cNvSpPr/>
            <p:nvPr/>
          </p:nvSpPr>
          <p:spPr>
            <a:xfrm rot="5400000">
              <a:off x="5851366" y="1720593"/>
              <a:ext cx="237797" cy="282436"/>
            </a:xfrm>
            <a:custGeom>
              <a:avLst/>
              <a:gdLst/>
              <a:ahLst/>
              <a:cxnLst/>
              <a:rect l="l" t="t" r="r" b="b"/>
              <a:pathLst>
                <a:path w="16868" h="20038" extrusionOk="0">
                  <a:moveTo>
                    <a:pt x="8141" y="1180"/>
                  </a:moveTo>
                  <a:cubicBezTo>
                    <a:pt x="8352" y="1180"/>
                    <a:pt x="8529" y="1381"/>
                    <a:pt x="8800" y="1767"/>
                  </a:cubicBezTo>
                  <a:cubicBezTo>
                    <a:pt x="9118" y="2220"/>
                    <a:pt x="9542" y="2618"/>
                    <a:pt x="9981" y="2961"/>
                  </a:cubicBezTo>
                  <a:cubicBezTo>
                    <a:pt x="11153" y="3877"/>
                    <a:pt x="12071" y="5029"/>
                    <a:pt x="13098" y="6078"/>
                  </a:cubicBezTo>
                  <a:cubicBezTo>
                    <a:pt x="13702" y="6696"/>
                    <a:pt x="14121" y="7426"/>
                    <a:pt x="14526" y="8088"/>
                  </a:cubicBezTo>
                  <a:cubicBezTo>
                    <a:pt x="15041" y="8928"/>
                    <a:pt x="15356" y="9992"/>
                    <a:pt x="15377" y="11060"/>
                  </a:cubicBezTo>
                  <a:cubicBezTo>
                    <a:pt x="15390" y="11788"/>
                    <a:pt x="15453" y="12517"/>
                    <a:pt x="15240" y="13230"/>
                  </a:cubicBezTo>
                  <a:cubicBezTo>
                    <a:pt x="15172" y="13583"/>
                    <a:pt x="15191" y="13990"/>
                    <a:pt x="15017" y="14281"/>
                  </a:cubicBezTo>
                  <a:cubicBezTo>
                    <a:pt x="14506" y="15138"/>
                    <a:pt x="13976" y="15970"/>
                    <a:pt x="13191" y="16650"/>
                  </a:cubicBezTo>
                  <a:cubicBezTo>
                    <a:pt x="12415" y="17322"/>
                    <a:pt x="11519" y="17769"/>
                    <a:pt x="10681" y="18321"/>
                  </a:cubicBezTo>
                  <a:cubicBezTo>
                    <a:pt x="10244" y="18610"/>
                    <a:pt x="9753" y="18700"/>
                    <a:pt x="9264" y="18700"/>
                  </a:cubicBezTo>
                  <a:cubicBezTo>
                    <a:pt x="9009" y="18700"/>
                    <a:pt x="8755" y="18675"/>
                    <a:pt x="8509" y="18642"/>
                  </a:cubicBezTo>
                  <a:cubicBezTo>
                    <a:pt x="7915" y="18560"/>
                    <a:pt x="7322" y="18610"/>
                    <a:pt x="6713" y="18455"/>
                  </a:cubicBezTo>
                  <a:cubicBezTo>
                    <a:pt x="5109" y="18046"/>
                    <a:pt x="3885" y="17202"/>
                    <a:pt x="2825" y="15943"/>
                  </a:cubicBezTo>
                  <a:cubicBezTo>
                    <a:pt x="2294" y="15311"/>
                    <a:pt x="1948" y="14597"/>
                    <a:pt x="1496" y="13936"/>
                  </a:cubicBezTo>
                  <a:cubicBezTo>
                    <a:pt x="1142" y="13419"/>
                    <a:pt x="1108" y="12748"/>
                    <a:pt x="1137" y="12190"/>
                  </a:cubicBezTo>
                  <a:cubicBezTo>
                    <a:pt x="1184" y="11276"/>
                    <a:pt x="1047" y="10336"/>
                    <a:pt x="1392" y="9435"/>
                  </a:cubicBezTo>
                  <a:cubicBezTo>
                    <a:pt x="1881" y="8162"/>
                    <a:pt x="2512" y="6985"/>
                    <a:pt x="3243" y="5829"/>
                  </a:cubicBezTo>
                  <a:cubicBezTo>
                    <a:pt x="4347" y="4081"/>
                    <a:pt x="6038" y="2971"/>
                    <a:pt x="7482" y="1592"/>
                  </a:cubicBezTo>
                  <a:cubicBezTo>
                    <a:pt x="7772" y="1314"/>
                    <a:pt x="7968" y="1180"/>
                    <a:pt x="8141" y="1180"/>
                  </a:cubicBezTo>
                  <a:close/>
                  <a:moveTo>
                    <a:pt x="8257" y="0"/>
                  </a:moveTo>
                  <a:cubicBezTo>
                    <a:pt x="8061" y="0"/>
                    <a:pt x="7844" y="64"/>
                    <a:pt x="7605" y="228"/>
                  </a:cubicBezTo>
                  <a:cubicBezTo>
                    <a:pt x="6991" y="649"/>
                    <a:pt x="6479" y="1168"/>
                    <a:pt x="5895" y="1610"/>
                  </a:cubicBezTo>
                  <a:cubicBezTo>
                    <a:pt x="4431" y="2723"/>
                    <a:pt x="3219" y="4060"/>
                    <a:pt x="2208" y="5620"/>
                  </a:cubicBezTo>
                  <a:cubicBezTo>
                    <a:pt x="1224" y="7138"/>
                    <a:pt x="556" y="8748"/>
                    <a:pt x="153" y="10632"/>
                  </a:cubicBezTo>
                  <a:cubicBezTo>
                    <a:pt x="177" y="11380"/>
                    <a:pt x="0" y="12339"/>
                    <a:pt x="293" y="13122"/>
                  </a:cubicBezTo>
                  <a:cubicBezTo>
                    <a:pt x="602" y="13947"/>
                    <a:pt x="864" y="14818"/>
                    <a:pt x="1247" y="15638"/>
                  </a:cubicBezTo>
                  <a:cubicBezTo>
                    <a:pt x="1701" y="16608"/>
                    <a:pt x="2496" y="17215"/>
                    <a:pt x="3135" y="17907"/>
                  </a:cubicBezTo>
                  <a:cubicBezTo>
                    <a:pt x="3528" y="18332"/>
                    <a:pt x="4154" y="19009"/>
                    <a:pt x="4989" y="19009"/>
                  </a:cubicBezTo>
                  <a:cubicBezTo>
                    <a:pt x="5039" y="19009"/>
                    <a:pt x="5088" y="19007"/>
                    <a:pt x="5139" y="19002"/>
                  </a:cubicBezTo>
                  <a:cubicBezTo>
                    <a:pt x="5153" y="19001"/>
                    <a:pt x="5171" y="19000"/>
                    <a:pt x="5190" y="19000"/>
                  </a:cubicBezTo>
                  <a:cubicBezTo>
                    <a:pt x="5287" y="19000"/>
                    <a:pt x="5429" y="19031"/>
                    <a:pt x="5385" y="19252"/>
                  </a:cubicBezTo>
                  <a:cubicBezTo>
                    <a:pt x="5346" y="19447"/>
                    <a:pt x="5541" y="19519"/>
                    <a:pt x="5667" y="19519"/>
                  </a:cubicBezTo>
                  <a:cubicBezTo>
                    <a:pt x="5699" y="19519"/>
                    <a:pt x="5727" y="19514"/>
                    <a:pt x="5745" y="19505"/>
                  </a:cubicBezTo>
                  <a:cubicBezTo>
                    <a:pt x="5864" y="19447"/>
                    <a:pt x="5975" y="19425"/>
                    <a:pt x="6083" y="19425"/>
                  </a:cubicBezTo>
                  <a:cubicBezTo>
                    <a:pt x="6352" y="19425"/>
                    <a:pt x="6595" y="19566"/>
                    <a:pt x="6859" y="19638"/>
                  </a:cubicBezTo>
                  <a:cubicBezTo>
                    <a:pt x="7088" y="19703"/>
                    <a:pt x="7113" y="19967"/>
                    <a:pt x="7386" y="19997"/>
                  </a:cubicBezTo>
                  <a:cubicBezTo>
                    <a:pt x="7635" y="20024"/>
                    <a:pt x="7878" y="20037"/>
                    <a:pt x="8118" y="20037"/>
                  </a:cubicBezTo>
                  <a:cubicBezTo>
                    <a:pt x="9955" y="20037"/>
                    <a:pt x="11545" y="19274"/>
                    <a:pt x="13087" y="18262"/>
                  </a:cubicBezTo>
                  <a:cubicBezTo>
                    <a:pt x="14140" y="17571"/>
                    <a:pt x="14835" y="16567"/>
                    <a:pt x="15645" y="15661"/>
                  </a:cubicBezTo>
                  <a:cubicBezTo>
                    <a:pt x="15735" y="15562"/>
                    <a:pt x="15996" y="15545"/>
                    <a:pt x="15915" y="15394"/>
                  </a:cubicBezTo>
                  <a:cubicBezTo>
                    <a:pt x="15698" y="14987"/>
                    <a:pt x="16080" y="14728"/>
                    <a:pt x="16103" y="14425"/>
                  </a:cubicBezTo>
                  <a:cubicBezTo>
                    <a:pt x="16140" y="13939"/>
                    <a:pt x="16735" y="13829"/>
                    <a:pt x="16698" y="13483"/>
                  </a:cubicBezTo>
                  <a:cubicBezTo>
                    <a:pt x="16608" y="12625"/>
                    <a:pt x="16666" y="11763"/>
                    <a:pt x="16600" y="10924"/>
                  </a:cubicBezTo>
                  <a:cubicBezTo>
                    <a:pt x="16561" y="10414"/>
                    <a:pt x="16868" y="9699"/>
                    <a:pt x="16237" y="9281"/>
                  </a:cubicBezTo>
                  <a:cubicBezTo>
                    <a:pt x="16311" y="8046"/>
                    <a:pt x="15445" y="7168"/>
                    <a:pt x="14912" y="6221"/>
                  </a:cubicBezTo>
                  <a:cubicBezTo>
                    <a:pt x="14449" y="5400"/>
                    <a:pt x="13801" y="4587"/>
                    <a:pt x="12945" y="4015"/>
                  </a:cubicBezTo>
                  <a:cubicBezTo>
                    <a:pt x="12475" y="3702"/>
                    <a:pt x="12127" y="3221"/>
                    <a:pt x="11685" y="2845"/>
                  </a:cubicBezTo>
                  <a:cubicBezTo>
                    <a:pt x="10868" y="2151"/>
                    <a:pt x="10246" y="1212"/>
                    <a:pt x="9389" y="588"/>
                  </a:cubicBezTo>
                  <a:cubicBezTo>
                    <a:pt x="9096" y="375"/>
                    <a:pt x="8735" y="0"/>
                    <a:pt x="8257" y="0"/>
                  </a:cubicBezTo>
                  <a:close/>
                </a:path>
              </a:pathLst>
            </a:custGeom>
            <a:solidFill>
              <a:srgbClr val="212E4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1109" name="Google Shape;1109;p36"/>
          <p:cNvGrpSpPr/>
          <p:nvPr/>
        </p:nvGrpSpPr>
        <p:grpSpPr>
          <a:xfrm>
            <a:off x="11146538" y="4704911"/>
            <a:ext cx="376581" cy="317063"/>
            <a:chOff x="5829234" y="2755341"/>
            <a:chExt cx="282436" cy="237797"/>
          </a:xfrm>
        </p:grpSpPr>
        <p:sp>
          <p:nvSpPr>
            <p:cNvPr id="1110" name="Google Shape;1110;p36"/>
            <p:cNvSpPr/>
            <p:nvPr/>
          </p:nvSpPr>
          <p:spPr>
            <a:xfrm rot="5400000">
              <a:off x="5860759" y="2744579"/>
              <a:ext cx="219019" cy="260137"/>
            </a:xfrm>
            <a:custGeom>
              <a:avLst/>
              <a:gdLst/>
              <a:ahLst/>
              <a:cxnLst/>
              <a:rect l="l" t="t" r="r" b="b"/>
              <a:pathLst>
                <a:path w="15536" h="18456" extrusionOk="0">
                  <a:moveTo>
                    <a:pt x="7606" y="0"/>
                  </a:moveTo>
                  <a:cubicBezTo>
                    <a:pt x="7424" y="0"/>
                    <a:pt x="7225" y="59"/>
                    <a:pt x="7004" y="210"/>
                  </a:cubicBezTo>
                  <a:cubicBezTo>
                    <a:pt x="6438" y="598"/>
                    <a:pt x="5967" y="1075"/>
                    <a:pt x="5430" y="1483"/>
                  </a:cubicBezTo>
                  <a:cubicBezTo>
                    <a:pt x="4079" y="2508"/>
                    <a:pt x="2964" y="3740"/>
                    <a:pt x="2032" y="5176"/>
                  </a:cubicBezTo>
                  <a:cubicBezTo>
                    <a:pt x="1126" y="6573"/>
                    <a:pt x="512" y="8057"/>
                    <a:pt x="139" y="9792"/>
                  </a:cubicBezTo>
                  <a:cubicBezTo>
                    <a:pt x="163" y="10481"/>
                    <a:pt x="0" y="11365"/>
                    <a:pt x="269" y="12086"/>
                  </a:cubicBezTo>
                  <a:cubicBezTo>
                    <a:pt x="553" y="12845"/>
                    <a:pt x="793" y="13648"/>
                    <a:pt x="1147" y="14402"/>
                  </a:cubicBezTo>
                  <a:cubicBezTo>
                    <a:pt x="1566" y="15298"/>
                    <a:pt x="2297" y="15856"/>
                    <a:pt x="2885" y="16492"/>
                  </a:cubicBezTo>
                  <a:cubicBezTo>
                    <a:pt x="3247" y="16884"/>
                    <a:pt x="3824" y="17509"/>
                    <a:pt x="4594" y="17509"/>
                  </a:cubicBezTo>
                  <a:cubicBezTo>
                    <a:pt x="4639" y="17509"/>
                    <a:pt x="4685" y="17506"/>
                    <a:pt x="4731" y="17502"/>
                  </a:cubicBezTo>
                  <a:cubicBezTo>
                    <a:pt x="4744" y="17501"/>
                    <a:pt x="4761" y="17499"/>
                    <a:pt x="4779" y="17499"/>
                  </a:cubicBezTo>
                  <a:cubicBezTo>
                    <a:pt x="4869" y="17499"/>
                    <a:pt x="4999" y="17529"/>
                    <a:pt x="4958" y="17732"/>
                  </a:cubicBezTo>
                  <a:cubicBezTo>
                    <a:pt x="4922" y="17911"/>
                    <a:pt x="5101" y="17978"/>
                    <a:pt x="5216" y="17978"/>
                  </a:cubicBezTo>
                  <a:cubicBezTo>
                    <a:pt x="5247" y="17978"/>
                    <a:pt x="5273" y="17973"/>
                    <a:pt x="5289" y="17965"/>
                  </a:cubicBezTo>
                  <a:cubicBezTo>
                    <a:pt x="5399" y="17912"/>
                    <a:pt x="5502" y="17892"/>
                    <a:pt x="5601" y="17892"/>
                  </a:cubicBezTo>
                  <a:cubicBezTo>
                    <a:pt x="5849" y="17892"/>
                    <a:pt x="6072" y="18021"/>
                    <a:pt x="6315" y="18088"/>
                  </a:cubicBezTo>
                  <a:cubicBezTo>
                    <a:pt x="6526" y="18148"/>
                    <a:pt x="6550" y="18391"/>
                    <a:pt x="6801" y="18419"/>
                  </a:cubicBezTo>
                  <a:cubicBezTo>
                    <a:pt x="7029" y="18444"/>
                    <a:pt x="7252" y="18456"/>
                    <a:pt x="7472" y="18456"/>
                  </a:cubicBezTo>
                  <a:cubicBezTo>
                    <a:pt x="9166" y="18456"/>
                    <a:pt x="10632" y="17752"/>
                    <a:pt x="12052" y="16820"/>
                  </a:cubicBezTo>
                  <a:cubicBezTo>
                    <a:pt x="13022" y="16183"/>
                    <a:pt x="13662" y="15257"/>
                    <a:pt x="14409" y="14423"/>
                  </a:cubicBezTo>
                  <a:cubicBezTo>
                    <a:pt x="14490" y="14333"/>
                    <a:pt x="14732" y="14317"/>
                    <a:pt x="14657" y="14178"/>
                  </a:cubicBezTo>
                  <a:cubicBezTo>
                    <a:pt x="14457" y="13802"/>
                    <a:pt x="14809" y="13565"/>
                    <a:pt x="14830" y="13285"/>
                  </a:cubicBezTo>
                  <a:cubicBezTo>
                    <a:pt x="14864" y="12838"/>
                    <a:pt x="15412" y="12735"/>
                    <a:pt x="15379" y="12418"/>
                  </a:cubicBezTo>
                  <a:cubicBezTo>
                    <a:pt x="15296" y="11627"/>
                    <a:pt x="15350" y="10834"/>
                    <a:pt x="15289" y="10060"/>
                  </a:cubicBezTo>
                  <a:cubicBezTo>
                    <a:pt x="15252" y="9591"/>
                    <a:pt x="15535" y="8932"/>
                    <a:pt x="14953" y="8548"/>
                  </a:cubicBezTo>
                  <a:cubicBezTo>
                    <a:pt x="15021" y="7411"/>
                    <a:pt x="14225" y="6602"/>
                    <a:pt x="13733" y="5728"/>
                  </a:cubicBezTo>
                  <a:cubicBezTo>
                    <a:pt x="13307" y="4973"/>
                    <a:pt x="12710" y="4223"/>
                    <a:pt x="11922" y="3698"/>
                  </a:cubicBezTo>
                  <a:cubicBezTo>
                    <a:pt x="11489" y="3409"/>
                    <a:pt x="11170" y="2967"/>
                    <a:pt x="10762" y="2620"/>
                  </a:cubicBezTo>
                  <a:cubicBezTo>
                    <a:pt x="10009" y="1981"/>
                    <a:pt x="9437" y="1117"/>
                    <a:pt x="8648" y="541"/>
                  </a:cubicBezTo>
                  <a:cubicBezTo>
                    <a:pt x="8378" y="345"/>
                    <a:pt x="8046" y="0"/>
                    <a:pt x="7606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111" name="Google Shape;1111;p36"/>
            <p:cNvSpPr/>
            <p:nvPr/>
          </p:nvSpPr>
          <p:spPr>
            <a:xfrm rot="5400000">
              <a:off x="5851553" y="2733021"/>
              <a:ext cx="237797" cy="282436"/>
            </a:xfrm>
            <a:custGeom>
              <a:avLst/>
              <a:gdLst/>
              <a:ahLst/>
              <a:cxnLst/>
              <a:rect l="l" t="t" r="r" b="b"/>
              <a:pathLst>
                <a:path w="16868" h="20038" extrusionOk="0">
                  <a:moveTo>
                    <a:pt x="8141" y="1180"/>
                  </a:moveTo>
                  <a:cubicBezTo>
                    <a:pt x="8352" y="1180"/>
                    <a:pt x="8529" y="1381"/>
                    <a:pt x="8800" y="1767"/>
                  </a:cubicBezTo>
                  <a:cubicBezTo>
                    <a:pt x="9118" y="2220"/>
                    <a:pt x="9542" y="2618"/>
                    <a:pt x="9981" y="2961"/>
                  </a:cubicBezTo>
                  <a:cubicBezTo>
                    <a:pt x="11153" y="3877"/>
                    <a:pt x="12071" y="5029"/>
                    <a:pt x="13098" y="6078"/>
                  </a:cubicBezTo>
                  <a:cubicBezTo>
                    <a:pt x="13702" y="6696"/>
                    <a:pt x="14121" y="7426"/>
                    <a:pt x="14526" y="8088"/>
                  </a:cubicBezTo>
                  <a:cubicBezTo>
                    <a:pt x="15041" y="8928"/>
                    <a:pt x="15356" y="9992"/>
                    <a:pt x="15377" y="11060"/>
                  </a:cubicBezTo>
                  <a:cubicBezTo>
                    <a:pt x="15390" y="11788"/>
                    <a:pt x="15453" y="12517"/>
                    <a:pt x="15240" y="13230"/>
                  </a:cubicBezTo>
                  <a:cubicBezTo>
                    <a:pt x="15172" y="13583"/>
                    <a:pt x="15191" y="13990"/>
                    <a:pt x="15017" y="14281"/>
                  </a:cubicBezTo>
                  <a:cubicBezTo>
                    <a:pt x="14506" y="15138"/>
                    <a:pt x="13976" y="15970"/>
                    <a:pt x="13191" y="16650"/>
                  </a:cubicBezTo>
                  <a:cubicBezTo>
                    <a:pt x="12415" y="17322"/>
                    <a:pt x="11519" y="17769"/>
                    <a:pt x="10681" y="18321"/>
                  </a:cubicBezTo>
                  <a:cubicBezTo>
                    <a:pt x="10244" y="18610"/>
                    <a:pt x="9753" y="18700"/>
                    <a:pt x="9264" y="18700"/>
                  </a:cubicBezTo>
                  <a:cubicBezTo>
                    <a:pt x="9009" y="18700"/>
                    <a:pt x="8755" y="18675"/>
                    <a:pt x="8509" y="18642"/>
                  </a:cubicBezTo>
                  <a:cubicBezTo>
                    <a:pt x="7915" y="18560"/>
                    <a:pt x="7322" y="18610"/>
                    <a:pt x="6713" y="18455"/>
                  </a:cubicBezTo>
                  <a:cubicBezTo>
                    <a:pt x="5109" y="18046"/>
                    <a:pt x="3885" y="17202"/>
                    <a:pt x="2825" y="15943"/>
                  </a:cubicBezTo>
                  <a:cubicBezTo>
                    <a:pt x="2294" y="15311"/>
                    <a:pt x="1948" y="14597"/>
                    <a:pt x="1496" y="13936"/>
                  </a:cubicBezTo>
                  <a:cubicBezTo>
                    <a:pt x="1142" y="13419"/>
                    <a:pt x="1108" y="12748"/>
                    <a:pt x="1137" y="12190"/>
                  </a:cubicBezTo>
                  <a:cubicBezTo>
                    <a:pt x="1184" y="11276"/>
                    <a:pt x="1047" y="10336"/>
                    <a:pt x="1392" y="9435"/>
                  </a:cubicBezTo>
                  <a:cubicBezTo>
                    <a:pt x="1880" y="8162"/>
                    <a:pt x="2512" y="6985"/>
                    <a:pt x="3243" y="5829"/>
                  </a:cubicBezTo>
                  <a:cubicBezTo>
                    <a:pt x="4347" y="4081"/>
                    <a:pt x="6038" y="2971"/>
                    <a:pt x="7482" y="1592"/>
                  </a:cubicBezTo>
                  <a:cubicBezTo>
                    <a:pt x="7772" y="1314"/>
                    <a:pt x="7968" y="1180"/>
                    <a:pt x="8141" y="1180"/>
                  </a:cubicBezTo>
                  <a:close/>
                  <a:moveTo>
                    <a:pt x="8257" y="0"/>
                  </a:moveTo>
                  <a:cubicBezTo>
                    <a:pt x="8061" y="0"/>
                    <a:pt x="7844" y="64"/>
                    <a:pt x="7605" y="228"/>
                  </a:cubicBezTo>
                  <a:cubicBezTo>
                    <a:pt x="6991" y="649"/>
                    <a:pt x="6479" y="1168"/>
                    <a:pt x="5895" y="1610"/>
                  </a:cubicBezTo>
                  <a:cubicBezTo>
                    <a:pt x="4431" y="2723"/>
                    <a:pt x="3219" y="4060"/>
                    <a:pt x="2208" y="5620"/>
                  </a:cubicBezTo>
                  <a:cubicBezTo>
                    <a:pt x="1224" y="7138"/>
                    <a:pt x="556" y="8748"/>
                    <a:pt x="153" y="10632"/>
                  </a:cubicBezTo>
                  <a:cubicBezTo>
                    <a:pt x="179" y="11380"/>
                    <a:pt x="0" y="12339"/>
                    <a:pt x="293" y="13122"/>
                  </a:cubicBezTo>
                  <a:cubicBezTo>
                    <a:pt x="602" y="13947"/>
                    <a:pt x="864" y="14818"/>
                    <a:pt x="1247" y="15638"/>
                  </a:cubicBezTo>
                  <a:cubicBezTo>
                    <a:pt x="1701" y="16608"/>
                    <a:pt x="2496" y="17215"/>
                    <a:pt x="3135" y="17907"/>
                  </a:cubicBezTo>
                  <a:cubicBezTo>
                    <a:pt x="3528" y="18332"/>
                    <a:pt x="4154" y="19009"/>
                    <a:pt x="4989" y="19009"/>
                  </a:cubicBezTo>
                  <a:cubicBezTo>
                    <a:pt x="5039" y="19009"/>
                    <a:pt x="5088" y="19007"/>
                    <a:pt x="5139" y="19002"/>
                  </a:cubicBezTo>
                  <a:cubicBezTo>
                    <a:pt x="5153" y="19001"/>
                    <a:pt x="5171" y="19000"/>
                    <a:pt x="5190" y="19000"/>
                  </a:cubicBezTo>
                  <a:cubicBezTo>
                    <a:pt x="5287" y="19000"/>
                    <a:pt x="5430" y="19031"/>
                    <a:pt x="5386" y="19252"/>
                  </a:cubicBezTo>
                  <a:cubicBezTo>
                    <a:pt x="5346" y="19447"/>
                    <a:pt x="5541" y="19519"/>
                    <a:pt x="5667" y="19519"/>
                  </a:cubicBezTo>
                  <a:cubicBezTo>
                    <a:pt x="5699" y="19519"/>
                    <a:pt x="5727" y="19514"/>
                    <a:pt x="5745" y="19505"/>
                  </a:cubicBezTo>
                  <a:cubicBezTo>
                    <a:pt x="5864" y="19447"/>
                    <a:pt x="5976" y="19425"/>
                    <a:pt x="6083" y="19425"/>
                  </a:cubicBezTo>
                  <a:cubicBezTo>
                    <a:pt x="6353" y="19425"/>
                    <a:pt x="6596" y="19566"/>
                    <a:pt x="6859" y="19638"/>
                  </a:cubicBezTo>
                  <a:cubicBezTo>
                    <a:pt x="7088" y="19703"/>
                    <a:pt x="7113" y="19967"/>
                    <a:pt x="7386" y="19997"/>
                  </a:cubicBezTo>
                  <a:cubicBezTo>
                    <a:pt x="7635" y="20024"/>
                    <a:pt x="7878" y="20037"/>
                    <a:pt x="8118" y="20037"/>
                  </a:cubicBezTo>
                  <a:cubicBezTo>
                    <a:pt x="9955" y="20037"/>
                    <a:pt x="11545" y="19274"/>
                    <a:pt x="13087" y="18262"/>
                  </a:cubicBezTo>
                  <a:cubicBezTo>
                    <a:pt x="14140" y="17571"/>
                    <a:pt x="14835" y="16567"/>
                    <a:pt x="15647" y="15661"/>
                  </a:cubicBezTo>
                  <a:cubicBezTo>
                    <a:pt x="15735" y="15562"/>
                    <a:pt x="15996" y="15545"/>
                    <a:pt x="15915" y="15394"/>
                  </a:cubicBezTo>
                  <a:cubicBezTo>
                    <a:pt x="15698" y="14987"/>
                    <a:pt x="16080" y="14728"/>
                    <a:pt x="16103" y="14425"/>
                  </a:cubicBezTo>
                  <a:cubicBezTo>
                    <a:pt x="16140" y="13939"/>
                    <a:pt x="16735" y="13829"/>
                    <a:pt x="16698" y="13483"/>
                  </a:cubicBezTo>
                  <a:cubicBezTo>
                    <a:pt x="16609" y="12625"/>
                    <a:pt x="16666" y="11763"/>
                    <a:pt x="16600" y="10924"/>
                  </a:cubicBezTo>
                  <a:cubicBezTo>
                    <a:pt x="16561" y="10414"/>
                    <a:pt x="16868" y="9699"/>
                    <a:pt x="16237" y="9281"/>
                  </a:cubicBezTo>
                  <a:cubicBezTo>
                    <a:pt x="16311" y="8046"/>
                    <a:pt x="15445" y="7168"/>
                    <a:pt x="14912" y="6221"/>
                  </a:cubicBezTo>
                  <a:cubicBezTo>
                    <a:pt x="14450" y="5400"/>
                    <a:pt x="13801" y="4587"/>
                    <a:pt x="12945" y="4015"/>
                  </a:cubicBezTo>
                  <a:cubicBezTo>
                    <a:pt x="12475" y="3702"/>
                    <a:pt x="12127" y="3221"/>
                    <a:pt x="11685" y="2845"/>
                  </a:cubicBezTo>
                  <a:cubicBezTo>
                    <a:pt x="10868" y="2151"/>
                    <a:pt x="10246" y="1212"/>
                    <a:pt x="9389" y="588"/>
                  </a:cubicBezTo>
                  <a:cubicBezTo>
                    <a:pt x="9096" y="375"/>
                    <a:pt x="8735" y="0"/>
                    <a:pt x="8257" y="0"/>
                  </a:cubicBezTo>
                  <a:close/>
                </a:path>
              </a:pathLst>
            </a:custGeom>
            <a:solidFill>
              <a:srgbClr val="212E4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1112" name="Google Shape;1112;p36"/>
          <p:cNvGrpSpPr/>
          <p:nvPr/>
        </p:nvGrpSpPr>
        <p:grpSpPr>
          <a:xfrm>
            <a:off x="11131428" y="5367148"/>
            <a:ext cx="376581" cy="317100"/>
            <a:chOff x="5840584" y="3782041"/>
            <a:chExt cx="282436" cy="237825"/>
          </a:xfrm>
        </p:grpSpPr>
        <p:sp>
          <p:nvSpPr>
            <p:cNvPr id="1113" name="Google Shape;1113;p36"/>
            <p:cNvSpPr/>
            <p:nvPr/>
          </p:nvSpPr>
          <p:spPr>
            <a:xfrm rot="5400000">
              <a:off x="5872109" y="3771279"/>
              <a:ext cx="219019" cy="260137"/>
            </a:xfrm>
            <a:custGeom>
              <a:avLst/>
              <a:gdLst/>
              <a:ahLst/>
              <a:cxnLst/>
              <a:rect l="l" t="t" r="r" b="b"/>
              <a:pathLst>
                <a:path w="15536" h="18456" extrusionOk="0">
                  <a:moveTo>
                    <a:pt x="7607" y="0"/>
                  </a:moveTo>
                  <a:cubicBezTo>
                    <a:pt x="7425" y="0"/>
                    <a:pt x="7226" y="59"/>
                    <a:pt x="7005" y="210"/>
                  </a:cubicBezTo>
                  <a:cubicBezTo>
                    <a:pt x="6438" y="598"/>
                    <a:pt x="5967" y="1075"/>
                    <a:pt x="5430" y="1483"/>
                  </a:cubicBezTo>
                  <a:cubicBezTo>
                    <a:pt x="4080" y="2508"/>
                    <a:pt x="2964" y="3740"/>
                    <a:pt x="2033" y="5176"/>
                  </a:cubicBezTo>
                  <a:cubicBezTo>
                    <a:pt x="1127" y="6573"/>
                    <a:pt x="512" y="8057"/>
                    <a:pt x="141" y="9792"/>
                  </a:cubicBezTo>
                  <a:cubicBezTo>
                    <a:pt x="164" y="10481"/>
                    <a:pt x="0" y="11365"/>
                    <a:pt x="269" y="12086"/>
                  </a:cubicBezTo>
                  <a:cubicBezTo>
                    <a:pt x="555" y="12845"/>
                    <a:pt x="794" y="13648"/>
                    <a:pt x="1147" y="14402"/>
                  </a:cubicBezTo>
                  <a:cubicBezTo>
                    <a:pt x="1566" y="15298"/>
                    <a:pt x="2298" y="15856"/>
                    <a:pt x="2886" y="16492"/>
                  </a:cubicBezTo>
                  <a:cubicBezTo>
                    <a:pt x="3248" y="16884"/>
                    <a:pt x="3824" y="17509"/>
                    <a:pt x="4595" y="17509"/>
                  </a:cubicBezTo>
                  <a:cubicBezTo>
                    <a:pt x="4640" y="17509"/>
                    <a:pt x="4686" y="17506"/>
                    <a:pt x="4732" y="17502"/>
                  </a:cubicBezTo>
                  <a:cubicBezTo>
                    <a:pt x="4745" y="17501"/>
                    <a:pt x="4762" y="17499"/>
                    <a:pt x="4780" y="17499"/>
                  </a:cubicBezTo>
                  <a:cubicBezTo>
                    <a:pt x="4869" y="17499"/>
                    <a:pt x="5000" y="17529"/>
                    <a:pt x="4960" y="17732"/>
                  </a:cubicBezTo>
                  <a:cubicBezTo>
                    <a:pt x="4923" y="17911"/>
                    <a:pt x="5101" y="17978"/>
                    <a:pt x="5217" y="17978"/>
                  </a:cubicBezTo>
                  <a:cubicBezTo>
                    <a:pt x="5247" y="17978"/>
                    <a:pt x="5274" y="17973"/>
                    <a:pt x="5291" y="17965"/>
                  </a:cubicBezTo>
                  <a:cubicBezTo>
                    <a:pt x="5400" y="17912"/>
                    <a:pt x="5503" y="17892"/>
                    <a:pt x="5601" y="17892"/>
                  </a:cubicBezTo>
                  <a:cubicBezTo>
                    <a:pt x="5850" y="17892"/>
                    <a:pt x="6073" y="18021"/>
                    <a:pt x="6315" y="18088"/>
                  </a:cubicBezTo>
                  <a:cubicBezTo>
                    <a:pt x="6528" y="18148"/>
                    <a:pt x="6550" y="18391"/>
                    <a:pt x="6802" y="18419"/>
                  </a:cubicBezTo>
                  <a:cubicBezTo>
                    <a:pt x="7030" y="18444"/>
                    <a:pt x="7253" y="18456"/>
                    <a:pt x="7473" y="18456"/>
                  </a:cubicBezTo>
                  <a:cubicBezTo>
                    <a:pt x="9166" y="18456"/>
                    <a:pt x="10632" y="17752"/>
                    <a:pt x="12053" y="16820"/>
                  </a:cubicBezTo>
                  <a:cubicBezTo>
                    <a:pt x="13022" y="16183"/>
                    <a:pt x="13663" y="15257"/>
                    <a:pt x="14410" y="14423"/>
                  </a:cubicBezTo>
                  <a:cubicBezTo>
                    <a:pt x="14491" y="14333"/>
                    <a:pt x="14732" y="14317"/>
                    <a:pt x="14659" y="14178"/>
                  </a:cubicBezTo>
                  <a:cubicBezTo>
                    <a:pt x="14458" y="13802"/>
                    <a:pt x="14810" y="13565"/>
                    <a:pt x="14831" y="13285"/>
                  </a:cubicBezTo>
                  <a:cubicBezTo>
                    <a:pt x="14865" y="12838"/>
                    <a:pt x="15412" y="12735"/>
                    <a:pt x="15379" y="12418"/>
                  </a:cubicBezTo>
                  <a:cubicBezTo>
                    <a:pt x="15297" y="11627"/>
                    <a:pt x="15351" y="10834"/>
                    <a:pt x="15290" y="10060"/>
                  </a:cubicBezTo>
                  <a:cubicBezTo>
                    <a:pt x="15253" y="9591"/>
                    <a:pt x="15535" y="8932"/>
                    <a:pt x="14954" y="8548"/>
                  </a:cubicBezTo>
                  <a:cubicBezTo>
                    <a:pt x="15023" y="7411"/>
                    <a:pt x="14225" y="6602"/>
                    <a:pt x="13733" y="5728"/>
                  </a:cubicBezTo>
                  <a:cubicBezTo>
                    <a:pt x="13308" y="4973"/>
                    <a:pt x="12711" y="4223"/>
                    <a:pt x="11923" y="3698"/>
                  </a:cubicBezTo>
                  <a:cubicBezTo>
                    <a:pt x="11491" y="3409"/>
                    <a:pt x="11170" y="2967"/>
                    <a:pt x="10763" y="2620"/>
                  </a:cubicBezTo>
                  <a:cubicBezTo>
                    <a:pt x="10009" y="1981"/>
                    <a:pt x="9438" y="1117"/>
                    <a:pt x="8648" y="541"/>
                  </a:cubicBezTo>
                  <a:cubicBezTo>
                    <a:pt x="8378" y="345"/>
                    <a:pt x="8046" y="0"/>
                    <a:pt x="7607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114" name="Google Shape;1114;p36"/>
            <p:cNvSpPr/>
            <p:nvPr/>
          </p:nvSpPr>
          <p:spPr>
            <a:xfrm rot="5400000">
              <a:off x="5862889" y="3759736"/>
              <a:ext cx="237825" cy="282436"/>
            </a:xfrm>
            <a:custGeom>
              <a:avLst/>
              <a:gdLst/>
              <a:ahLst/>
              <a:cxnLst/>
              <a:rect l="l" t="t" r="r" b="b"/>
              <a:pathLst>
                <a:path w="16870" h="20038" extrusionOk="0">
                  <a:moveTo>
                    <a:pt x="8141" y="1180"/>
                  </a:moveTo>
                  <a:cubicBezTo>
                    <a:pt x="8352" y="1180"/>
                    <a:pt x="8529" y="1381"/>
                    <a:pt x="8800" y="1767"/>
                  </a:cubicBezTo>
                  <a:cubicBezTo>
                    <a:pt x="9119" y="2220"/>
                    <a:pt x="9543" y="2618"/>
                    <a:pt x="9981" y="2961"/>
                  </a:cubicBezTo>
                  <a:cubicBezTo>
                    <a:pt x="11153" y="3877"/>
                    <a:pt x="12072" y="5029"/>
                    <a:pt x="13098" y="6078"/>
                  </a:cubicBezTo>
                  <a:cubicBezTo>
                    <a:pt x="13704" y="6696"/>
                    <a:pt x="14121" y="7426"/>
                    <a:pt x="14527" y="8088"/>
                  </a:cubicBezTo>
                  <a:cubicBezTo>
                    <a:pt x="15041" y="8928"/>
                    <a:pt x="15357" y="9992"/>
                    <a:pt x="15377" y="11060"/>
                  </a:cubicBezTo>
                  <a:cubicBezTo>
                    <a:pt x="15391" y="11788"/>
                    <a:pt x="15453" y="12517"/>
                    <a:pt x="15241" y="13230"/>
                  </a:cubicBezTo>
                  <a:cubicBezTo>
                    <a:pt x="15172" y="13583"/>
                    <a:pt x="15191" y="13990"/>
                    <a:pt x="15018" y="14281"/>
                  </a:cubicBezTo>
                  <a:cubicBezTo>
                    <a:pt x="14506" y="15138"/>
                    <a:pt x="13976" y="15970"/>
                    <a:pt x="13192" y="16650"/>
                  </a:cubicBezTo>
                  <a:cubicBezTo>
                    <a:pt x="12415" y="17322"/>
                    <a:pt x="11520" y="17769"/>
                    <a:pt x="10682" y="18321"/>
                  </a:cubicBezTo>
                  <a:cubicBezTo>
                    <a:pt x="10245" y="18610"/>
                    <a:pt x="9753" y="18700"/>
                    <a:pt x="9264" y="18700"/>
                  </a:cubicBezTo>
                  <a:cubicBezTo>
                    <a:pt x="9010" y="18700"/>
                    <a:pt x="8755" y="18675"/>
                    <a:pt x="8510" y="18642"/>
                  </a:cubicBezTo>
                  <a:cubicBezTo>
                    <a:pt x="7916" y="18560"/>
                    <a:pt x="7322" y="18610"/>
                    <a:pt x="6713" y="18455"/>
                  </a:cubicBezTo>
                  <a:cubicBezTo>
                    <a:pt x="5109" y="18046"/>
                    <a:pt x="3885" y="17202"/>
                    <a:pt x="2826" y="15943"/>
                  </a:cubicBezTo>
                  <a:cubicBezTo>
                    <a:pt x="2294" y="15311"/>
                    <a:pt x="1948" y="14597"/>
                    <a:pt x="1496" y="13936"/>
                  </a:cubicBezTo>
                  <a:cubicBezTo>
                    <a:pt x="1142" y="13419"/>
                    <a:pt x="1109" y="12748"/>
                    <a:pt x="1137" y="12190"/>
                  </a:cubicBezTo>
                  <a:cubicBezTo>
                    <a:pt x="1184" y="11276"/>
                    <a:pt x="1047" y="10336"/>
                    <a:pt x="1392" y="9435"/>
                  </a:cubicBezTo>
                  <a:cubicBezTo>
                    <a:pt x="1881" y="8162"/>
                    <a:pt x="2514" y="6985"/>
                    <a:pt x="3244" y="5829"/>
                  </a:cubicBezTo>
                  <a:cubicBezTo>
                    <a:pt x="4347" y="4081"/>
                    <a:pt x="6039" y="2971"/>
                    <a:pt x="7482" y="1592"/>
                  </a:cubicBezTo>
                  <a:cubicBezTo>
                    <a:pt x="7772" y="1314"/>
                    <a:pt x="7968" y="1180"/>
                    <a:pt x="8141" y="1180"/>
                  </a:cubicBezTo>
                  <a:close/>
                  <a:moveTo>
                    <a:pt x="8258" y="0"/>
                  </a:moveTo>
                  <a:cubicBezTo>
                    <a:pt x="8062" y="0"/>
                    <a:pt x="7846" y="64"/>
                    <a:pt x="7606" y="228"/>
                  </a:cubicBezTo>
                  <a:cubicBezTo>
                    <a:pt x="6992" y="649"/>
                    <a:pt x="6479" y="1168"/>
                    <a:pt x="5896" y="1610"/>
                  </a:cubicBezTo>
                  <a:cubicBezTo>
                    <a:pt x="4431" y="2723"/>
                    <a:pt x="3219" y="4060"/>
                    <a:pt x="2208" y="5620"/>
                  </a:cubicBezTo>
                  <a:cubicBezTo>
                    <a:pt x="1224" y="7138"/>
                    <a:pt x="557" y="8748"/>
                    <a:pt x="153" y="10632"/>
                  </a:cubicBezTo>
                  <a:cubicBezTo>
                    <a:pt x="179" y="11380"/>
                    <a:pt x="0" y="12339"/>
                    <a:pt x="295" y="13122"/>
                  </a:cubicBezTo>
                  <a:cubicBezTo>
                    <a:pt x="604" y="13947"/>
                    <a:pt x="864" y="14818"/>
                    <a:pt x="1247" y="15638"/>
                  </a:cubicBezTo>
                  <a:cubicBezTo>
                    <a:pt x="1703" y="16608"/>
                    <a:pt x="2498" y="17215"/>
                    <a:pt x="3135" y="17907"/>
                  </a:cubicBezTo>
                  <a:cubicBezTo>
                    <a:pt x="3528" y="18332"/>
                    <a:pt x="4154" y="19009"/>
                    <a:pt x="4989" y="19009"/>
                  </a:cubicBezTo>
                  <a:cubicBezTo>
                    <a:pt x="5039" y="19009"/>
                    <a:pt x="5089" y="19007"/>
                    <a:pt x="5139" y="19002"/>
                  </a:cubicBezTo>
                  <a:cubicBezTo>
                    <a:pt x="5153" y="19001"/>
                    <a:pt x="5171" y="19000"/>
                    <a:pt x="5190" y="19000"/>
                  </a:cubicBezTo>
                  <a:cubicBezTo>
                    <a:pt x="5287" y="19000"/>
                    <a:pt x="5431" y="19031"/>
                    <a:pt x="5386" y="19252"/>
                  </a:cubicBezTo>
                  <a:cubicBezTo>
                    <a:pt x="5347" y="19447"/>
                    <a:pt x="5542" y="19519"/>
                    <a:pt x="5668" y="19519"/>
                  </a:cubicBezTo>
                  <a:cubicBezTo>
                    <a:pt x="5700" y="19519"/>
                    <a:pt x="5728" y="19514"/>
                    <a:pt x="5746" y="19505"/>
                  </a:cubicBezTo>
                  <a:cubicBezTo>
                    <a:pt x="5865" y="19447"/>
                    <a:pt x="5977" y="19425"/>
                    <a:pt x="6084" y="19425"/>
                  </a:cubicBezTo>
                  <a:cubicBezTo>
                    <a:pt x="6353" y="19425"/>
                    <a:pt x="6596" y="19566"/>
                    <a:pt x="6859" y="19638"/>
                  </a:cubicBezTo>
                  <a:cubicBezTo>
                    <a:pt x="7090" y="19703"/>
                    <a:pt x="7114" y="19967"/>
                    <a:pt x="7388" y="19997"/>
                  </a:cubicBezTo>
                  <a:cubicBezTo>
                    <a:pt x="7636" y="20024"/>
                    <a:pt x="7879" y="20037"/>
                    <a:pt x="8119" y="20037"/>
                  </a:cubicBezTo>
                  <a:cubicBezTo>
                    <a:pt x="9957" y="20037"/>
                    <a:pt x="11546" y="19274"/>
                    <a:pt x="13087" y="18262"/>
                  </a:cubicBezTo>
                  <a:cubicBezTo>
                    <a:pt x="14141" y="17571"/>
                    <a:pt x="14836" y="16567"/>
                    <a:pt x="15647" y="15661"/>
                  </a:cubicBezTo>
                  <a:cubicBezTo>
                    <a:pt x="15735" y="15562"/>
                    <a:pt x="15996" y="15545"/>
                    <a:pt x="15917" y="15394"/>
                  </a:cubicBezTo>
                  <a:cubicBezTo>
                    <a:pt x="15699" y="14987"/>
                    <a:pt x="16080" y="14728"/>
                    <a:pt x="16103" y="14425"/>
                  </a:cubicBezTo>
                  <a:cubicBezTo>
                    <a:pt x="16140" y="13939"/>
                    <a:pt x="16735" y="13829"/>
                    <a:pt x="16699" y="13483"/>
                  </a:cubicBezTo>
                  <a:cubicBezTo>
                    <a:pt x="16609" y="12625"/>
                    <a:pt x="16668" y="11763"/>
                    <a:pt x="16602" y="10924"/>
                  </a:cubicBezTo>
                  <a:cubicBezTo>
                    <a:pt x="16561" y="10414"/>
                    <a:pt x="16869" y="9699"/>
                    <a:pt x="16237" y="9281"/>
                  </a:cubicBezTo>
                  <a:cubicBezTo>
                    <a:pt x="16311" y="8046"/>
                    <a:pt x="15446" y="7168"/>
                    <a:pt x="14912" y="6221"/>
                  </a:cubicBezTo>
                  <a:cubicBezTo>
                    <a:pt x="14450" y="5400"/>
                    <a:pt x="13801" y="4587"/>
                    <a:pt x="12945" y="4015"/>
                  </a:cubicBezTo>
                  <a:cubicBezTo>
                    <a:pt x="12475" y="3702"/>
                    <a:pt x="12128" y="3221"/>
                    <a:pt x="11685" y="2845"/>
                  </a:cubicBezTo>
                  <a:cubicBezTo>
                    <a:pt x="10868" y="2151"/>
                    <a:pt x="10248" y="1212"/>
                    <a:pt x="9390" y="588"/>
                  </a:cubicBezTo>
                  <a:cubicBezTo>
                    <a:pt x="9097" y="375"/>
                    <a:pt x="8736" y="0"/>
                    <a:pt x="8258" y="0"/>
                  </a:cubicBezTo>
                  <a:close/>
                </a:path>
              </a:pathLst>
            </a:custGeom>
            <a:solidFill>
              <a:srgbClr val="212E4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pic>
        <p:nvPicPr>
          <p:cNvPr id="3" name="صورة 2">
            <a:extLst>
              <a:ext uri="{FF2B5EF4-FFF2-40B4-BE49-F238E27FC236}">
                <a16:creationId xmlns:a16="http://schemas.microsoft.com/office/drawing/2014/main" id="{9B571809-F662-4876-9FBA-FAB05DE626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3997" y="432735"/>
            <a:ext cx="2755476" cy="2741767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F5DC5963-9BFB-449E-973F-50F862FF19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0868" y="3174502"/>
            <a:ext cx="9767598" cy="2926753"/>
          </a:xfrm>
          <a:prstGeom prst="rect">
            <a:avLst/>
          </a:prstGeom>
        </p:spPr>
      </p:pic>
      <p:pic>
        <p:nvPicPr>
          <p:cNvPr id="13" name="صورة 12" descr="صورة تحتوي على نص, كلاكيت&#10;&#10;تم إنشاء الوصف تلقائياً">
            <a:hlinkClick r:id="rId5"/>
            <a:extLst>
              <a:ext uri="{FF2B5EF4-FFF2-40B4-BE49-F238E27FC236}">
                <a16:creationId xmlns:a16="http://schemas.microsoft.com/office/drawing/2014/main" id="{3DEB2472-68B2-443A-8BE4-EDB255815E6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868" y="432735"/>
            <a:ext cx="1879600" cy="1879600"/>
          </a:xfrm>
          <a:prstGeom prst="rect">
            <a:avLst/>
          </a:prstGeom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DEAF402F-9496-4917-912B-B91B9B706E43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206</a:t>
            </a:r>
          </a:p>
        </p:txBody>
      </p:sp>
    </p:spTree>
    <p:extLst>
      <p:ext uri="{BB962C8B-B14F-4D97-AF65-F5344CB8AC3E}">
        <p14:creationId xmlns:p14="http://schemas.microsoft.com/office/powerpoint/2010/main" val="3807853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509E06EE-E33E-462F-B947-8D225C733C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6790" y="1292773"/>
            <a:ext cx="9840665" cy="3711830"/>
          </a:xfrm>
          <a:prstGeom prst="rect">
            <a:avLst/>
          </a:prstGeom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71883F01-5CB7-42C2-81E8-95540033DAED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207</a:t>
            </a:r>
          </a:p>
        </p:txBody>
      </p:sp>
    </p:spTree>
    <p:extLst>
      <p:ext uri="{BB962C8B-B14F-4D97-AF65-F5344CB8AC3E}">
        <p14:creationId xmlns:p14="http://schemas.microsoft.com/office/powerpoint/2010/main" val="10886676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4EE25C6E-1D66-4C60-BDB0-4EC4C806DE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5705" y="315311"/>
            <a:ext cx="9232092" cy="2368024"/>
          </a:xfrm>
          <a:prstGeom prst="rect">
            <a:avLst/>
          </a:prstGeom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280CCFC2-3290-4930-9CCA-D5F73B84E22F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208</a:t>
            </a:r>
          </a:p>
        </p:txBody>
      </p:sp>
    </p:spTree>
    <p:extLst>
      <p:ext uri="{BB962C8B-B14F-4D97-AF65-F5344CB8AC3E}">
        <p14:creationId xmlns:p14="http://schemas.microsoft.com/office/powerpoint/2010/main" val="4784920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EE457BF1-9A17-48CB-BB82-DC87C663A9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6358" y="141890"/>
            <a:ext cx="10370628" cy="2176068"/>
          </a:xfrm>
          <a:prstGeom prst="rect">
            <a:avLst/>
          </a:prstGeom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98D5183D-73BE-4C6C-AAC6-03AF97A7A4A7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209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F86F560C-6216-4D6A-A14C-743EF4DC05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0363" y="3934945"/>
            <a:ext cx="2472124" cy="2472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8545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ACD10F39-8AFE-41C1-A1FE-1A145C34E0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6810" y="173422"/>
            <a:ext cx="10583662" cy="2845238"/>
          </a:xfrm>
          <a:prstGeom prst="rect">
            <a:avLst/>
          </a:prstGeom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80A51590-5827-4262-895A-A163B4902F3A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210</a:t>
            </a:r>
          </a:p>
        </p:txBody>
      </p:sp>
    </p:spTree>
    <p:extLst>
      <p:ext uri="{BB962C8B-B14F-4D97-AF65-F5344CB8AC3E}">
        <p14:creationId xmlns:p14="http://schemas.microsoft.com/office/powerpoint/2010/main" val="4972230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0BB96239-8CB0-46B4-9790-0A9DEF94CE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981" y="0"/>
            <a:ext cx="11735019" cy="2524199"/>
          </a:xfrm>
          <a:prstGeom prst="rect">
            <a:avLst/>
          </a:prstGeom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148A642C-C93B-4582-94BB-AF0C4277781B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211</a:t>
            </a:r>
          </a:p>
        </p:txBody>
      </p:sp>
    </p:spTree>
    <p:extLst>
      <p:ext uri="{BB962C8B-B14F-4D97-AF65-F5344CB8AC3E}">
        <p14:creationId xmlns:p14="http://schemas.microsoft.com/office/powerpoint/2010/main" val="23649852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89F74733-17C1-4013-8140-740641FA2D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544" y="117382"/>
            <a:ext cx="11890603" cy="4659569"/>
          </a:xfrm>
          <a:prstGeom prst="rect">
            <a:avLst/>
          </a:prstGeom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41C74F82-2D9D-4035-8677-AE31A138D558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212</a:t>
            </a:r>
          </a:p>
        </p:txBody>
      </p:sp>
    </p:spTree>
    <p:extLst>
      <p:ext uri="{BB962C8B-B14F-4D97-AF65-F5344CB8AC3E}">
        <p14:creationId xmlns:p14="http://schemas.microsoft.com/office/powerpoint/2010/main" val="10268580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2BC59BBE-632E-43B4-BA60-EE79762DCD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585" y="110360"/>
            <a:ext cx="12065415" cy="1413916"/>
          </a:xfrm>
          <a:prstGeom prst="rect">
            <a:avLst/>
          </a:prstGeom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E57D145C-D0BF-4C5B-9A55-7EF28DB143F5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213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AA233C2B-CA11-48D3-9C3E-41A88E26B4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313" y="4696260"/>
            <a:ext cx="1895475" cy="189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215140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1022</TotalTime>
  <Words>51</Words>
  <Application>Microsoft Office PowerPoint</Application>
  <PresentationFormat>شاشة عريضة</PresentationFormat>
  <Paragraphs>20</Paragraphs>
  <Slides>11</Slides>
  <Notes>1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Permanent Marker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هبة أحمد عبدالله المزيد</dc:creator>
  <cp:lastModifiedBy>هبة أحمد عبدالله المزيد</cp:lastModifiedBy>
  <cp:revision>18</cp:revision>
  <dcterms:created xsi:type="dcterms:W3CDTF">2023-07-27T17:18:50Z</dcterms:created>
  <dcterms:modified xsi:type="dcterms:W3CDTF">2023-07-28T10:20:53Z</dcterms:modified>
</cp:coreProperties>
</file>