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935" r:id="rId2"/>
    <p:sldId id="936" r:id="rId3"/>
    <p:sldId id="937" r:id="rId4"/>
    <p:sldId id="938" r:id="rId5"/>
    <p:sldId id="939" r:id="rId6"/>
    <p:sldId id="940" r:id="rId7"/>
    <p:sldId id="941" r:id="rId8"/>
    <p:sldId id="942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9487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193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790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s://drydenart.weebly.com/fugleblog/magic-carpet-ride" TargetMode="External"/><Relationship Id="rId3" Type="http://schemas.openxmlformats.org/officeDocument/2006/relationships/hyperlink" Target="http://www.freestockphotos.biz/stockphoto/6139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6.gif"/><Relationship Id="rId17" Type="http://schemas.openxmlformats.org/officeDocument/2006/relationships/image" Target="../media/image9.png"/><Relationship Id="rId2" Type="http://schemas.openxmlformats.org/officeDocument/2006/relationships/image" Target="../media/image1.jpg"/><Relationship Id="rId16" Type="http://schemas.openxmlformats.org/officeDocument/2006/relationships/hyperlink" Target="https://pixabay.com/en/books-library-studying-reading-1614700/" TargetMode="External"/><Relationship Id="rId20" Type="http://schemas.openxmlformats.org/officeDocument/2006/relationships/hyperlink" Target="https://pixabay.com/en/bookshelves-rack-shelves-160438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jpg"/><Relationship Id="rId10" Type="http://schemas.openxmlformats.org/officeDocument/2006/relationships/hyperlink" Target="https://pixabay.com/en/clipboard-paper-holder-notepad-23638/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hyperlink" Target="https://pixabay.com/en/flowerpot-growing-leaf-plant-14826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خطة حل المسألة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التمثيل بأشكال فن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" action="ppaction://noaction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1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4CB389B-3753-44D8-92E4-E64F4324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EC3A200-B1BC-437B-96DF-5AF9712457F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197</a:t>
            </a:r>
          </a:p>
        </p:txBody>
      </p:sp>
    </p:spTree>
    <p:extLst>
      <p:ext uri="{BB962C8B-B14F-4D97-AF65-F5344CB8AC3E}">
        <p14:creationId xmlns:p14="http://schemas.microsoft.com/office/powerpoint/2010/main" val="314083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FBA766F-C1E6-4893-AC1E-1458F58C0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217" y="2387157"/>
            <a:ext cx="7360709" cy="18179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B6D823E-ADF4-47F3-A8AB-9BBD55D4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60" y="1433744"/>
            <a:ext cx="2997200" cy="29972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E98A4B7-B83A-4CDB-A253-365E49E935E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198</a:t>
            </a:r>
          </a:p>
        </p:txBody>
      </p:sp>
    </p:spTree>
    <p:extLst>
      <p:ext uri="{BB962C8B-B14F-4D97-AF65-F5344CB8AC3E}">
        <p14:creationId xmlns:p14="http://schemas.microsoft.com/office/powerpoint/2010/main" val="290209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 txBox="1">
            <a:spLocks noGrp="1"/>
          </p:cNvSpPr>
          <p:nvPr>
            <p:ph type="ctrTitle" idx="5"/>
          </p:nvPr>
        </p:nvSpPr>
        <p:spPr>
          <a:xfrm>
            <a:off x="8949779" y="283813"/>
            <a:ext cx="2017545" cy="67056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/>
              <a:t>مثال</a:t>
            </a:r>
            <a:endParaRPr sz="3600" b="1" dirty="0"/>
          </a:p>
        </p:txBody>
      </p:sp>
      <p:sp>
        <p:nvSpPr>
          <p:cNvPr id="601" name="Google Shape;601;p25"/>
          <p:cNvSpPr/>
          <p:nvPr/>
        </p:nvSpPr>
        <p:spPr>
          <a:xfrm>
            <a:off x="8398037" y="220734"/>
            <a:ext cx="3121030" cy="919081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rgbClr val="0C2B3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8A08A29-915F-4AC3-8BF1-74720FDF6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640" y="1780200"/>
            <a:ext cx="7342517" cy="299277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E4922FA-EBAB-4514-A4B2-62907EE92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43" y="1780200"/>
            <a:ext cx="3666667" cy="230476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957E900-43A0-412D-9B0B-BF8451444DC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199</a:t>
            </a:r>
          </a:p>
        </p:txBody>
      </p:sp>
    </p:spTree>
    <p:extLst>
      <p:ext uri="{BB962C8B-B14F-4D97-AF65-F5344CB8AC3E}">
        <p14:creationId xmlns:p14="http://schemas.microsoft.com/office/powerpoint/2010/main" val="375156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E06063AB-3D0B-4E3B-9C6F-583A7AFE2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00" y="284792"/>
            <a:ext cx="2950417" cy="278948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19C292A-E227-4346-B450-A66CAB5CC0A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200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25246EE7-3748-41CC-B224-CDFF73C061E3}"/>
              </a:ext>
            </a:extLst>
          </p:cNvPr>
          <p:cNvGrpSpPr/>
          <p:nvPr/>
        </p:nvGrpSpPr>
        <p:grpSpPr>
          <a:xfrm>
            <a:off x="7882082" y="2060373"/>
            <a:ext cx="2950805" cy="2737254"/>
            <a:chOff x="9159089" y="2276180"/>
            <a:chExt cx="2950805" cy="2737254"/>
          </a:xfrm>
        </p:grpSpPr>
        <p:pic>
          <p:nvPicPr>
            <p:cNvPr id="32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EF582F53-DAD2-4803-AC27-99C0E55A5C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9159089" y="2429135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C749F1C4-8687-4CD2-8CE4-BC82F2E611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9574482" y="2276180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544C837F-FD67-4655-9623-76F77B1FAF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10515600" y="2347264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7594C387-1E79-4B82-85BF-D5BB52562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10668000" y="2499664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E6891FD7-B340-40C0-9326-92F2AFF33F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10202475" y="2418348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D0ABE159-0D8A-4EEB-A6F7-1F631A677B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9926136" y="2521237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B520BD95-2BFF-4753-BA27-5695AEA653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10220868" y="2763806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328E4F50-5435-482A-A97F-F1D352AE17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9479004" y="2785379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F394670F-A4AD-4002-BD2B-40BBD49A3F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11034769" y="3049521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1688F827-A07C-4D70-A2A0-F3A80B2261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10292905" y="3071094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5F068E9A-9E73-427A-8445-7917063B45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9201157" y="3122957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E7DEA1A1-79A8-4C28-BBDB-4CD0D1E660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10756922" y="3387099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4E14E021-B5AF-43D6-9AA9-D343C589C9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10015058" y="3408672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28C9BD06-831F-4B60-8643-6FEB8B260D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9662388" y="3561072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962E2745-88A0-4DD3-9DD2-59E27C3E1BAA}"/>
              </a:ext>
            </a:extLst>
          </p:cNvPr>
          <p:cNvGrpSpPr/>
          <p:nvPr/>
        </p:nvGrpSpPr>
        <p:grpSpPr>
          <a:xfrm>
            <a:off x="7858595" y="1871689"/>
            <a:ext cx="3517455" cy="2928622"/>
            <a:chOff x="7907470" y="1988642"/>
            <a:chExt cx="3517455" cy="2928622"/>
          </a:xfrm>
        </p:grpSpPr>
        <p:pic>
          <p:nvPicPr>
            <p:cNvPr id="53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8C571DC7-2BC3-4656-961D-0FE71C9517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7907470" y="2242862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49F5B3C0-74DD-4FE4-8827-8AB25C0E35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9263981" y="2160991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F2455FC2-715E-4F65-BDAE-63AE44709F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8674517" y="2334964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0" name="مجموعة 89">
              <a:extLst>
                <a:ext uri="{FF2B5EF4-FFF2-40B4-BE49-F238E27FC236}">
                  <a16:creationId xmlns:a16="http://schemas.microsoft.com/office/drawing/2014/main" id="{03ABFC55-CE26-4EE0-ACCE-9BA7C99DB7E2}"/>
                </a:ext>
              </a:extLst>
            </p:cNvPr>
            <p:cNvGrpSpPr/>
            <p:nvPr/>
          </p:nvGrpSpPr>
          <p:grpSpPr>
            <a:xfrm>
              <a:off x="8305595" y="1988642"/>
              <a:ext cx="3119330" cy="2928622"/>
              <a:chOff x="14939744" y="1743585"/>
              <a:chExt cx="3119330" cy="2928622"/>
            </a:xfrm>
          </p:grpSpPr>
          <p:pic>
            <p:nvPicPr>
              <p:cNvPr id="54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D689F6C0-12DA-4157-B799-6C6CD6239C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16369512" y="2039123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47A42E68-4588-4B72-9F2D-BE9307FCE7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16697643" y="2764981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840D5F18-ED41-4941-B423-ADECCC1235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14939744" y="1743585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9" name="مجموعة 88">
                <a:extLst>
                  <a:ext uri="{FF2B5EF4-FFF2-40B4-BE49-F238E27FC236}">
                    <a16:creationId xmlns:a16="http://schemas.microsoft.com/office/drawing/2014/main" id="{3EA647FE-D1EB-4AC2-BC35-F130539A2478}"/>
                  </a:ext>
                </a:extLst>
              </p:cNvPr>
              <p:cNvGrpSpPr/>
              <p:nvPr/>
            </p:nvGrpSpPr>
            <p:grpSpPr>
              <a:xfrm>
                <a:off x="14951525" y="1889483"/>
                <a:ext cx="3107549" cy="2782724"/>
                <a:chOff x="13923491" y="624270"/>
                <a:chExt cx="3107549" cy="2782724"/>
              </a:xfrm>
            </p:grpSpPr>
            <p:pic>
              <p:nvPicPr>
                <p:cNvPr id="57" name="Picture 2" descr="286,150 BEST Person Clipart IMAGES, STOCK PHOTOS &amp;amp; VECTORS | Adobe Stock">
                  <a:extLst>
                    <a:ext uri="{FF2B5EF4-FFF2-40B4-BE49-F238E27FC236}">
                      <a16:creationId xmlns:a16="http://schemas.microsoft.com/office/drawing/2014/main" id="{67611704-0AF0-4A29-AF4C-949469A2E7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672" t="13949" r="24035" b="16760"/>
                <a:stretch/>
              </p:blipFill>
              <p:spPr bwMode="auto">
                <a:xfrm>
                  <a:off x="14970139" y="1599065"/>
                  <a:ext cx="1075125" cy="14523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2" descr="286,150 BEST Person Clipart IMAGES, STOCK PHOTOS &amp;amp; VECTORS | Adobe Stock">
                  <a:extLst>
                    <a:ext uri="{FF2B5EF4-FFF2-40B4-BE49-F238E27FC236}">
                      <a16:creationId xmlns:a16="http://schemas.microsoft.com/office/drawing/2014/main" id="{84883569-85FF-4BD4-8E5B-7F1478DA7A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672" t="13949" r="24035" b="16760"/>
                <a:stretch/>
              </p:blipFill>
              <p:spPr bwMode="auto">
                <a:xfrm>
                  <a:off x="14345674" y="1816909"/>
                  <a:ext cx="1075125" cy="14523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2" descr="286,150 BEST Person Clipart IMAGES, STOCK PHOTOS &amp;amp; VECTORS | Adobe Stock">
                  <a:extLst>
                    <a:ext uri="{FF2B5EF4-FFF2-40B4-BE49-F238E27FC236}">
                      <a16:creationId xmlns:a16="http://schemas.microsoft.com/office/drawing/2014/main" id="{96CFE617-3CD5-4C99-BCBA-0FC2F3E4A8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672" t="13949" r="24035" b="16760"/>
                <a:stretch/>
              </p:blipFill>
              <p:spPr bwMode="auto">
                <a:xfrm>
                  <a:off x="13923491" y="1716054"/>
                  <a:ext cx="1075125" cy="14523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2" descr="286,150 BEST Person Clipart IMAGES, STOCK PHOTOS &amp;amp; VECTORS | Adobe Stock">
                  <a:extLst>
                    <a:ext uri="{FF2B5EF4-FFF2-40B4-BE49-F238E27FC236}">
                      <a16:creationId xmlns:a16="http://schemas.microsoft.com/office/drawing/2014/main" id="{32BE59EA-73B4-4B3D-B88A-6F4511545D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672" t="13949" r="24035" b="16760"/>
                <a:stretch/>
              </p:blipFill>
              <p:spPr bwMode="auto">
                <a:xfrm>
                  <a:off x="15955915" y="624270"/>
                  <a:ext cx="1075125" cy="14523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2" descr="286,150 BEST Person Clipart IMAGES, STOCK PHOTOS &amp;amp; VECTORS | Adobe Stock">
                  <a:extLst>
                    <a:ext uri="{FF2B5EF4-FFF2-40B4-BE49-F238E27FC236}">
                      <a16:creationId xmlns:a16="http://schemas.microsoft.com/office/drawing/2014/main" id="{BA291C68-6813-4F5E-A5C8-C00808A8AE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672" t="13949" r="24035" b="16760"/>
                <a:stretch/>
              </p:blipFill>
              <p:spPr bwMode="auto">
                <a:xfrm>
                  <a:off x="15442659" y="1954632"/>
                  <a:ext cx="1075125" cy="14523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86" name="مجموعة 85">
            <a:extLst>
              <a:ext uri="{FF2B5EF4-FFF2-40B4-BE49-F238E27FC236}">
                <a16:creationId xmlns:a16="http://schemas.microsoft.com/office/drawing/2014/main" id="{2390A8E3-BD41-4F5D-8335-AF41772E83C0}"/>
              </a:ext>
            </a:extLst>
          </p:cNvPr>
          <p:cNvGrpSpPr/>
          <p:nvPr/>
        </p:nvGrpSpPr>
        <p:grpSpPr>
          <a:xfrm>
            <a:off x="6547423" y="3586902"/>
            <a:ext cx="2351641" cy="1532854"/>
            <a:chOff x="6547423" y="3586902"/>
            <a:chExt cx="2351641" cy="1532854"/>
          </a:xfrm>
        </p:grpSpPr>
        <p:pic>
          <p:nvPicPr>
            <p:cNvPr id="64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E7629F48-49E8-427E-BDFD-4B5FBDD5A5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7823939" y="3602622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EFB298A6-F012-4A99-A501-862DE3B628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6547423" y="3667394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8ABE7A90-BCB0-415B-B19A-73120D3FE7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7233172" y="3586902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81C5B1B-64ED-4544-AEC4-47EC0C7C33B5}"/>
              </a:ext>
            </a:extLst>
          </p:cNvPr>
          <p:cNvGrpSpPr/>
          <p:nvPr/>
        </p:nvGrpSpPr>
        <p:grpSpPr>
          <a:xfrm>
            <a:off x="4195543" y="1973842"/>
            <a:ext cx="4166378" cy="2438046"/>
            <a:chOff x="3178682" y="2264319"/>
            <a:chExt cx="4166378" cy="2438046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E269B1E9-4666-4653-B5EC-F6940C1F1D1B}"/>
                </a:ext>
              </a:extLst>
            </p:cNvPr>
            <p:cNvGrpSpPr/>
            <p:nvPr/>
          </p:nvGrpSpPr>
          <p:grpSpPr>
            <a:xfrm>
              <a:off x="3178682" y="2264319"/>
              <a:ext cx="4166378" cy="2299139"/>
              <a:chOff x="7576747" y="2276180"/>
              <a:chExt cx="4166378" cy="2299139"/>
            </a:xfrm>
          </p:grpSpPr>
          <p:pic>
            <p:nvPicPr>
              <p:cNvPr id="35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870E44EF-2E99-43F5-8C27-9D3A3FCEA2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9159089" y="2429135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96E2EBB0-083D-465C-9398-EDA937463E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9574482" y="2276180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370F4176-8862-4C95-A0BA-45203F642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10515600" y="2347264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6468C5EF-33EC-4D40-8343-5583373C38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10668000" y="2499664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464CDC35-7D08-4BFB-BF4A-89B16A2747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10202475" y="2418348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53DA860A-9AFD-4530-8335-02E30B2EEE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9911262" y="2540322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408A1965-2B5B-4AF7-B1EF-37D91A2319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10220868" y="2763806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53539837-E85E-43EE-995C-EE4CBDC60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9479004" y="2785379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E245D8DA-411C-4662-A368-9F03DFA32E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7576747" y="2450153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6170000D-C657-431D-B5FC-6028561193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7748622" y="2919313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76A7B129-7646-44C0-9952-B14E6E7AC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9201157" y="3122957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1DA5B263-8388-412E-92E8-A98B9B8B25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8231336" y="2392696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F47C2DE4-0171-438C-935F-49AF66E188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8220495" y="2924909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18799CF8-3D5B-436A-B588-7FBF3F6AD9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8665428" y="2543674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5DCA1730-E1AD-4AA6-AAC3-2EE5A6A65E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4404570" y="3250003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FDF4BFBC-3FCA-44D8-993D-FCD11299D970}"/>
              </a:ext>
            </a:extLst>
          </p:cNvPr>
          <p:cNvGrpSpPr/>
          <p:nvPr/>
        </p:nvGrpSpPr>
        <p:grpSpPr>
          <a:xfrm>
            <a:off x="4217942" y="1952269"/>
            <a:ext cx="4166378" cy="2438046"/>
            <a:chOff x="3178682" y="2264319"/>
            <a:chExt cx="4166378" cy="2438046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B4AE47B7-3E54-47B4-A418-B8EC0CFE0499}"/>
                </a:ext>
              </a:extLst>
            </p:cNvPr>
            <p:cNvGrpSpPr/>
            <p:nvPr/>
          </p:nvGrpSpPr>
          <p:grpSpPr>
            <a:xfrm>
              <a:off x="3178682" y="2264319"/>
              <a:ext cx="4166378" cy="2299139"/>
              <a:chOff x="7576747" y="2276180"/>
              <a:chExt cx="4166378" cy="2299139"/>
            </a:xfrm>
          </p:grpSpPr>
          <p:pic>
            <p:nvPicPr>
              <p:cNvPr id="72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0FC59124-720B-4D66-A7E2-85699FA776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9159089" y="2429135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CEF1ABF4-B4F1-4E66-A193-140804003C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9574482" y="2276180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72510AE5-6C8D-4B61-851F-9CF04DCB0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10515600" y="2347264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A4B6D2FF-F628-4754-B674-CAE3AFB147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10668000" y="2499664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31C4ACEF-19FE-4A8E-81D1-51AF91DC15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10202475" y="2418348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0971035F-D1ED-4C4A-A16E-6561260128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9911262" y="2540322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F70D2C38-721A-4788-AB9E-526D3B8887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10220868" y="2763806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B302E7B3-A01F-4385-B2BC-4986B6BEC8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9479004" y="2785379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08FEB2F1-3C79-4335-A303-277EB672EE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7576747" y="2450153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BDFF1387-962A-4263-B7D1-F174461963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7748622" y="2919313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FC66C229-C02B-46EC-8DA4-6166425C97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9201157" y="3122957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A7832B95-C0FA-4CBE-A17E-84D983E6E5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8231336" y="2392696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5A60C9CF-46E8-418A-BA69-916CD45679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8220495" y="2924909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286,150 BEST Person Clipart IMAGES, STOCK PHOTOS &amp;amp; VECTORS | Adobe Stock">
                <a:extLst>
                  <a:ext uri="{FF2B5EF4-FFF2-40B4-BE49-F238E27FC236}">
                    <a16:creationId xmlns:a16="http://schemas.microsoft.com/office/drawing/2014/main" id="{387D72B6-D42D-4A00-88A4-DCD5C6F39C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72" t="13949" r="24035" b="16760"/>
              <a:stretch/>
            </p:blipFill>
            <p:spPr bwMode="auto">
              <a:xfrm>
                <a:off x="8665428" y="2543674"/>
                <a:ext cx="1075125" cy="1452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1" name="Picture 2" descr="286,150 BEST Person Clipart IMAGES, STOCK PHOTOS &amp;amp; VECTORS | Adobe Stock">
              <a:extLst>
                <a:ext uri="{FF2B5EF4-FFF2-40B4-BE49-F238E27FC236}">
                  <a16:creationId xmlns:a16="http://schemas.microsoft.com/office/drawing/2014/main" id="{D7CB0E71-6F9F-48DF-80CF-F3D72280CF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2" t="13949" r="24035" b="16760"/>
            <a:stretch/>
          </p:blipFill>
          <p:spPr bwMode="auto">
            <a:xfrm>
              <a:off x="4404570" y="3250003"/>
              <a:ext cx="1075125" cy="1452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09736006-4F80-4C81-973F-E810AAB42F01}"/>
              </a:ext>
            </a:extLst>
          </p:cNvPr>
          <p:cNvSpPr/>
          <p:nvPr/>
        </p:nvSpPr>
        <p:spPr>
          <a:xfrm>
            <a:off x="7841312" y="439397"/>
            <a:ext cx="3748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يحبون كرة السلة فقط</a:t>
            </a:r>
          </a:p>
          <a:p>
            <a:pPr algn="ctr"/>
            <a:r>
              <a:rPr lang="ar-SA" sz="36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إذن ينقص من عددهم 3</a:t>
            </a:r>
          </a:p>
          <a:p>
            <a:pPr algn="ctr"/>
            <a:r>
              <a:rPr lang="ar-SA" sz="36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15-3=12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AA9D9816-4B9A-4FCA-843C-23F59D7A81F3}"/>
              </a:ext>
            </a:extLst>
          </p:cNvPr>
          <p:cNvSpPr/>
          <p:nvPr/>
        </p:nvSpPr>
        <p:spPr>
          <a:xfrm>
            <a:off x="3963677" y="359922"/>
            <a:ext cx="3748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يحبون كرة القدم فقط</a:t>
            </a:r>
          </a:p>
          <a:p>
            <a:pPr algn="ctr"/>
            <a:r>
              <a:rPr lang="ar-SA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إذن ينقص من عددهم 3</a:t>
            </a:r>
          </a:p>
          <a:p>
            <a:pPr algn="ctr"/>
            <a:r>
              <a:rPr lang="ar-SA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18-3=15</a:t>
            </a:r>
          </a:p>
        </p:txBody>
      </p: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FC8C5D11-31D1-42E9-A674-7FD25240A369}"/>
              </a:ext>
            </a:extLst>
          </p:cNvPr>
          <p:cNvSpPr/>
          <p:nvPr/>
        </p:nvSpPr>
        <p:spPr>
          <a:xfrm>
            <a:off x="5721991" y="5131750"/>
            <a:ext cx="40911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مشتركين بين السلة والقدم</a:t>
            </a:r>
          </a:p>
          <a:p>
            <a:pPr algn="ctr"/>
            <a:r>
              <a:rPr lang="ar-SA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طلاب</a:t>
            </a:r>
          </a:p>
        </p:txBody>
      </p:sp>
      <p:sp>
        <p:nvSpPr>
          <p:cNvPr id="92" name="مستطيل 91">
            <a:extLst>
              <a:ext uri="{FF2B5EF4-FFF2-40B4-BE49-F238E27FC236}">
                <a16:creationId xmlns:a16="http://schemas.microsoft.com/office/drawing/2014/main" id="{1A0EC1D2-BFA9-4FC2-A84A-5D6C1802FD90}"/>
              </a:ext>
            </a:extLst>
          </p:cNvPr>
          <p:cNvSpPr/>
          <p:nvPr/>
        </p:nvSpPr>
        <p:spPr>
          <a:xfrm>
            <a:off x="7592610" y="1087894"/>
            <a:ext cx="38475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9LT Kaff" panose="00000500000000000000" pitchFamily="2" charset="-78"/>
                <a:cs typeface="29LT Kaff" panose="00000500000000000000" pitchFamily="2" charset="-78"/>
              </a:rPr>
              <a:t>15 طالب يحبون كرة السلة</a:t>
            </a:r>
          </a:p>
        </p:txBody>
      </p:sp>
      <p:sp>
        <p:nvSpPr>
          <p:cNvPr id="94" name="مستطيل 93">
            <a:extLst>
              <a:ext uri="{FF2B5EF4-FFF2-40B4-BE49-F238E27FC236}">
                <a16:creationId xmlns:a16="http://schemas.microsoft.com/office/drawing/2014/main" id="{5FB32E76-9075-461E-9B2E-981F141E2078}"/>
              </a:ext>
            </a:extLst>
          </p:cNvPr>
          <p:cNvSpPr/>
          <p:nvPr/>
        </p:nvSpPr>
        <p:spPr>
          <a:xfrm>
            <a:off x="3999163" y="1090588"/>
            <a:ext cx="32496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9LT Kaff" panose="00000500000000000000" pitchFamily="2" charset="-78"/>
                <a:cs typeface="29LT Kaff" panose="00000500000000000000" pitchFamily="2" charset="-78"/>
              </a:rPr>
              <a:t>18 طالب يحبون كرة القدم</a:t>
            </a:r>
          </a:p>
        </p:txBody>
      </p:sp>
    </p:spTree>
    <p:extLst>
      <p:ext uri="{BB962C8B-B14F-4D97-AF65-F5344CB8AC3E}">
        <p14:creationId xmlns:p14="http://schemas.microsoft.com/office/powerpoint/2010/main" val="36332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7" grpId="0"/>
      <p:bldP spid="88" grpId="0"/>
      <p:bldP spid="92" grpId="0"/>
      <p:bldP spid="92" grpId="1"/>
      <p:bldP spid="94" grpId="0"/>
      <p:bldP spid="9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A671F1A-0A3E-439F-8BCD-9523CB724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01" y="284792"/>
            <a:ext cx="11146320" cy="443518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E33D1C5-9937-4C0A-B934-B8A654A45BD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201</a:t>
            </a:r>
          </a:p>
        </p:txBody>
      </p:sp>
    </p:spTree>
    <p:extLst>
      <p:ext uri="{BB962C8B-B14F-4D97-AF65-F5344CB8AC3E}">
        <p14:creationId xmlns:p14="http://schemas.microsoft.com/office/powerpoint/2010/main" val="331953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790563-C120-406C-B67D-97B72B8BF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B5037FD8-26EC-4313-AF77-2FE3FA487703}"/>
              </a:ext>
            </a:extLst>
          </p:cNvPr>
          <p:cNvGraphicFramePr>
            <a:graphicFrameLocks noGrp="1"/>
          </p:cNvGraphicFramePr>
          <p:nvPr/>
        </p:nvGraphicFramePr>
        <p:xfrm>
          <a:off x="905206" y="2926100"/>
          <a:ext cx="10711793" cy="364710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72600">
                  <a:extLst>
                    <a:ext uri="{9D8B030D-6E8A-4147-A177-3AD203B41FA5}">
                      <a16:colId xmlns:a16="http://schemas.microsoft.com/office/drawing/2014/main" val="1879164332"/>
                    </a:ext>
                  </a:extLst>
                </a:gridCol>
                <a:gridCol w="7939193">
                  <a:extLst>
                    <a:ext uri="{9D8B030D-6E8A-4147-A177-3AD203B41FA5}">
                      <a16:colId xmlns:a16="http://schemas.microsoft.com/office/drawing/2014/main" val="977315854"/>
                    </a:ext>
                  </a:extLst>
                </a:gridCol>
              </a:tblGrid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أفهم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17000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أخطط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0191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أحل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56066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أتحقق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75723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A98758D5-89B9-4435-BCBE-DB1614A67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261" y="190066"/>
            <a:ext cx="6141739" cy="162575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58555A6-D08A-4BE6-A7BF-DA4C7F72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32" y="284792"/>
            <a:ext cx="4761229" cy="234818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2E138A5-FC22-4C11-81FF-CAC6C07F16A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202</a:t>
            </a:r>
          </a:p>
        </p:txBody>
      </p:sp>
    </p:spTree>
    <p:extLst>
      <p:ext uri="{BB962C8B-B14F-4D97-AF65-F5344CB8AC3E}">
        <p14:creationId xmlns:p14="http://schemas.microsoft.com/office/powerpoint/2010/main" val="31435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790563-C120-406C-B67D-97B72B8BF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B5037FD8-26EC-4313-AF77-2FE3FA487703}"/>
              </a:ext>
            </a:extLst>
          </p:cNvPr>
          <p:cNvGraphicFramePr>
            <a:graphicFrameLocks noGrp="1"/>
          </p:cNvGraphicFramePr>
          <p:nvPr/>
        </p:nvGraphicFramePr>
        <p:xfrm>
          <a:off x="173421" y="593877"/>
          <a:ext cx="5312980" cy="597933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977463">
                  <a:extLst>
                    <a:ext uri="{9D8B030D-6E8A-4147-A177-3AD203B41FA5}">
                      <a16:colId xmlns:a16="http://schemas.microsoft.com/office/drawing/2014/main" val="1879164332"/>
                    </a:ext>
                  </a:extLst>
                </a:gridCol>
                <a:gridCol w="4335517">
                  <a:extLst>
                    <a:ext uri="{9D8B030D-6E8A-4147-A177-3AD203B41FA5}">
                      <a16:colId xmlns:a16="http://schemas.microsoft.com/office/drawing/2014/main" val="977315854"/>
                    </a:ext>
                  </a:extLst>
                </a:gridCol>
              </a:tblGrid>
              <a:tr h="149483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أفهم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17000"/>
                  </a:ext>
                </a:extLst>
              </a:tr>
              <a:tr h="149483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أخطط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0191"/>
                  </a:ext>
                </a:extLst>
              </a:tr>
              <a:tr h="149483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أحل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56066"/>
                  </a:ext>
                </a:extLst>
              </a:tr>
              <a:tr h="149483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أتحقق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75723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A31568E9-2CA8-4B01-972A-5C4FABABC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289" y="439334"/>
            <a:ext cx="6444788" cy="597933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EEE3711-A79D-4A9C-B1E1-A441AA953F3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203</a:t>
            </a:r>
          </a:p>
        </p:txBody>
      </p:sp>
    </p:spTree>
    <p:extLst>
      <p:ext uri="{BB962C8B-B14F-4D97-AF65-F5344CB8AC3E}">
        <p14:creationId xmlns:p14="http://schemas.microsoft.com/office/powerpoint/2010/main" val="166112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B5037FD8-26EC-4313-AF77-2FE3FA487703}"/>
              </a:ext>
            </a:extLst>
          </p:cNvPr>
          <p:cNvGraphicFramePr>
            <a:graphicFrameLocks noGrp="1"/>
          </p:cNvGraphicFramePr>
          <p:nvPr/>
        </p:nvGraphicFramePr>
        <p:xfrm>
          <a:off x="764585" y="262740"/>
          <a:ext cx="6028165" cy="627995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560307">
                  <a:extLst>
                    <a:ext uri="{9D8B030D-6E8A-4147-A177-3AD203B41FA5}">
                      <a16:colId xmlns:a16="http://schemas.microsoft.com/office/drawing/2014/main" val="1879164332"/>
                    </a:ext>
                  </a:extLst>
                </a:gridCol>
                <a:gridCol w="4467858">
                  <a:extLst>
                    <a:ext uri="{9D8B030D-6E8A-4147-A177-3AD203B41FA5}">
                      <a16:colId xmlns:a16="http://schemas.microsoft.com/office/drawing/2014/main" val="977315854"/>
                    </a:ext>
                  </a:extLst>
                </a:gridCol>
              </a:tblGrid>
              <a:tr h="156998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أفهم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17000"/>
                  </a:ext>
                </a:extLst>
              </a:tr>
              <a:tr h="156998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أخطط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0191"/>
                  </a:ext>
                </a:extLst>
              </a:tr>
              <a:tr h="156998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أحل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56066"/>
                  </a:ext>
                </a:extLst>
              </a:tr>
              <a:tr h="156998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أتحقق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75723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863D96D-AA7A-4063-9CE1-EBBAE1D3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543" y="0"/>
            <a:ext cx="5160457" cy="485026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FD15A65-EBB6-4017-B96D-12C52389169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204</a:t>
            </a:r>
          </a:p>
        </p:txBody>
      </p:sp>
    </p:spTree>
    <p:extLst>
      <p:ext uri="{BB962C8B-B14F-4D97-AF65-F5344CB8AC3E}">
        <p14:creationId xmlns:p14="http://schemas.microsoft.com/office/powerpoint/2010/main" val="114825717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95</Words>
  <Application>Microsoft Office PowerPoint</Application>
  <PresentationFormat>شاشة عريضة</PresentationFormat>
  <Paragraphs>41</Paragraphs>
  <Slides>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5" baseType="lpstr">
      <vt:lpstr>29LT Kaff</vt:lpstr>
      <vt:lpstr>Arial</vt:lpstr>
      <vt:lpstr>Calibri</vt:lpstr>
      <vt:lpstr>Calibri Light</vt:lpstr>
      <vt:lpstr>Comfortaa</vt:lpstr>
      <vt:lpstr>Permanent Marker</vt:lpstr>
      <vt:lpstr>نسق Office</vt:lpstr>
      <vt:lpstr>عرض تقديمي في PowerPoint</vt:lpstr>
      <vt:lpstr>عرض تقديمي في PowerPoint</vt:lpstr>
      <vt:lpstr>مثال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17</cp:revision>
  <dcterms:created xsi:type="dcterms:W3CDTF">2023-07-27T17:18:50Z</dcterms:created>
  <dcterms:modified xsi:type="dcterms:W3CDTF">2023-07-28T10:20:21Z</dcterms:modified>
</cp:coreProperties>
</file>