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922" r:id="rId2"/>
    <p:sldId id="923" r:id="rId3"/>
    <p:sldId id="924" r:id="rId4"/>
    <p:sldId id="925" r:id="rId5"/>
    <p:sldId id="926" r:id="rId6"/>
    <p:sldId id="927" r:id="rId7"/>
    <p:sldId id="928" r:id="rId8"/>
    <p:sldId id="929" r:id="rId9"/>
    <p:sldId id="930" r:id="rId10"/>
    <p:sldId id="931" r:id="rId11"/>
    <p:sldId id="932" r:id="rId12"/>
    <p:sldId id="933" r:id="rId13"/>
    <p:sldId id="934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883BA5-14A2-4988-9C1C-E99219A543B8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7555A1-4363-42BC-9C16-C9E0F0BF92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546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555AF1-2454-8C6D-6A24-BDE6C739B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6F913E-348C-6CE2-7FDC-D16B4E20E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23A305-D1CA-E0CB-C03E-CEE58844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D94B91-4942-03AA-F6E0-6A9FB384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DD1B88-0714-058D-AC6A-7BD25736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4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855297-6DBA-D9B9-80D0-60D427B3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3273F5-BD2A-F9EF-3A65-6715EB3BE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2D9B25-5EF7-F660-AFCF-29D4EAB4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8EAC32-D3E5-BC4E-7919-7724FA54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26A41D-7E71-0614-0829-0C7F08F8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245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A4D3F7D-B798-3C95-3E7C-E22EFDD05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32C9C3-B366-571D-597E-FEFCB31B5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3F0355-0367-2748-8D21-256FDECC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5CEEC3-0B22-FD9A-AC57-336D5B21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6F870-1BE0-0B38-7EE8-61181ED6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87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32939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80B7AD-16DD-D8F1-78D9-15961928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F962B1-1239-361B-3E3D-9D3087AD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E8A519-B25E-DABD-4658-C825C6AB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F4DB4E-E251-4067-EC49-4E7250F4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EADBCA-1220-51B2-1A2D-B9919AE8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93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8505C8-F669-38BA-C4B9-70A701F9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ED21779-5EDA-47BE-C3EE-AE10C3A8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78DA3E-4EE7-6BC2-123F-A99D311F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0677EE-7E43-59ED-3D9D-AD140003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57B281-73CC-522F-4D5B-6684AB6E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88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262BD-DA6C-12F4-AB1B-123CBBFE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5F5791-9CAC-6551-F697-B1F6D04B7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95582D-E9DD-FE7F-B766-A4D66DE8D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EDD0F0-4443-DBA4-2D91-8B75195E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A9D4D8-43FB-7CB9-D640-907C6172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BA602D-7AAE-9FB1-F0FD-E9BF67BD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7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D1AA20-CEE7-C5FF-F52A-E9AA2633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46673D-9101-AEBA-A689-9AB0BDCA8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F651B2A-BBC0-E9D0-43F7-D26417BF7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8EC52C8-AC01-1BBD-7506-FF0A13CE9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6ECE301-ABEC-E717-E231-FB9A5C4EB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3954176-52DD-1405-6B72-170619B0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FA2DFEE-9CD0-CFD1-ACBE-D1A95AC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F5150E2-7F88-20EF-3D2E-BB777C27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514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B7AF00-587D-6421-FA09-D4F146CB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055B049-6AC5-3DFE-A601-3AE0BEA7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84F843D-6E86-9A6F-5EE4-122CDF4D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35D7EB-1C37-6277-BA7C-9A0BAF2C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4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12D3BB4-44AD-F7D1-45BB-F8221AA6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BC0D056-C04F-EE27-6394-AEF34226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317A76-CD46-01A0-E626-A4C40453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77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74BE38-0AC8-1CB2-CCAF-EBE222D6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62B839-D819-6F91-5B86-8A90F0579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B4A1305-3058-EF66-EF82-D901CF5C4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58B10-075E-AE92-DCDF-0FC8B9D3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2BED60-BF57-6002-6776-83F73622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76FA2B-ABE7-7A20-784C-5D463D59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00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CBB36C-5E6A-113D-4A03-BB47DA4E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C6AF4E7-CBE8-1929-FC35-AE7567054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0E26FD0-F2A9-303B-E01A-58B3253A9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C48587-F57F-E805-62AF-375FA6DB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90DAC0-A3A2-2A0F-CF5B-074B3FFB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F8B289-C946-FA2C-5622-0F7D61BA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36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2E980DE-2E2F-B6FA-FD5A-BE405460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9CA0ED-CC24-4D7B-9FE6-D972EA6BD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CC9C88-EC29-3C9E-6FC8-F57D0589E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B3B1F2-6EFA-B3C8-8C53-73803D07A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221486-EA9A-A398-8182-FEE8AC31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8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party-png" TargetMode="External"/><Relationship Id="rId13" Type="http://schemas.openxmlformats.org/officeDocument/2006/relationships/image" Target="../media/image6.gif"/><Relationship Id="rId18" Type="http://schemas.openxmlformats.org/officeDocument/2006/relationships/image" Target="../media/image9.png"/><Relationship Id="rId3" Type="http://schemas.openxmlformats.org/officeDocument/2006/relationships/hyperlink" Target="http://www.freestockphotos.biz/stockphoto/6139" TargetMode="External"/><Relationship Id="rId21" Type="http://schemas.openxmlformats.org/officeDocument/2006/relationships/hyperlink" Target="https://pixabay.com/en/bookshelves-rack-shelves-160438/" TargetMode="External"/><Relationship Id="rId7" Type="http://schemas.openxmlformats.org/officeDocument/2006/relationships/image" Target="../media/image4.png"/><Relationship Id="rId12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7" Type="http://schemas.openxmlformats.org/officeDocument/2006/relationships/hyperlink" Target="https://pixabay.com/en/books-library-studying-reading-1614700/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8.jp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indart.deviantart.com/art/blackboard-chalk-309519870" TargetMode="External"/><Relationship Id="rId11" Type="http://schemas.openxmlformats.org/officeDocument/2006/relationships/hyperlink" Target="https://pixabay.com/en/clipboard-paper-holder-notepad-23638/" TargetMode="External"/><Relationship Id="rId5" Type="http://schemas.openxmlformats.org/officeDocument/2006/relationships/image" Target="../media/image3.jpg"/><Relationship Id="rId15" Type="http://schemas.openxmlformats.org/officeDocument/2006/relationships/hyperlink" Target="https://pixabay.com/en/flowerpot-growing-leaf-plant-148267/" TargetMode="External"/><Relationship Id="rId10" Type="http://schemas.openxmlformats.org/officeDocument/2006/relationships/image" Target="../media/image5.png"/><Relationship Id="rId19" Type="http://schemas.openxmlformats.org/officeDocument/2006/relationships/hyperlink" Target="https://drydenart.weebly.com/fugleblog/magic-carpet-ride" TargetMode="External"/><Relationship Id="rId4" Type="http://schemas.openxmlformats.org/officeDocument/2006/relationships/image" Target="../media/image2.jpeg"/><Relationship Id="rId9" Type="http://schemas.openxmlformats.org/officeDocument/2006/relationships/slide" Target="slide9.xml"/><Relationship Id="rId14" Type="http://schemas.openxmlformats.org/officeDocument/2006/relationships/image" Target="../media/image7.png"/><Relationship Id="rId22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hyperlink" Target="https://youtu.be/zzYoh4F519g" TargetMode="Externa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 descr="صورة تحتوي على نص, بساط, أثاث&#10;&#10;تم إنشاء الوصف تلقائياً">
            <a:extLst>
              <a:ext uri="{FF2B5EF4-FFF2-40B4-BE49-F238E27FC236}">
                <a16:creationId xmlns:a16="http://schemas.microsoft.com/office/drawing/2014/main" id="{EA8AC125-2D54-4EE2-8DBB-F896EEA71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19885" y="1551797"/>
            <a:ext cx="2713167" cy="1801225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DF8809C7-A9C2-46E3-B323-7531098BAEC2}"/>
              </a:ext>
            </a:extLst>
          </p:cNvPr>
          <p:cNvSpPr/>
          <p:nvPr/>
        </p:nvSpPr>
        <p:spPr>
          <a:xfrm>
            <a:off x="0" y="4980920"/>
            <a:ext cx="12192000" cy="18770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71066" y="432806"/>
            <a:ext cx="6120708" cy="371323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750694" y="-413521"/>
            <a:ext cx="6343651" cy="146699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3187119" y="941781"/>
            <a:ext cx="55325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 الكسور غير الفعلية</a:t>
            </a:r>
          </a:p>
        </p:txBody>
      </p:sp>
      <p:sp>
        <p:nvSpPr>
          <p:cNvPr id="18" name="مستطيل 17">
            <a:hlinkClick r:id="" action="ppaction://noaction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7003975" y="213258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3490248" y="208483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5236576" y="20916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9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3478339" y="29259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5263968" y="2927968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7003975" y="296719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8691174" y="3340669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12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  <p:pic>
        <p:nvPicPr>
          <p:cNvPr id="34" name="Picture 4" descr="ساعة متحركة مجانية ، تنزيل مجاني قصاصة فنية ، قصاصة فنية مجانية - آخر">
            <a:extLst>
              <a:ext uri="{FF2B5EF4-FFF2-40B4-BE49-F238E27FC236}">
                <a16:creationId xmlns:a16="http://schemas.microsoft.com/office/drawing/2014/main" id="{9E5E0AD9-EE60-4EED-AEBE-74E85AB3E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765" y="232826"/>
            <a:ext cx="1163405" cy="11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5727BAF-2742-45E5-A297-8CB6570ECA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418368" y="3029537"/>
            <a:ext cx="2350811" cy="22442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29827CA-A9A7-40D4-A4BF-28C60882B9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316572" y="2863474"/>
            <a:ext cx="2244320" cy="22443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9CF1F89-70A5-4B22-A5BB-E49F024880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170609" y="5234667"/>
            <a:ext cx="10089931" cy="12918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9BC067F-2DE0-4628-BCAE-F641196EEF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79389" y="1033707"/>
            <a:ext cx="2630787" cy="1446933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6E2C81D7-2F51-4759-B86D-AD75AF3D03B2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67" y="1707363"/>
            <a:ext cx="1385799" cy="13906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E59B54A-2B00-4E6D-BFF6-84A49CDDD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1</a:t>
            </a:fld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12A66FA-37FA-44D9-BF3E-504F1A2C1654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184</a:t>
            </a:r>
          </a:p>
        </p:txBody>
      </p:sp>
    </p:spTree>
    <p:extLst>
      <p:ext uri="{BB962C8B-B14F-4D97-AF65-F5344CB8AC3E}">
        <p14:creationId xmlns:p14="http://schemas.microsoft.com/office/powerpoint/2010/main" val="2588388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1C70A7A-F7F1-4737-8BF7-2B4CBBC2C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947" y="189186"/>
            <a:ext cx="8778462" cy="3005854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D3A85868-EDC1-41CA-9D68-AFD320123DFD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193</a:t>
            </a:r>
          </a:p>
        </p:txBody>
      </p:sp>
    </p:spTree>
    <p:extLst>
      <p:ext uri="{BB962C8B-B14F-4D97-AF65-F5344CB8AC3E}">
        <p14:creationId xmlns:p14="http://schemas.microsoft.com/office/powerpoint/2010/main" val="4286515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1D3A4A9-04F1-4063-AFDB-0854F6B59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37" y="488732"/>
            <a:ext cx="10774770" cy="745712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40AC7694-1E13-464D-80A4-93CA090FD506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194</a:t>
            </a:r>
          </a:p>
        </p:txBody>
      </p:sp>
    </p:spTree>
    <p:extLst>
      <p:ext uri="{BB962C8B-B14F-4D97-AF65-F5344CB8AC3E}">
        <p14:creationId xmlns:p14="http://schemas.microsoft.com/office/powerpoint/2010/main" val="2387063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9AF40EA-48EB-49CB-83AC-C3D1021D5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88" y="977463"/>
            <a:ext cx="11168526" cy="3358053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7295DF3F-1297-46A8-A351-8DF781835130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195</a:t>
            </a:r>
          </a:p>
        </p:txBody>
      </p:sp>
    </p:spTree>
    <p:extLst>
      <p:ext uri="{BB962C8B-B14F-4D97-AF65-F5344CB8AC3E}">
        <p14:creationId xmlns:p14="http://schemas.microsoft.com/office/powerpoint/2010/main" val="2597735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8D257A8-112F-41A1-82B2-A19015337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82" y="204953"/>
            <a:ext cx="10580509" cy="57788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A8A38E65-2FC7-4D3E-8330-B08D5406A034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196</a:t>
            </a:r>
          </a:p>
        </p:txBody>
      </p:sp>
    </p:spTree>
    <p:extLst>
      <p:ext uri="{BB962C8B-B14F-4D97-AF65-F5344CB8AC3E}">
        <p14:creationId xmlns:p14="http://schemas.microsoft.com/office/powerpoint/2010/main" val="249550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17E6B45-2323-4C55-B80E-1361AAF00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41" y="-22187"/>
            <a:ext cx="2806262" cy="298776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3967EFD-97E7-4277-9124-2D8698CDF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972" y="3036193"/>
            <a:ext cx="9403157" cy="268661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55441C4-F56B-456B-A721-1E12BF741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078" y="1704539"/>
            <a:ext cx="3250639" cy="773961"/>
          </a:xfrm>
          <a:prstGeom prst="rect">
            <a:avLst/>
          </a:prstGeom>
        </p:spPr>
      </p:pic>
      <p:pic>
        <p:nvPicPr>
          <p:cNvPr id="5" name="صورة 4" descr="صورة تحتوي على نص, كلاكيت&#10;&#10;تم إنشاء الوصف تلقائياً">
            <a:hlinkClick r:id="rId5"/>
            <a:extLst>
              <a:ext uri="{FF2B5EF4-FFF2-40B4-BE49-F238E27FC236}">
                <a16:creationId xmlns:a16="http://schemas.microsoft.com/office/drawing/2014/main" id="{213C8EFB-595C-4C68-A3A4-5DA0DA31FF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4426606"/>
            <a:ext cx="1879600" cy="18796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ED2DB95C-37CC-4E87-8CE1-53543DB5796A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185</a:t>
            </a:r>
          </a:p>
        </p:txBody>
      </p:sp>
    </p:spTree>
    <p:extLst>
      <p:ext uri="{BB962C8B-B14F-4D97-AF65-F5344CB8AC3E}">
        <p14:creationId xmlns:p14="http://schemas.microsoft.com/office/powerpoint/2010/main" val="241431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34DC6C1-26F8-4655-B149-282449D80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367" y="819806"/>
            <a:ext cx="8545576" cy="4504166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6C5D1B17-6AAE-4EAE-8640-87308B85CBCA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186</a:t>
            </a:r>
          </a:p>
        </p:txBody>
      </p:sp>
    </p:spTree>
    <p:extLst>
      <p:ext uri="{BB962C8B-B14F-4D97-AF65-F5344CB8AC3E}">
        <p14:creationId xmlns:p14="http://schemas.microsoft.com/office/powerpoint/2010/main" val="292488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704456C1-315F-44EC-B2E7-0403E694313E}"/>
              </a:ext>
            </a:extLst>
          </p:cNvPr>
          <p:cNvGrpSpPr/>
          <p:nvPr/>
        </p:nvGrpSpPr>
        <p:grpSpPr>
          <a:xfrm>
            <a:off x="3484352" y="160084"/>
            <a:ext cx="8472192" cy="5882140"/>
            <a:chOff x="3484352" y="160084"/>
            <a:chExt cx="8472192" cy="5882140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22B75EA7-469F-477C-9E20-759D35BE8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84352" y="160084"/>
              <a:ext cx="8472192" cy="3268916"/>
            </a:xfrm>
            <a:prstGeom prst="rect">
              <a:avLst/>
            </a:prstGeom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E4136C55-3117-49E5-88B5-16F72F668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16735" y="3673365"/>
              <a:ext cx="6102182" cy="2368859"/>
            </a:xfrm>
            <a:prstGeom prst="rect">
              <a:avLst/>
            </a:prstGeom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C1276552-4164-4871-A871-44DEEAC6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18917" y="3673365"/>
              <a:ext cx="1813210" cy="642475"/>
            </a:xfrm>
            <a:prstGeom prst="rect">
              <a:avLst/>
            </a:prstGeom>
          </p:spPr>
        </p:pic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CEAEDDC-DB17-4F99-8172-4DEFB875252C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187</a:t>
            </a:r>
          </a:p>
        </p:txBody>
      </p:sp>
    </p:spTree>
    <p:extLst>
      <p:ext uri="{BB962C8B-B14F-4D97-AF65-F5344CB8AC3E}">
        <p14:creationId xmlns:p14="http://schemas.microsoft.com/office/powerpoint/2010/main" val="3493453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0F0D572-1E72-4AF7-97A3-8BC027EEC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984" y="394138"/>
            <a:ext cx="9369122" cy="5076496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47E0AA3C-03B1-4000-A6E4-42C78F5CB762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188</a:t>
            </a:r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55B8302-F203-4319-B2F1-E948475E3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3" y="1508580"/>
            <a:ext cx="2833301" cy="284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5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F62BCB4-0E16-4F7F-BB59-08D64B499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443" y="0"/>
            <a:ext cx="7772398" cy="6922726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B35B31EB-F562-427D-9B67-05DE776407C2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189</a:t>
            </a:r>
          </a:p>
        </p:txBody>
      </p:sp>
    </p:spTree>
    <p:extLst>
      <p:ext uri="{BB962C8B-B14F-4D97-AF65-F5344CB8AC3E}">
        <p14:creationId xmlns:p14="http://schemas.microsoft.com/office/powerpoint/2010/main" val="1486041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C6B628D-C927-4EB9-B55A-D90FB7E96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932" y="961696"/>
            <a:ext cx="8248135" cy="4535697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F4306E7F-72A1-4643-8723-0A8828CA7856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190</a:t>
            </a:r>
          </a:p>
        </p:txBody>
      </p:sp>
    </p:spTree>
    <p:extLst>
      <p:ext uri="{BB962C8B-B14F-4D97-AF65-F5344CB8AC3E}">
        <p14:creationId xmlns:p14="http://schemas.microsoft.com/office/powerpoint/2010/main" val="3384356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630041A-BB14-44C7-90DA-539C4834C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694" y="268014"/>
            <a:ext cx="9311227" cy="2678572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21FA297-09EF-443C-9DA1-69725F8CA9C2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191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F7130CA-ECAA-42A8-BC95-D2D8FBB27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4027"/>
            <a:ext cx="2645118" cy="264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34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BE2A1D7-B89A-4ED8-BFAA-D4E8E2376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439" y="283781"/>
            <a:ext cx="7282175" cy="287104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384BABD-EA9A-4B27-AF6F-55C3C3C9FEB1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192</a:t>
            </a:r>
          </a:p>
        </p:txBody>
      </p:sp>
    </p:spTree>
    <p:extLst>
      <p:ext uri="{BB962C8B-B14F-4D97-AF65-F5344CB8AC3E}">
        <p14:creationId xmlns:p14="http://schemas.microsoft.com/office/powerpoint/2010/main" val="72204818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58</Words>
  <Application>Microsoft Office PowerPoint</Application>
  <PresentationFormat>شاشة عريضة</PresentationFormat>
  <Paragraphs>22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هبة أحمد عبدالله المزيد</dc:creator>
  <cp:lastModifiedBy>هبة أحمد عبدالله المزيد</cp:lastModifiedBy>
  <cp:revision>16</cp:revision>
  <dcterms:created xsi:type="dcterms:W3CDTF">2023-07-27T17:18:50Z</dcterms:created>
  <dcterms:modified xsi:type="dcterms:W3CDTF">2023-07-28T10:19:42Z</dcterms:modified>
</cp:coreProperties>
</file>