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912" r:id="rId2"/>
    <p:sldId id="913" r:id="rId3"/>
    <p:sldId id="914" r:id="rId4"/>
    <p:sldId id="915" r:id="rId5"/>
    <p:sldId id="916" r:id="rId6"/>
    <p:sldId id="917" r:id="rId7"/>
    <p:sldId id="918" r:id="rId8"/>
    <p:sldId id="919" r:id="rId9"/>
    <p:sldId id="920" r:id="rId10"/>
    <p:sldId id="921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912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6.gif"/><Relationship Id="rId18" Type="http://schemas.openxmlformats.org/officeDocument/2006/relationships/image" Target="../media/image9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4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3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5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2.jpeg"/><Relationship Id="rId9" Type="http://schemas.openxmlformats.org/officeDocument/2006/relationships/slide" Target="slide9.xml"/><Relationship Id="rId14" Type="http://schemas.openxmlformats.org/officeDocument/2006/relationships/image" Target="../media/image7.png"/><Relationship Id="rId22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71066" y="432806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146699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187119" y="973313"/>
            <a:ext cx="55325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استكشاف تمثيل الأعداد الكسرية والكسور غير الفعلية بالنماذج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D4C2459-D1E9-4FA1-820C-2202EB9CED1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955299E-7625-410D-8925-0BC6ECD6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BB0927B-B349-4B39-9B08-C37C94D2E3E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174</a:t>
            </a:r>
          </a:p>
        </p:txBody>
      </p:sp>
    </p:spTree>
    <p:extLst>
      <p:ext uri="{BB962C8B-B14F-4D97-AF65-F5344CB8AC3E}">
        <p14:creationId xmlns:p14="http://schemas.microsoft.com/office/powerpoint/2010/main" val="61379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ECFD4A-61C8-467A-B616-C6416385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48" y="283779"/>
            <a:ext cx="9583511" cy="1421638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4A5F378-DE1A-4287-8ACF-589A40BA991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1301ED2-6E55-4A44-8BE0-CCBCEC811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1" y="283779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4A1FF3E-3B30-46FC-B64D-144285EB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304" y="561765"/>
            <a:ext cx="3351358" cy="52287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3208F1-6323-4962-BD7A-81E3D0AB6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38" y="480822"/>
            <a:ext cx="6796283" cy="539062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725E617-5CC2-4A10-9671-06CF680A4204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175</a:t>
            </a:r>
          </a:p>
        </p:txBody>
      </p:sp>
    </p:spTree>
    <p:extLst>
      <p:ext uri="{BB962C8B-B14F-4D97-AF65-F5344CB8AC3E}">
        <p14:creationId xmlns:p14="http://schemas.microsoft.com/office/powerpoint/2010/main" val="233136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E03AECB-A656-4B37-8C75-B2E4AA06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82"/>
          <a:stretch/>
        </p:blipFill>
        <p:spPr>
          <a:xfrm>
            <a:off x="595211" y="303961"/>
            <a:ext cx="11339285" cy="48198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2753078-31C5-467A-B8E1-8928FA4D3EED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176</a:t>
            </a:r>
          </a:p>
        </p:txBody>
      </p:sp>
    </p:spTree>
    <p:extLst>
      <p:ext uri="{BB962C8B-B14F-4D97-AF65-F5344CB8AC3E}">
        <p14:creationId xmlns:p14="http://schemas.microsoft.com/office/powerpoint/2010/main" val="339486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4CF4F6D-264C-4528-8E6F-86B470F8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14"/>
          <a:stretch/>
        </p:blipFill>
        <p:spPr>
          <a:xfrm>
            <a:off x="1360760" y="3585374"/>
            <a:ext cx="10305724" cy="31306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468A556-2E7B-40FC-9BC4-DEA7A93B5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886" t="42940" r="3886" b="27192"/>
          <a:stretch/>
        </p:blipFill>
        <p:spPr>
          <a:xfrm>
            <a:off x="1118688" y="348272"/>
            <a:ext cx="10305724" cy="323710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A8AD7B8-D9CB-42D1-B07D-29839B39DB4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177</a:t>
            </a:r>
          </a:p>
        </p:txBody>
      </p:sp>
    </p:spTree>
    <p:extLst>
      <p:ext uri="{BB962C8B-B14F-4D97-AF65-F5344CB8AC3E}">
        <p14:creationId xmlns:p14="http://schemas.microsoft.com/office/powerpoint/2010/main" val="155396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E5280A2-858B-4858-AF86-36F8637F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162" y="2652944"/>
            <a:ext cx="7103675" cy="7486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7A80D7-70F7-4BB6-A100-83BCDD68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1154344"/>
            <a:ext cx="2997200" cy="29972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12A972D-2BCD-40D9-8369-283329FB306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178</a:t>
            </a:r>
          </a:p>
        </p:txBody>
      </p:sp>
    </p:spTree>
    <p:extLst>
      <p:ext uri="{BB962C8B-B14F-4D97-AF65-F5344CB8AC3E}">
        <p14:creationId xmlns:p14="http://schemas.microsoft.com/office/powerpoint/2010/main" val="127307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4CF1E8-0789-487F-9706-19A497F8B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61" y="409904"/>
            <a:ext cx="9491745" cy="500995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BD0D1FC-702A-4BC7-8F77-42E29238E37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179</a:t>
            </a:r>
          </a:p>
        </p:txBody>
      </p:sp>
      <p:pic>
        <p:nvPicPr>
          <p:cNvPr id="5" name="صورة 4" descr="صورة تحتوي على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2D9ABE2F-06DB-4102-8FA7-7A51FA350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4" y="3781167"/>
            <a:ext cx="2358853" cy="23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2DA7921-EF14-474C-8DE5-45CCCCC5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52" y="583324"/>
            <a:ext cx="8619418" cy="47280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8D4A8D-0230-489F-A798-64E10860D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52" y="5155324"/>
            <a:ext cx="9797957" cy="156533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6445ADA-0E7F-4FF4-A2F4-AA6F519640C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180</a:t>
            </a:r>
          </a:p>
        </p:txBody>
      </p:sp>
    </p:spTree>
    <p:extLst>
      <p:ext uri="{BB962C8B-B14F-4D97-AF65-F5344CB8AC3E}">
        <p14:creationId xmlns:p14="http://schemas.microsoft.com/office/powerpoint/2010/main" val="353597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3148C1D-7686-473D-931F-985E4F6CAE79}"/>
              </a:ext>
            </a:extLst>
          </p:cNvPr>
          <p:cNvGrpSpPr/>
          <p:nvPr/>
        </p:nvGrpSpPr>
        <p:grpSpPr>
          <a:xfrm>
            <a:off x="771772" y="0"/>
            <a:ext cx="11076282" cy="3026979"/>
            <a:chOff x="771772" y="0"/>
            <a:chExt cx="11076282" cy="3026979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A08EF8B-839F-48ED-8B97-E97D0D606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772" y="0"/>
              <a:ext cx="11076282" cy="2837195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DEB03F2C-FD1D-4565-96F5-135EA4A2EE72}"/>
                </a:ext>
              </a:extLst>
            </p:cNvPr>
            <p:cNvSpPr/>
            <p:nvPr/>
          </p:nvSpPr>
          <p:spPr>
            <a:xfrm>
              <a:off x="1072055" y="1797269"/>
              <a:ext cx="4840014" cy="1229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EB66ED9-5BF5-4C56-A574-91E43D9827B0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181</a:t>
            </a:r>
          </a:p>
        </p:txBody>
      </p:sp>
    </p:spTree>
    <p:extLst>
      <p:ext uri="{BB962C8B-B14F-4D97-AF65-F5344CB8AC3E}">
        <p14:creationId xmlns:p14="http://schemas.microsoft.com/office/powerpoint/2010/main" val="115423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FDD55D5-8081-47D6-B363-CF010555D56E}"/>
              </a:ext>
            </a:extLst>
          </p:cNvPr>
          <p:cNvGrpSpPr/>
          <p:nvPr/>
        </p:nvGrpSpPr>
        <p:grpSpPr>
          <a:xfrm>
            <a:off x="394137" y="141890"/>
            <a:ext cx="11797863" cy="2184476"/>
            <a:chOff x="394137" y="141890"/>
            <a:chExt cx="11797863" cy="2184476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B5F357B-B259-421D-8964-5BAABD354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4946" y="141890"/>
              <a:ext cx="11687054" cy="1909533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AAE2AB9D-24C2-420F-A392-2F2C43A40A0F}"/>
                </a:ext>
              </a:extLst>
            </p:cNvPr>
            <p:cNvSpPr/>
            <p:nvPr/>
          </p:nvSpPr>
          <p:spPr>
            <a:xfrm>
              <a:off x="394137" y="1096656"/>
              <a:ext cx="4840014" cy="1229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277E428-896E-4936-AD20-0CACE31723E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183</a:t>
            </a:r>
          </a:p>
        </p:txBody>
      </p:sp>
    </p:spTree>
    <p:extLst>
      <p:ext uri="{BB962C8B-B14F-4D97-AF65-F5344CB8AC3E}">
        <p14:creationId xmlns:p14="http://schemas.microsoft.com/office/powerpoint/2010/main" val="250220330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54</Words>
  <Application>Microsoft Office PowerPoint</Application>
  <PresentationFormat>شاشة عريضة</PresentationFormat>
  <Paragraphs>19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15</cp:revision>
  <dcterms:created xsi:type="dcterms:W3CDTF">2023-07-27T17:18:50Z</dcterms:created>
  <dcterms:modified xsi:type="dcterms:W3CDTF">2023-07-28T10:18:58Z</dcterms:modified>
</cp:coreProperties>
</file>