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899" r:id="rId2"/>
    <p:sldId id="900" r:id="rId3"/>
    <p:sldId id="901" r:id="rId4"/>
    <p:sldId id="902" r:id="rId5"/>
    <p:sldId id="903" r:id="rId6"/>
    <p:sldId id="904" r:id="rId7"/>
    <p:sldId id="905" r:id="rId8"/>
    <p:sldId id="906" r:id="rId9"/>
    <p:sldId id="907" r:id="rId10"/>
    <p:sldId id="908" r:id="rId11"/>
    <p:sldId id="909" r:id="rId12"/>
    <p:sldId id="910" r:id="rId13"/>
    <p:sldId id="911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72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77037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P31fYm6Ve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80396" y="411603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074472" y="816350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القسمة والكسور الاعتيادية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662BD84-6F32-49C5-A731-F3685F609ABC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99CBB45-BE27-4387-B9F8-9C3F605C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BF33973-4555-4E24-A724-7059B7A30C0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161</a:t>
            </a:r>
          </a:p>
        </p:txBody>
      </p:sp>
    </p:spTree>
    <p:extLst>
      <p:ext uri="{BB962C8B-B14F-4D97-AF65-F5344CB8AC3E}">
        <p14:creationId xmlns:p14="http://schemas.microsoft.com/office/powerpoint/2010/main" val="313294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80F447A-9AAC-4449-918C-937FBF99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3" y="157655"/>
            <a:ext cx="11787433" cy="291647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79220E5-F68D-49AF-BF63-CE8F605364D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170</a:t>
            </a:r>
          </a:p>
        </p:txBody>
      </p:sp>
    </p:spTree>
    <p:extLst>
      <p:ext uri="{BB962C8B-B14F-4D97-AF65-F5344CB8AC3E}">
        <p14:creationId xmlns:p14="http://schemas.microsoft.com/office/powerpoint/2010/main" val="370348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C00DF99-5311-4600-A87A-2A3854D4A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64" y="0"/>
            <a:ext cx="11404186" cy="392837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8F84996-3E76-4228-B03C-2369844D989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171</a:t>
            </a:r>
          </a:p>
        </p:txBody>
      </p:sp>
    </p:spTree>
    <p:extLst>
      <p:ext uri="{BB962C8B-B14F-4D97-AF65-F5344CB8AC3E}">
        <p14:creationId xmlns:p14="http://schemas.microsoft.com/office/powerpoint/2010/main" val="147364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7FB7EA6-0818-462D-97E6-5B6656FC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31" y="299544"/>
            <a:ext cx="11624938" cy="208784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935685F-898F-47BD-A64B-0F27227EBC9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172</a:t>
            </a:r>
          </a:p>
        </p:txBody>
      </p:sp>
    </p:spTree>
    <p:extLst>
      <p:ext uri="{BB962C8B-B14F-4D97-AF65-F5344CB8AC3E}">
        <p14:creationId xmlns:p14="http://schemas.microsoft.com/office/powerpoint/2010/main" val="1472588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CB3E5F-2F4C-4DEB-B683-84F7BFD1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23" y="39414"/>
            <a:ext cx="11179824" cy="174988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5E20EB4-8254-4B9A-9128-0651BEC7692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173</a:t>
            </a:r>
          </a:p>
        </p:txBody>
      </p:sp>
    </p:spTree>
    <p:extLst>
      <p:ext uri="{BB962C8B-B14F-4D97-AF65-F5344CB8AC3E}">
        <p14:creationId xmlns:p14="http://schemas.microsoft.com/office/powerpoint/2010/main" val="180687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31"/>
          <p:cNvGrpSpPr/>
          <p:nvPr/>
        </p:nvGrpSpPr>
        <p:grpSpPr>
          <a:xfrm>
            <a:off x="3003094" y="2034601"/>
            <a:ext cx="3092906" cy="4134266"/>
            <a:chOff x="3621450" y="2025923"/>
            <a:chExt cx="1901098" cy="2324526"/>
          </a:xfrm>
        </p:grpSpPr>
        <p:sp>
          <p:nvSpPr>
            <p:cNvPr id="870" name="Google Shape;870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6302861" y="2034601"/>
            <a:ext cx="3411992" cy="4134266"/>
            <a:chOff x="6096275" y="2025923"/>
            <a:chExt cx="1901098" cy="2324526"/>
          </a:xfrm>
        </p:grpSpPr>
        <p:sp>
          <p:nvSpPr>
            <p:cNvPr id="873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878" name="Google Shape;878;p31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فكرة الدرس ومفرداته </a:t>
            </a:r>
            <a:endParaRPr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81" name="Google Shape;881;p31"/>
          <p:cNvSpPr txBox="1">
            <a:spLocks noGrp="1"/>
          </p:cNvSpPr>
          <p:nvPr>
            <p:ph type="ctrTitle" idx="5"/>
          </p:nvPr>
        </p:nvSpPr>
        <p:spPr>
          <a:xfrm>
            <a:off x="6963478" y="1895601"/>
            <a:ext cx="1992000" cy="97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/>
              <a:t>فكرة الدرس</a:t>
            </a:r>
            <a:endParaRPr sz="2800" b="1" dirty="0"/>
          </a:p>
        </p:txBody>
      </p:sp>
      <p:sp>
        <p:nvSpPr>
          <p:cNvPr id="31" name="Google Shape;881;p31">
            <a:extLst>
              <a:ext uri="{FF2B5EF4-FFF2-40B4-BE49-F238E27FC236}">
                <a16:creationId xmlns:a16="http://schemas.microsoft.com/office/drawing/2014/main" id="{E295CFE1-7223-4CC2-8FB4-5C96C112B346}"/>
              </a:ext>
            </a:extLst>
          </p:cNvPr>
          <p:cNvSpPr txBox="1">
            <a:spLocks/>
          </p:cNvSpPr>
          <p:nvPr/>
        </p:nvSpPr>
        <p:spPr>
          <a:xfrm>
            <a:off x="3501893" y="1896033"/>
            <a:ext cx="19920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2800" b="1" kern="0" dirty="0"/>
              <a:t>مفردات الدرس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8298A92-C2F5-4C7D-A133-551EC7322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749" y="3083626"/>
            <a:ext cx="3111244" cy="186674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B2957CD-6A55-4B9F-A76E-74EDD2728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569" y="3102932"/>
            <a:ext cx="2681079" cy="284066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55A2258-01E8-4FB8-9146-E9CCEB94C9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26" y="-344256"/>
            <a:ext cx="2997200" cy="2997200"/>
          </a:xfrm>
          <a:prstGeom prst="rect">
            <a:avLst/>
          </a:prstGeom>
        </p:spPr>
      </p:pic>
      <p:pic>
        <p:nvPicPr>
          <p:cNvPr id="14" name="صورة 13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511A1685-9C22-41B2-9023-3307358CD4B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8" y="2718351"/>
            <a:ext cx="2339430" cy="379661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ECB7E9D-DAFE-4DF3-8918-97CCCB5FD04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162</a:t>
            </a:r>
          </a:p>
        </p:txBody>
      </p:sp>
    </p:spTree>
    <p:extLst>
      <p:ext uri="{BB962C8B-B14F-4D97-AF65-F5344CB8AC3E}">
        <p14:creationId xmlns:p14="http://schemas.microsoft.com/office/powerpoint/2010/main" val="37369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37A8BD0-6B4E-400E-AA28-26EAE0491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596" y="551794"/>
            <a:ext cx="9381269" cy="5321790"/>
          </a:xfrm>
          <a:prstGeom prst="rect">
            <a:avLst/>
          </a:prstGeom>
        </p:spPr>
      </p:pic>
      <p:pic>
        <p:nvPicPr>
          <p:cNvPr id="3" name="صورة 2" descr="صورة تحتوي على نص, كلاكيت&#10;&#10;تم إنشاء الوصف تلقائياً">
            <a:hlinkClick r:id="rId3"/>
            <a:extLst>
              <a:ext uri="{FF2B5EF4-FFF2-40B4-BE49-F238E27FC236}">
                <a16:creationId xmlns:a16="http://schemas.microsoft.com/office/drawing/2014/main" id="{96C49B25-D352-445D-85D9-AB5384593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426606"/>
            <a:ext cx="1879600" cy="18796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331BA1B-14D3-4E3C-8E66-E95C394FF20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163</a:t>
            </a:r>
          </a:p>
        </p:txBody>
      </p:sp>
    </p:spTree>
    <p:extLst>
      <p:ext uri="{BB962C8B-B14F-4D97-AF65-F5344CB8AC3E}">
        <p14:creationId xmlns:p14="http://schemas.microsoft.com/office/powerpoint/2010/main" val="298818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3B97E2E-E07E-4CF5-971D-85CE641B1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681" y="867104"/>
            <a:ext cx="9280469" cy="472829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F0C55E9-D5D7-4A34-B9D4-1473F5605CD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164</a:t>
            </a:r>
          </a:p>
        </p:txBody>
      </p:sp>
    </p:spTree>
    <p:extLst>
      <p:ext uri="{BB962C8B-B14F-4D97-AF65-F5344CB8AC3E}">
        <p14:creationId xmlns:p14="http://schemas.microsoft.com/office/powerpoint/2010/main" val="324032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74DDA3C-5A51-4BA1-8D6F-AAA928CE1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29" y="583323"/>
            <a:ext cx="10191626" cy="473389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F2D4882-8D5A-4484-A527-800891DF165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165</a:t>
            </a:r>
          </a:p>
        </p:txBody>
      </p:sp>
    </p:spTree>
    <p:extLst>
      <p:ext uri="{BB962C8B-B14F-4D97-AF65-F5344CB8AC3E}">
        <p14:creationId xmlns:p14="http://schemas.microsoft.com/office/powerpoint/2010/main" val="170490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A6F5D1D-7FBC-4AED-B34E-F0B02AF4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02" y="221655"/>
            <a:ext cx="8395526" cy="641468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D7750DE-6188-48C2-AD20-5D493C43757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166</a:t>
            </a:r>
          </a:p>
        </p:txBody>
      </p:sp>
    </p:spTree>
    <p:extLst>
      <p:ext uri="{BB962C8B-B14F-4D97-AF65-F5344CB8AC3E}">
        <p14:creationId xmlns:p14="http://schemas.microsoft.com/office/powerpoint/2010/main" val="107521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32CFF27-5650-4E2D-9C4B-768B25E15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33" y="204951"/>
            <a:ext cx="11244920" cy="281712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0A89038-22DB-4C14-A4B3-97D4EA4ED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5829"/>
            <a:ext cx="12004183" cy="97055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6333B09-562E-40C4-A981-7C616FCDABE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167</a:t>
            </a:r>
          </a:p>
        </p:txBody>
      </p:sp>
    </p:spTree>
    <p:extLst>
      <p:ext uri="{BB962C8B-B14F-4D97-AF65-F5344CB8AC3E}">
        <p14:creationId xmlns:p14="http://schemas.microsoft.com/office/powerpoint/2010/main" val="90774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D58C504-996B-4525-8BEE-D73BAC65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3" y="409903"/>
            <a:ext cx="11737553" cy="217176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F7B239A-A64C-45A9-8029-FB8CEF1888C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168</a:t>
            </a:r>
          </a:p>
        </p:txBody>
      </p:sp>
    </p:spTree>
    <p:extLst>
      <p:ext uri="{BB962C8B-B14F-4D97-AF65-F5344CB8AC3E}">
        <p14:creationId xmlns:p14="http://schemas.microsoft.com/office/powerpoint/2010/main" val="410516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291A6D7-FDB0-43E2-8FC6-0450D9546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58" y="472965"/>
            <a:ext cx="11633084" cy="74603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77AF84B-7950-4E19-8277-F1D4A581871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169</a:t>
            </a:r>
          </a:p>
        </p:txBody>
      </p:sp>
      <p:pic>
        <p:nvPicPr>
          <p:cNvPr id="7" name="صورة 6" descr="صورة تحتوي على لعبة&#10;&#10;تم إنشاء الوصف تلقائياً">
            <a:extLst>
              <a:ext uri="{FF2B5EF4-FFF2-40B4-BE49-F238E27FC236}">
                <a16:creationId xmlns:a16="http://schemas.microsoft.com/office/drawing/2014/main" id="{30849D32-AE0F-45D5-AE18-CEE02DEB9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8" y="3808391"/>
            <a:ext cx="2507134" cy="250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4495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65</Words>
  <Application>Microsoft Office PowerPoint</Application>
  <PresentationFormat>شاشة عريضة</PresentationFormat>
  <Paragraphs>26</Paragraphs>
  <Slides>13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Permanent Marker</vt:lpstr>
      <vt:lpstr>نسق Office</vt:lpstr>
      <vt:lpstr>عرض تقديمي في PowerPoint</vt:lpstr>
      <vt:lpstr>فكرة الدرس ومفرداته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14</cp:revision>
  <dcterms:created xsi:type="dcterms:W3CDTF">2023-07-27T17:18:50Z</dcterms:created>
  <dcterms:modified xsi:type="dcterms:W3CDTF">2023-07-28T10:17:36Z</dcterms:modified>
</cp:coreProperties>
</file>