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887" r:id="rId2"/>
    <p:sldId id="1225" r:id="rId3"/>
    <p:sldId id="888" r:id="rId4"/>
    <p:sldId id="353" r:id="rId5"/>
    <p:sldId id="337" r:id="rId6"/>
    <p:sldId id="365" r:id="rId7"/>
    <p:sldId id="364" r:id="rId8"/>
    <p:sldId id="553" r:id="rId9"/>
    <p:sldId id="590" r:id="rId10"/>
    <p:sldId id="727" r:id="rId11"/>
    <p:sldId id="567" r:id="rId12"/>
    <p:sldId id="591" r:id="rId13"/>
    <p:sldId id="59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48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0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04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1508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9903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11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9987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ebamath201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t.me/hebama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ebamath201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t.me/hebama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13.png"/><Relationship Id="rId18" Type="http://schemas.openxmlformats.org/officeDocument/2006/relationships/hyperlink" Target="https://drydenart.weebly.com/fugleblog/magic-carpet-ride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jpeg"/><Relationship Id="rId7" Type="http://schemas.openxmlformats.org/officeDocument/2006/relationships/image" Target="../media/image10.png"/><Relationship Id="rId12" Type="http://schemas.openxmlformats.org/officeDocument/2006/relationships/image" Target="../media/image12.gif"/><Relationship Id="rId17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hyperlink" Target="https://pixabay.com/en/books-library-studying-reading-1614700/" TargetMode="External"/><Relationship Id="rId20" Type="http://schemas.openxmlformats.org/officeDocument/2006/relationships/hyperlink" Target="https://pixabay.com/en/bookshelves-rack-shelves-160438/" TargetMode="External"/><Relationship Id="rId1" Type="http://schemas.microsoft.com/office/2007/relationships/media" Target="../media/media1.mp4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5" Type="http://schemas.openxmlformats.org/officeDocument/2006/relationships/image" Target="../media/image9.jpg"/><Relationship Id="rId15" Type="http://schemas.openxmlformats.org/officeDocument/2006/relationships/image" Target="../media/image14.jpg"/><Relationship Id="rId23" Type="http://schemas.openxmlformats.org/officeDocument/2006/relationships/image" Target="../media/image2.jpg"/><Relationship Id="rId10" Type="http://schemas.openxmlformats.org/officeDocument/2006/relationships/hyperlink" Target="https://pixabay.com/en/clipboard-paper-holder-notepad-23638/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hyperlink" Target="https://pixabay.com/en/flowerpot-growing-leaf-plant-148267/" TargetMode="External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70C3DF4-1B99-4A4B-BD00-E063C20E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664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8EBCF4-56C7-411D-AB6C-C184B234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15" y="-305191"/>
            <a:ext cx="2203885" cy="2211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E02D2A6-43F5-40A3-846C-8BDC94B4DA55}"/>
              </a:ext>
            </a:extLst>
          </p:cNvPr>
          <p:cNvSpPr/>
          <p:nvPr/>
        </p:nvSpPr>
        <p:spPr>
          <a:xfrm>
            <a:off x="2476123" y="2659559"/>
            <a:ext cx="7511992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سلسلة عروض رفعة الرياضيات</a:t>
            </a:r>
          </a:p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للصف الخامس الابتدائي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الفصل الدراسي الثاني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5959E2-F1BF-42CE-9472-C613613578B6}"/>
              </a:ext>
            </a:extLst>
          </p:cNvPr>
          <p:cNvSpPr/>
          <p:nvPr/>
        </p:nvSpPr>
        <p:spPr>
          <a:xfrm>
            <a:off x="963604" y="4874575"/>
            <a:ext cx="33616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تأليف وإعداد : هبة المزيد                                                              </a:t>
            </a:r>
          </a:p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 مراجعة: أمل العنزي</a:t>
            </a:r>
            <a:endParaRPr lang="ar-SA" sz="24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9445945-0C5A-464F-AC97-DAB63EE4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5" y="5820608"/>
            <a:ext cx="584775" cy="584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42BB3E8-1BC5-4BB2-B086-D9A5D10E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99" y="5786120"/>
            <a:ext cx="722565" cy="6537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7188B6-4ECA-488B-9F0D-4D0EA1D7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" y="5532288"/>
            <a:ext cx="1195900" cy="11959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1BB466-D302-4B04-A193-A86AF55CB389}"/>
              </a:ext>
            </a:extLst>
          </p:cNvPr>
          <p:cNvSpPr txBox="1"/>
          <p:nvPr/>
        </p:nvSpPr>
        <p:spPr>
          <a:xfrm>
            <a:off x="9148655" y="5976350"/>
            <a:ext cx="277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7"/>
              </a:rPr>
              <a:t>https://t.me/hebamaz</a:t>
            </a:r>
            <a:endParaRPr lang="ar-SA" sz="1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9332C3F-4C78-4E51-A035-FA566A626ED3}"/>
              </a:ext>
            </a:extLst>
          </p:cNvPr>
          <p:cNvSpPr txBox="1"/>
          <p:nvPr/>
        </p:nvSpPr>
        <p:spPr>
          <a:xfrm>
            <a:off x="5448234" y="6026907"/>
            <a:ext cx="3004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8"/>
              </a:rPr>
              <a:t>https://twitter.com/hebamath2013</a:t>
            </a:r>
            <a:endParaRPr lang="ar-SA" sz="14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AA9C7CE-9E28-4D29-B7EC-ADD26C53B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3"/>
          <a:stretch/>
        </p:blipFill>
        <p:spPr>
          <a:xfrm>
            <a:off x="519151" y="5132244"/>
            <a:ext cx="888905" cy="540463"/>
          </a:xfrm>
          <a:prstGeom prst="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EF2B47D-A42D-4BAB-85B4-3E490915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27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43EFB2-1CB4-4906-922A-CFF5F229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88" y="425317"/>
            <a:ext cx="9410381" cy="60073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9D6176B-D23C-4BD7-91FC-A456DAAF466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8</a:t>
            </a:r>
          </a:p>
        </p:txBody>
      </p:sp>
    </p:spTree>
    <p:extLst>
      <p:ext uri="{BB962C8B-B14F-4D97-AF65-F5344CB8AC3E}">
        <p14:creationId xmlns:p14="http://schemas.microsoft.com/office/powerpoint/2010/main" val="327763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B226CD3-6E91-4B39-BB1A-96A3A212B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25"/>
          <a:stretch/>
        </p:blipFill>
        <p:spPr>
          <a:xfrm>
            <a:off x="677917" y="1806235"/>
            <a:ext cx="11147343" cy="479224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FF1CF19-22F6-42B8-9088-2E5AA1D088B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9</a:t>
            </a:r>
          </a:p>
        </p:txBody>
      </p:sp>
    </p:spTree>
    <p:extLst>
      <p:ext uri="{BB962C8B-B14F-4D97-AF65-F5344CB8AC3E}">
        <p14:creationId xmlns:p14="http://schemas.microsoft.com/office/powerpoint/2010/main" val="276145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5CBE7CB-D635-4882-AF3C-57DB13C2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8" y="2053286"/>
            <a:ext cx="11524223" cy="460057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D431E03-1AC8-4268-A57C-DFD12E16DF0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</a:t>
            </a:r>
          </a:p>
        </p:txBody>
      </p:sp>
    </p:spTree>
    <p:extLst>
      <p:ext uri="{BB962C8B-B14F-4D97-AF65-F5344CB8AC3E}">
        <p14:creationId xmlns:p14="http://schemas.microsoft.com/office/powerpoint/2010/main" val="49339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2123E0-D883-4E2A-8BF2-C69DBBF0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69" y="2430212"/>
            <a:ext cx="10016461" cy="332720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9F52FCE-1177-4B0D-BF9A-D2AB633FBC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</a:t>
            </a:r>
          </a:p>
        </p:txBody>
      </p:sp>
    </p:spTree>
    <p:extLst>
      <p:ext uri="{BB962C8B-B14F-4D97-AF65-F5344CB8AC3E}">
        <p14:creationId xmlns:p14="http://schemas.microsoft.com/office/powerpoint/2010/main" val="141902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5F09008-B226-4358-B938-D8C168FB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6" y="770277"/>
            <a:ext cx="11277274" cy="3455165"/>
          </a:xfrm>
          <a:prstGeom prst="rect">
            <a:avLst/>
          </a:prstGeom>
        </p:spPr>
      </p:pic>
      <p:pic>
        <p:nvPicPr>
          <p:cNvPr id="2" name="صورة 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16A8DB11-F468-4EEE-913F-9A35F37A04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664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347A3D-DA62-4783-941F-972A34031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78" y="4728539"/>
            <a:ext cx="1657143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70C3DF4-1B99-4A4B-BD00-E063C20E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664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8EBCF4-56C7-411D-AB6C-C184B234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15" y="-305191"/>
            <a:ext cx="2203885" cy="2211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E02D2A6-43F5-40A3-846C-8BDC94B4DA55}"/>
              </a:ext>
            </a:extLst>
          </p:cNvPr>
          <p:cNvSpPr/>
          <p:nvPr/>
        </p:nvSpPr>
        <p:spPr>
          <a:xfrm>
            <a:off x="3667501" y="2651630"/>
            <a:ext cx="6043642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الفصل الخامس</a:t>
            </a:r>
          </a:p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العبارات الجبرية والمعادلات</a:t>
            </a:r>
            <a:endParaRPr lang="ar-SA" sz="40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Hacen Maghreb" panose="020005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5959E2-F1BF-42CE-9472-C613613578B6}"/>
              </a:ext>
            </a:extLst>
          </p:cNvPr>
          <p:cNvSpPr/>
          <p:nvPr/>
        </p:nvSpPr>
        <p:spPr>
          <a:xfrm>
            <a:off x="963604" y="4874575"/>
            <a:ext cx="33616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تأليف وإعداد : هبة المزيد                                                              </a:t>
            </a:r>
          </a:p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 مراجعة: أمل العنزي</a:t>
            </a:r>
            <a:endParaRPr lang="ar-SA" sz="24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9445945-0C5A-464F-AC97-DAB63EE4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5" y="5820608"/>
            <a:ext cx="584775" cy="584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42BB3E8-1BC5-4BB2-B086-D9A5D10E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99" y="5786120"/>
            <a:ext cx="722565" cy="6537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7188B6-4ECA-488B-9F0D-4D0EA1D7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" y="5127841"/>
            <a:ext cx="1195900" cy="11959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1BB466-D302-4B04-A193-A86AF55CB389}"/>
              </a:ext>
            </a:extLst>
          </p:cNvPr>
          <p:cNvSpPr txBox="1"/>
          <p:nvPr/>
        </p:nvSpPr>
        <p:spPr>
          <a:xfrm>
            <a:off x="9148655" y="5976350"/>
            <a:ext cx="277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7"/>
              </a:rPr>
              <a:t>https://t.me/hebamaz</a:t>
            </a:r>
            <a:endParaRPr lang="ar-SA" sz="1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9332C3F-4C78-4E51-A035-FA566A626ED3}"/>
              </a:ext>
            </a:extLst>
          </p:cNvPr>
          <p:cNvSpPr txBox="1"/>
          <p:nvPr/>
        </p:nvSpPr>
        <p:spPr>
          <a:xfrm>
            <a:off x="5448234" y="6026907"/>
            <a:ext cx="3004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8"/>
              </a:rPr>
              <a:t>https://twitter.com/hebamath2013</a:t>
            </a:r>
            <a:endParaRPr lang="ar-SA" sz="14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AA9C7CE-9E28-4D29-B7EC-ADD26C53B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3"/>
          <a:stretch/>
        </p:blipFill>
        <p:spPr>
          <a:xfrm>
            <a:off x="519151" y="4643132"/>
            <a:ext cx="888905" cy="540463"/>
          </a:xfrm>
          <a:prstGeom prst="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CFE478-EC82-41B6-878E-A53F1CD5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3</a:t>
            </a:fld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8C8DCA-B198-4F7E-A5F0-84FD12AA72A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</a:t>
            </a:r>
          </a:p>
        </p:txBody>
      </p:sp>
    </p:spTree>
    <p:extLst>
      <p:ext uri="{BB962C8B-B14F-4D97-AF65-F5344CB8AC3E}">
        <p14:creationId xmlns:p14="http://schemas.microsoft.com/office/powerpoint/2010/main" val="394707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2"/>
            <a:ext cx="7183364" cy="443589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207595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632009" y="1007076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</a:rPr>
              <a:t>موضوع الدرس: تهيئة الفصل الخامس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9920664" y="134547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1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67" y="42753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85636" y="3071498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66E94D-617F-41CF-9E62-DEAF3994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8" y="699103"/>
            <a:ext cx="2402844" cy="20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تهنئة ببداية الفصل الدراسي الثاني لعام ١٤٤٢ عوداً حميداً  بدون حقوق">
            <a:hlinkClick r:id="" action="ppaction://media"/>
            <a:extLst>
              <a:ext uri="{FF2B5EF4-FFF2-40B4-BE49-F238E27FC236}">
                <a16:creationId xmlns:a16="http://schemas.microsoft.com/office/drawing/2014/main" id="{C088551D-6DC6-4143-BB4C-BE04883BFD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58585" y="1718725"/>
            <a:ext cx="5210078" cy="29306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19729DC-1D51-4584-A2B7-E1AB90FB2DF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44" y="3125066"/>
            <a:ext cx="1410046" cy="1415029"/>
          </a:xfrm>
          <a:prstGeom prst="rect">
            <a:avLst/>
          </a:prstGeom>
        </p:spPr>
      </p:pic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D92FF96-9004-47DC-A0B9-8169D46C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4</a:t>
            </a:fld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1B07ED0-20BC-4D7B-AB3A-99B26E3375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</a:t>
            </a:r>
          </a:p>
        </p:txBody>
      </p: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رفع اليد عند الإجابة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pic>
        <p:nvPicPr>
          <p:cNvPr id="2" name="Picture 2" descr="Daylight Saving Time: 4 Tips to Help Your Body Adjust – Cleveland Clinic">
            <a:extLst>
              <a:ext uri="{FF2B5EF4-FFF2-40B4-BE49-F238E27FC236}">
                <a16:creationId xmlns:a16="http://schemas.microsoft.com/office/drawing/2014/main" id="{1EF374C1-0D2C-4DD0-99C6-348E79C57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603" r="10752" b="-2603"/>
          <a:stretch/>
        </p:blipFill>
        <p:spPr bwMode="auto">
          <a:xfrm>
            <a:off x="8961524" y="1644333"/>
            <a:ext cx="2037780" cy="15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744 Open Mic Illustrations &amp;amp; Clip Art - iStock">
            <a:extLst>
              <a:ext uri="{FF2B5EF4-FFF2-40B4-BE49-F238E27FC236}">
                <a16:creationId xmlns:a16="http://schemas.microsoft.com/office/drawing/2014/main" id="{1036CF83-D46D-4EDA-92D9-FB623C2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20" y="1891779"/>
            <a:ext cx="1410177" cy="1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لامة الضرب 3">
            <a:extLst>
              <a:ext uri="{FF2B5EF4-FFF2-40B4-BE49-F238E27FC236}">
                <a16:creationId xmlns:a16="http://schemas.microsoft.com/office/drawing/2014/main" id="{0F5FCA19-4DBC-4055-8F81-AA089EED0A15}"/>
              </a:ext>
            </a:extLst>
          </p:cNvPr>
          <p:cNvSpPr/>
          <p:nvPr/>
        </p:nvSpPr>
        <p:spPr>
          <a:xfrm>
            <a:off x="6143315" y="1855610"/>
            <a:ext cx="2271124" cy="1720798"/>
          </a:xfrm>
          <a:prstGeom prst="mathMultiply">
            <a:avLst>
              <a:gd name="adj1" fmla="val 894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0" name="Picture 6" descr="8 Words Or Phrases To Avoid In Your Ad Campaigns | StartupBiz Zimbabwe">
            <a:extLst>
              <a:ext uri="{FF2B5EF4-FFF2-40B4-BE49-F238E27FC236}">
                <a16:creationId xmlns:a16="http://schemas.microsoft.com/office/drawing/2014/main" id="{90D097BE-C305-40E3-87F2-5CB8A8E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11" y="1751552"/>
            <a:ext cx="1330924" cy="16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8 Collection Of Teacher Small Group Clipart - Guided Reading Center  Clipart Transparent PNG - 1600x1200 - Free Download on NicePNG">
            <a:extLst>
              <a:ext uri="{FF2B5EF4-FFF2-40B4-BE49-F238E27FC236}">
                <a16:creationId xmlns:a16="http://schemas.microsoft.com/office/drawing/2014/main" id="{D6DB476B-DED7-4D3B-83B1-B1649524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0" y="1641191"/>
            <a:ext cx="2035194" cy="17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Ready Student Cliparts, Download Free Ready Student Cliparts png  images, Free ClipArts on Clipart Library">
            <a:extLst>
              <a:ext uri="{FF2B5EF4-FFF2-40B4-BE49-F238E27FC236}">
                <a16:creationId xmlns:a16="http://schemas.microsoft.com/office/drawing/2014/main" id="{20F0222B-72A4-4104-A9A5-8062C9D1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82" y="4843567"/>
            <a:ext cx="1367204" cy="13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02CA3D-DE61-48AD-8B5B-CC41F6A70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53" y="4531665"/>
            <a:ext cx="1564909" cy="1531288"/>
          </a:xfrm>
          <a:prstGeom prst="rect">
            <a:avLst/>
          </a:prstGeom>
        </p:spPr>
      </p:pic>
      <p:pic>
        <p:nvPicPr>
          <p:cNvPr id="1040" name="Picture 16" descr="🥇 alunos clipart vector in AI, SVG, EPS or PSD">
            <a:extLst>
              <a:ext uri="{FF2B5EF4-FFF2-40B4-BE49-F238E27FC236}">
                <a16:creationId xmlns:a16="http://schemas.microsoft.com/office/drawing/2014/main" id="{0A1FC6E9-B683-4609-ADAD-709DF55F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71" y="4699239"/>
            <a:ext cx="1876728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Free Book And Pencil Clipart, Download Free Book And Pencil Clipart png  images, Free ClipArts on Clipart Library">
            <a:extLst>
              <a:ext uri="{FF2B5EF4-FFF2-40B4-BE49-F238E27FC236}">
                <a16:creationId xmlns:a16="http://schemas.microsoft.com/office/drawing/2014/main" id="{29F5B906-5D1D-4326-91D6-F8C267FD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78" y="4444098"/>
            <a:ext cx="2006697" cy="21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1306E79-7FB6-4C9C-AF11-B60E23E8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5</a:t>
            </a:fld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629E22A-3AFC-497D-A0E3-2E944E35DDA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</a:t>
            </a:r>
          </a:p>
        </p:txBody>
      </p:sp>
    </p:spTree>
    <p:extLst>
      <p:ext uri="{BB962C8B-B14F-4D97-AF65-F5344CB8AC3E}">
        <p14:creationId xmlns:p14="http://schemas.microsoft.com/office/powerpoint/2010/main" val="97370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E1D9D7E-AA8F-4F30-AD53-2233B392A23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</a:t>
            </a:r>
          </a:p>
        </p:txBody>
      </p:sp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503425" y="187280"/>
            <a:ext cx="27238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الفصل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035C45-184A-4C7C-AD4D-53561C3D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0" y="1279089"/>
            <a:ext cx="1755794" cy="46808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28581D-A4FF-49D7-B1E0-9755CBFD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285" y="987714"/>
            <a:ext cx="7723772" cy="3669858"/>
          </a:xfrm>
          <a:prstGeom prst="rect">
            <a:avLst/>
          </a:prstGeom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244C6D7-D5B4-4E10-B50F-FC4E29FB6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EFA1B0C-A4CA-472A-A6B4-C0452005D654}"/>
              </a:ext>
            </a:extLst>
          </p:cNvPr>
          <p:cNvSpPr txBox="1"/>
          <p:nvPr/>
        </p:nvSpPr>
        <p:spPr>
          <a:xfrm>
            <a:off x="389022" y="6373091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</a:t>
            </a:r>
          </a:p>
        </p:txBody>
      </p:sp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"/>
          <p:cNvSpPr/>
          <p:nvPr/>
        </p:nvSpPr>
        <p:spPr>
          <a:xfrm>
            <a:off x="4057222" y="74801"/>
            <a:ext cx="4377329" cy="157852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021A248-8779-4133-AC5C-561B99F64710}"/>
              </a:ext>
            </a:extLst>
          </p:cNvPr>
          <p:cNvGrpSpPr/>
          <p:nvPr/>
        </p:nvGrpSpPr>
        <p:grpSpPr>
          <a:xfrm>
            <a:off x="2101874" y="1778716"/>
            <a:ext cx="7835024" cy="3626417"/>
            <a:chOff x="2203911" y="1136627"/>
            <a:chExt cx="7835024" cy="3626417"/>
          </a:xfrm>
        </p:grpSpPr>
        <p:sp>
          <p:nvSpPr>
            <p:cNvPr id="709" name="Google Shape;709;p27"/>
            <p:cNvSpPr/>
            <p:nvPr/>
          </p:nvSpPr>
          <p:spPr>
            <a:xfrm>
              <a:off x="2286022" y="1238036"/>
              <a:ext cx="7670800" cy="3423600"/>
            </a:xfrm>
            <a:prstGeom prst="roundRect">
              <a:avLst>
                <a:gd name="adj" fmla="val 13942"/>
              </a:avLst>
            </a:pr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3" name="Google Shape;713;p27"/>
            <p:cNvSpPr/>
            <p:nvPr/>
          </p:nvSpPr>
          <p:spPr>
            <a:xfrm rot="5400000">
              <a:off x="4308214" y="-967676"/>
              <a:ext cx="3626417" cy="7835024"/>
            </a:xfrm>
            <a:custGeom>
              <a:avLst/>
              <a:gdLst/>
              <a:ahLst/>
              <a:cxnLst/>
              <a:rect l="l" t="t" r="r" b="b"/>
              <a:pathLst>
                <a:path w="65863" h="92137" extrusionOk="0">
                  <a:moveTo>
                    <a:pt x="32655" y="958"/>
                  </a:moveTo>
                  <a:cubicBezTo>
                    <a:pt x="32876" y="958"/>
                    <a:pt x="33088" y="1031"/>
                    <a:pt x="33295" y="1057"/>
                  </a:cubicBezTo>
                  <a:cubicBezTo>
                    <a:pt x="33541" y="1089"/>
                    <a:pt x="33787" y="1098"/>
                    <a:pt x="34032" y="1098"/>
                  </a:cubicBezTo>
                  <a:cubicBezTo>
                    <a:pt x="34416" y="1098"/>
                    <a:pt x="34798" y="1075"/>
                    <a:pt x="35181" y="1075"/>
                  </a:cubicBezTo>
                  <a:cubicBezTo>
                    <a:pt x="35282" y="1075"/>
                    <a:pt x="35382" y="1076"/>
                    <a:pt x="35483" y="1080"/>
                  </a:cubicBezTo>
                  <a:cubicBezTo>
                    <a:pt x="36600" y="1124"/>
                    <a:pt x="37718" y="1205"/>
                    <a:pt x="38846" y="1205"/>
                  </a:cubicBezTo>
                  <a:cubicBezTo>
                    <a:pt x="38948" y="1205"/>
                    <a:pt x="39051" y="1204"/>
                    <a:pt x="39154" y="1203"/>
                  </a:cubicBezTo>
                  <a:cubicBezTo>
                    <a:pt x="39316" y="1200"/>
                    <a:pt x="39478" y="1199"/>
                    <a:pt x="39640" y="1199"/>
                  </a:cubicBezTo>
                  <a:cubicBezTo>
                    <a:pt x="40163" y="1199"/>
                    <a:pt x="40690" y="1209"/>
                    <a:pt x="41214" y="1209"/>
                  </a:cubicBezTo>
                  <a:cubicBezTo>
                    <a:pt x="41389" y="1209"/>
                    <a:pt x="41563" y="1208"/>
                    <a:pt x="41737" y="1205"/>
                  </a:cubicBezTo>
                  <a:cubicBezTo>
                    <a:pt x="43184" y="1181"/>
                    <a:pt x="44631" y="1214"/>
                    <a:pt x="46082" y="1138"/>
                  </a:cubicBezTo>
                  <a:cubicBezTo>
                    <a:pt x="46292" y="1127"/>
                    <a:pt x="46515" y="1117"/>
                    <a:pt x="46745" y="1117"/>
                  </a:cubicBezTo>
                  <a:cubicBezTo>
                    <a:pt x="47157" y="1117"/>
                    <a:pt x="47590" y="1150"/>
                    <a:pt x="48013" y="1271"/>
                  </a:cubicBezTo>
                  <a:cubicBezTo>
                    <a:pt x="48120" y="1301"/>
                    <a:pt x="48239" y="1312"/>
                    <a:pt x="48364" y="1312"/>
                  </a:cubicBezTo>
                  <a:cubicBezTo>
                    <a:pt x="48626" y="1312"/>
                    <a:pt x="48920" y="1267"/>
                    <a:pt x="49209" y="1267"/>
                  </a:cubicBezTo>
                  <a:cubicBezTo>
                    <a:pt x="49338" y="1267"/>
                    <a:pt x="49467" y="1276"/>
                    <a:pt x="49591" y="1302"/>
                  </a:cubicBezTo>
                  <a:cubicBezTo>
                    <a:pt x="50530" y="1496"/>
                    <a:pt x="51515" y="1491"/>
                    <a:pt x="52473" y="1673"/>
                  </a:cubicBezTo>
                  <a:cubicBezTo>
                    <a:pt x="53312" y="1833"/>
                    <a:pt x="54174" y="2005"/>
                    <a:pt x="55071" y="2055"/>
                  </a:cubicBezTo>
                  <a:cubicBezTo>
                    <a:pt x="55996" y="2105"/>
                    <a:pt x="57003" y="2182"/>
                    <a:pt x="57756" y="2558"/>
                  </a:cubicBezTo>
                  <a:cubicBezTo>
                    <a:pt x="58384" y="2871"/>
                    <a:pt x="59141" y="3103"/>
                    <a:pt x="59576" y="3639"/>
                  </a:cubicBezTo>
                  <a:cubicBezTo>
                    <a:pt x="59971" y="4129"/>
                    <a:pt x="60415" y="4606"/>
                    <a:pt x="60854" y="5080"/>
                  </a:cubicBezTo>
                  <a:cubicBezTo>
                    <a:pt x="61245" y="5503"/>
                    <a:pt x="61151" y="6036"/>
                    <a:pt x="61508" y="6454"/>
                  </a:cubicBezTo>
                  <a:cubicBezTo>
                    <a:pt x="62068" y="7112"/>
                    <a:pt x="61698" y="7875"/>
                    <a:pt x="62034" y="8581"/>
                  </a:cubicBezTo>
                  <a:cubicBezTo>
                    <a:pt x="62249" y="9032"/>
                    <a:pt x="62370" y="9574"/>
                    <a:pt x="62414" y="10101"/>
                  </a:cubicBezTo>
                  <a:cubicBezTo>
                    <a:pt x="62453" y="10557"/>
                    <a:pt x="62056" y="11096"/>
                    <a:pt x="62658" y="11510"/>
                  </a:cubicBezTo>
                  <a:cubicBezTo>
                    <a:pt x="62117" y="11790"/>
                    <a:pt x="62966" y="12221"/>
                    <a:pt x="62447" y="12503"/>
                  </a:cubicBezTo>
                  <a:cubicBezTo>
                    <a:pt x="62680" y="12709"/>
                    <a:pt x="62670" y="13063"/>
                    <a:pt x="62640" y="13195"/>
                  </a:cubicBezTo>
                  <a:cubicBezTo>
                    <a:pt x="62518" y="13722"/>
                    <a:pt x="62847" y="14206"/>
                    <a:pt x="62772" y="14700"/>
                  </a:cubicBezTo>
                  <a:cubicBezTo>
                    <a:pt x="62725" y="15011"/>
                    <a:pt x="62536" y="15293"/>
                    <a:pt x="63002" y="15517"/>
                  </a:cubicBezTo>
                  <a:cubicBezTo>
                    <a:pt x="63039" y="15535"/>
                    <a:pt x="63042" y="15651"/>
                    <a:pt x="63001" y="15682"/>
                  </a:cubicBezTo>
                  <a:cubicBezTo>
                    <a:pt x="62350" y="16164"/>
                    <a:pt x="62915" y="16662"/>
                    <a:pt x="62973" y="17150"/>
                  </a:cubicBezTo>
                  <a:cubicBezTo>
                    <a:pt x="62993" y="17314"/>
                    <a:pt x="62866" y="17459"/>
                    <a:pt x="62916" y="17609"/>
                  </a:cubicBezTo>
                  <a:cubicBezTo>
                    <a:pt x="63066" y="18065"/>
                    <a:pt x="63249" y="18516"/>
                    <a:pt x="63059" y="18990"/>
                  </a:cubicBezTo>
                  <a:cubicBezTo>
                    <a:pt x="63053" y="19003"/>
                    <a:pt x="63049" y="19027"/>
                    <a:pt x="63060" y="19035"/>
                  </a:cubicBezTo>
                  <a:cubicBezTo>
                    <a:pt x="63657" y="19486"/>
                    <a:pt x="63122" y="19997"/>
                    <a:pt x="63210" y="20479"/>
                  </a:cubicBezTo>
                  <a:cubicBezTo>
                    <a:pt x="63304" y="20990"/>
                    <a:pt x="63261" y="21515"/>
                    <a:pt x="63354" y="22028"/>
                  </a:cubicBezTo>
                  <a:cubicBezTo>
                    <a:pt x="63476" y="22692"/>
                    <a:pt x="63329" y="23349"/>
                    <a:pt x="63335" y="24008"/>
                  </a:cubicBezTo>
                  <a:cubicBezTo>
                    <a:pt x="63336" y="24054"/>
                    <a:pt x="63309" y="24116"/>
                    <a:pt x="63341" y="24146"/>
                  </a:cubicBezTo>
                  <a:cubicBezTo>
                    <a:pt x="63453" y="24254"/>
                    <a:pt x="63661" y="24339"/>
                    <a:pt x="63690" y="24453"/>
                  </a:cubicBezTo>
                  <a:cubicBezTo>
                    <a:pt x="63706" y="24515"/>
                    <a:pt x="63665" y="24531"/>
                    <a:pt x="63606" y="24531"/>
                  </a:cubicBezTo>
                  <a:cubicBezTo>
                    <a:pt x="63543" y="24531"/>
                    <a:pt x="63458" y="24512"/>
                    <a:pt x="63403" y="24512"/>
                  </a:cubicBezTo>
                  <a:cubicBezTo>
                    <a:pt x="63355" y="24512"/>
                    <a:pt x="63329" y="24526"/>
                    <a:pt x="63358" y="24580"/>
                  </a:cubicBezTo>
                  <a:cubicBezTo>
                    <a:pt x="63503" y="24853"/>
                    <a:pt x="63283" y="25127"/>
                    <a:pt x="63451" y="25383"/>
                  </a:cubicBezTo>
                  <a:cubicBezTo>
                    <a:pt x="63486" y="25438"/>
                    <a:pt x="63592" y="25509"/>
                    <a:pt x="63572" y="25537"/>
                  </a:cubicBezTo>
                  <a:cubicBezTo>
                    <a:pt x="63042" y="26277"/>
                    <a:pt x="63784" y="27642"/>
                    <a:pt x="63906" y="28448"/>
                  </a:cubicBezTo>
                  <a:cubicBezTo>
                    <a:pt x="64142" y="29996"/>
                    <a:pt x="63916" y="31704"/>
                    <a:pt x="63889" y="33267"/>
                  </a:cubicBezTo>
                  <a:lnTo>
                    <a:pt x="63800" y="38581"/>
                  </a:lnTo>
                  <a:cubicBezTo>
                    <a:pt x="63721" y="43326"/>
                    <a:pt x="63859" y="48070"/>
                    <a:pt x="64043" y="52811"/>
                  </a:cubicBezTo>
                  <a:cubicBezTo>
                    <a:pt x="64124" y="54881"/>
                    <a:pt x="64556" y="57249"/>
                    <a:pt x="64144" y="59284"/>
                  </a:cubicBezTo>
                  <a:cubicBezTo>
                    <a:pt x="63810" y="60940"/>
                    <a:pt x="63747" y="62392"/>
                    <a:pt x="64016" y="64094"/>
                  </a:cubicBezTo>
                  <a:cubicBezTo>
                    <a:pt x="64119" y="64740"/>
                    <a:pt x="64056" y="65376"/>
                    <a:pt x="64042" y="66017"/>
                  </a:cubicBezTo>
                  <a:cubicBezTo>
                    <a:pt x="64017" y="67125"/>
                    <a:pt x="63949" y="68232"/>
                    <a:pt x="64071" y="69340"/>
                  </a:cubicBezTo>
                  <a:cubicBezTo>
                    <a:pt x="64111" y="69698"/>
                    <a:pt x="64043" y="70083"/>
                    <a:pt x="64138" y="70430"/>
                  </a:cubicBezTo>
                  <a:cubicBezTo>
                    <a:pt x="64251" y="70844"/>
                    <a:pt x="64082" y="71272"/>
                    <a:pt x="64315" y="71666"/>
                  </a:cubicBezTo>
                  <a:cubicBezTo>
                    <a:pt x="64381" y="71777"/>
                    <a:pt x="64323" y="71840"/>
                    <a:pt x="64255" y="71918"/>
                  </a:cubicBezTo>
                  <a:cubicBezTo>
                    <a:pt x="64163" y="72028"/>
                    <a:pt x="63961" y="72144"/>
                    <a:pt x="64347" y="72192"/>
                  </a:cubicBezTo>
                  <a:cubicBezTo>
                    <a:pt x="64498" y="72210"/>
                    <a:pt x="64491" y="72385"/>
                    <a:pt x="64392" y="72420"/>
                  </a:cubicBezTo>
                  <a:cubicBezTo>
                    <a:pt x="63835" y="72622"/>
                    <a:pt x="64430" y="72904"/>
                    <a:pt x="64273" y="73126"/>
                  </a:cubicBezTo>
                  <a:cubicBezTo>
                    <a:pt x="64711" y="73201"/>
                    <a:pt x="64495" y="73539"/>
                    <a:pt x="64469" y="73605"/>
                  </a:cubicBezTo>
                  <a:cubicBezTo>
                    <a:pt x="64220" y="74268"/>
                    <a:pt x="64502" y="74929"/>
                    <a:pt x="64414" y="75582"/>
                  </a:cubicBezTo>
                  <a:cubicBezTo>
                    <a:pt x="64316" y="76315"/>
                    <a:pt x="64414" y="77044"/>
                    <a:pt x="64408" y="77773"/>
                  </a:cubicBezTo>
                  <a:cubicBezTo>
                    <a:pt x="64403" y="78602"/>
                    <a:pt x="64133" y="79435"/>
                    <a:pt x="64202" y="80257"/>
                  </a:cubicBezTo>
                  <a:cubicBezTo>
                    <a:pt x="64246" y="80787"/>
                    <a:pt x="63725" y="81316"/>
                    <a:pt x="64211" y="81834"/>
                  </a:cubicBezTo>
                  <a:cubicBezTo>
                    <a:pt x="63755" y="82253"/>
                    <a:pt x="64183" y="82741"/>
                    <a:pt x="63993" y="83199"/>
                  </a:cubicBezTo>
                  <a:cubicBezTo>
                    <a:pt x="63757" y="83765"/>
                    <a:pt x="63810" y="84375"/>
                    <a:pt x="63626" y="84961"/>
                  </a:cubicBezTo>
                  <a:cubicBezTo>
                    <a:pt x="63419" y="85621"/>
                    <a:pt x="63028" y="86225"/>
                    <a:pt x="62746" y="86857"/>
                  </a:cubicBezTo>
                  <a:cubicBezTo>
                    <a:pt x="62492" y="87421"/>
                    <a:pt x="61939" y="87757"/>
                    <a:pt x="61445" y="88140"/>
                  </a:cubicBezTo>
                  <a:cubicBezTo>
                    <a:pt x="61118" y="88395"/>
                    <a:pt x="60645" y="88593"/>
                    <a:pt x="60297" y="88825"/>
                  </a:cubicBezTo>
                  <a:cubicBezTo>
                    <a:pt x="59842" y="89129"/>
                    <a:pt x="59284" y="89243"/>
                    <a:pt x="58799" y="89468"/>
                  </a:cubicBezTo>
                  <a:cubicBezTo>
                    <a:pt x="58255" y="89719"/>
                    <a:pt x="57595" y="89907"/>
                    <a:pt x="56948" y="89907"/>
                  </a:cubicBezTo>
                  <a:cubicBezTo>
                    <a:pt x="56916" y="89907"/>
                    <a:pt x="56885" y="89907"/>
                    <a:pt x="56854" y="89906"/>
                  </a:cubicBezTo>
                  <a:cubicBezTo>
                    <a:pt x="56819" y="89905"/>
                    <a:pt x="56786" y="89905"/>
                    <a:pt x="56752" y="89905"/>
                  </a:cubicBezTo>
                  <a:cubicBezTo>
                    <a:pt x="56068" y="89905"/>
                    <a:pt x="55484" y="90111"/>
                    <a:pt x="54873" y="90232"/>
                  </a:cubicBezTo>
                  <a:cubicBezTo>
                    <a:pt x="54158" y="90375"/>
                    <a:pt x="53430" y="90423"/>
                    <a:pt x="52756" y="90530"/>
                  </a:cubicBezTo>
                  <a:cubicBezTo>
                    <a:pt x="52676" y="90515"/>
                    <a:pt x="52599" y="90509"/>
                    <a:pt x="52523" y="90509"/>
                  </a:cubicBezTo>
                  <a:cubicBezTo>
                    <a:pt x="52130" y="90509"/>
                    <a:pt x="51787" y="90679"/>
                    <a:pt x="51408" y="90679"/>
                  </a:cubicBezTo>
                  <a:cubicBezTo>
                    <a:pt x="51349" y="90679"/>
                    <a:pt x="51289" y="90675"/>
                    <a:pt x="51227" y="90666"/>
                  </a:cubicBezTo>
                  <a:cubicBezTo>
                    <a:pt x="51189" y="90660"/>
                    <a:pt x="51150" y="90657"/>
                    <a:pt x="51112" y="90657"/>
                  </a:cubicBezTo>
                  <a:cubicBezTo>
                    <a:pt x="50862" y="90657"/>
                    <a:pt x="50604" y="90767"/>
                    <a:pt x="50346" y="90767"/>
                  </a:cubicBezTo>
                  <a:cubicBezTo>
                    <a:pt x="50213" y="90767"/>
                    <a:pt x="50080" y="90738"/>
                    <a:pt x="49949" y="90650"/>
                  </a:cubicBezTo>
                  <a:cubicBezTo>
                    <a:pt x="49941" y="90645"/>
                    <a:pt x="49928" y="90643"/>
                    <a:pt x="49912" y="90643"/>
                  </a:cubicBezTo>
                  <a:cubicBezTo>
                    <a:pt x="49871" y="90643"/>
                    <a:pt x="49809" y="90657"/>
                    <a:pt x="49768" y="90671"/>
                  </a:cubicBezTo>
                  <a:cubicBezTo>
                    <a:pt x="49115" y="90882"/>
                    <a:pt x="48411" y="90854"/>
                    <a:pt x="47721" y="90904"/>
                  </a:cubicBezTo>
                  <a:cubicBezTo>
                    <a:pt x="46789" y="90971"/>
                    <a:pt x="45858" y="91038"/>
                    <a:pt x="44922" y="91038"/>
                  </a:cubicBezTo>
                  <a:cubicBezTo>
                    <a:pt x="44859" y="91038"/>
                    <a:pt x="44797" y="91038"/>
                    <a:pt x="44734" y="91037"/>
                  </a:cubicBezTo>
                  <a:cubicBezTo>
                    <a:pt x="43996" y="91028"/>
                    <a:pt x="43259" y="91010"/>
                    <a:pt x="42522" y="90981"/>
                  </a:cubicBezTo>
                  <a:cubicBezTo>
                    <a:pt x="42502" y="90980"/>
                    <a:pt x="42482" y="90980"/>
                    <a:pt x="42462" y="90980"/>
                  </a:cubicBezTo>
                  <a:cubicBezTo>
                    <a:pt x="42163" y="90980"/>
                    <a:pt x="41892" y="91070"/>
                    <a:pt x="41579" y="91070"/>
                  </a:cubicBezTo>
                  <a:cubicBezTo>
                    <a:pt x="41558" y="91070"/>
                    <a:pt x="41537" y="91070"/>
                    <a:pt x="41516" y="91069"/>
                  </a:cubicBezTo>
                  <a:cubicBezTo>
                    <a:pt x="40903" y="91043"/>
                    <a:pt x="40291" y="91021"/>
                    <a:pt x="39677" y="90982"/>
                  </a:cubicBezTo>
                  <a:cubicBezTo>
                    <a:pt x="39367" y="90964"/>
                    <a:pt x="39057" y="90955"/>
                    <a:pt x="38746" y="90955"/>
                  </a:cubicBezTo>
                  <a:cubicBezTo>
                    <a:pt x="38391" y="90955"/>
                    <a:pt x="38036" y="90967"/>
                    <a:pt x="37681" y="90991"/>
                  </a:cubicBezTo>
                  <a:cubicBezTo>
                    <a:pt x="37594" y="90996"/>
                    <a:pt x="37508" y="90998"/>
                    <a:pt x="37421" y="90998"/>
                  </a:cubicBezTo>
                  <a:cubicBezTo>
                    <a:pt x="36901" y="90998"/>
                    <a:pt x="36384" y="90916"/>
                    <a:pt x="35854" y="90916"/>
                  </a:cubicBezTo>
                  <a:cubicBezTo>
                    <a:pt x="35845" y="90916"/>
                    <a:pt x="35835" y="90916"/>
                    <a:pt x="35825" y="90916"/>
                  </a:cubicBezTo>
                  <a:cubicBezTo>
                    <a:pt x="35368" y="90919"/>
                    <a:pt x="34912" y="91001"/>
                    <a:pt x="34458" y="91001"/>
                  </a:cubicBezTo>
                  <a:cubicBezTo>
                    <a:pt x="34294" y="91001"/>
                    <a:pt x="34131" y="90990"/>
                    <a:pt x="33968" y="90961"/>
                  </a:cubicBezTo>
                  <a:cubicBezTo>
                    <a:pt x="33866" y="90943"/>
                    <a:pt x="33764" y="90936"/>
                    <a:pt x="33663" y="90936"/>
                  </a:cubicBezTo>
                  <a:cubicBezTo>
                    <a:pt x="33307" y="90936"/>
                    <a:pt x="32958" y="91024"/>
                    <a:pt x="32623" y="91024"/>
                  </a:cubicBezTo>
                  <a:cubicBezTo>
                    <a:pt x="32548" y="91024"/>
                    <a:pt x="32473" y="91020"/>
                    <a:pt x="32399" y="91009"/>
                  </a:cubicBezTo>
                  <a:cubicBezTo>
                    <a:pt x="31991" y="90948"/>
                    <a:pt x="31579" y="90937"/>
                    <a:pt x="31167" y="90937"/>
                  </a:cubicBezTo>
                  <a:cubicBezTo>
                    <a:pt x="30952" y="90937"/>
                    <a:pt x="30738" y="90940"/>
                    <a:pt x="30523" y="90940"/>
                  </a:cubicBezTo>
                  <a:cubicBezTo>
                    <a:pt x="30019" y="90940"/>
                    <a:pt x="29515" y="90925"/>
                    <a:pt x="29013" y="90821"/>
                  </a:cubicBezTo>
                  <a:cubicBezTo>
                    <a:pt x="28881" y="90794"/>
                    <a:pt x="28738" y="90784"/>
                    <a:pt x="28588" y="90784"/>
                  </a:cubicBezTo>
                  <a:cubicBezTo>
                    <a:pt x="28232" y="90784"/>
                    <a:pt x="27837" y="90838"/>
                    <a:pt x="27466" y="90838"/>
                  </a:cubicBezTo>
                  <a:cubicBezTo>
                    <a:pt x="27428" y="90838"/>
                    <a:pt x="27391" y="90838"/>
                    <a:pt x="27355" y="90837"/>
                  </a:cubicBezTo>
                  <a:cubicBezTo>
                    <a:pt x="27297" y="90835"/>
                    <a:pt x="27239" y="90834"/>
                    <a:pt x="27181" y="90834"/>
                  </a:cubicBezTo>
                  <a:cubicBezTo>
                    <a:pt x="26649" y="90834"/>
                    <a:pt x="26109" y="90902"/>
                    <a:pt x="25590" y="90902"/>
                  </a:cubicBezTo>
                  <a:cubicBezTo>
                    <a:pt x="25392" y="90902"/>
                    <a:pt x="25197" y="90892"/>
                    <a:pt x="25006" y="90865"/>
                  </a:cubicBezTo>
                  <a:cubicBezTo>
                    <a:pt x="24719" y="90824"/>
                    <a:pt x="24435" y="90809"/>
                    <a:pt x="24154" y="90809"/>
                  </a:cubicBezTo>
                  <a:cubicBezTo>
                    <a:pt x="23500" y="90809"/>
                    <a:pt x="22860" y="90887"/>
                    <a:pt x="22213" y="90887"/>
                  </a:cubicBezTo>
                  <a:cubicBezTo>
                    <a:pt x="22142" y="90887"/>
                    <a:pt x="22071" y="90886"/>
                    <a:pt x="21999" y="90884"/>
                  </a:cubicBezTo>
                  <a:cubicBezTo>
                    <a:pt x="21765" y="90878"/>
                    <a:pt x="21529" y="90835"/>
                    <a:pt x="21302" y="90789"/>
                  </a:cubicBezTo>
                  <a:cubicBezTo>
                    <a:pt x="21026" y="90731"/>
                    <a:pt x="20759" y="90681"/>
                    <a:pt x="20480" y="90681"/>
                  </a:cubicBezTo>
                  <a:cubicBezTo>
                    <a:pt x="20318" y="90681"/>
                    <a:pt x="20152" y="90698"/>
                    <a:pt x="19977" y="90740"/>
                  </a:cubicBezTo>
                  <a:cubicBezTo>
                    <a:pt x="19864" y="90768"/>
                    <a:pt x="19749" y="90779"/>
                    <a:pt x="19632" y="90779"/>
                  </a:cubicBezTo>
                  <a:cubicBezTo>
                    <a:pt x="19276" y="90779"/>
                    <a:pt x="18907" y="90677"/>
                    <a:pt x="18547" y="90657"/>
                  </a:cubicBezTo>
                  <a:cubicBezTo>
                    <a:pt x="17422" y="90596"/>
                    <a:pt x="16304" y="90463"/>
                    <a:pt x="15172" y="90412"/>
                  </a:cubicBezTo>
                  <a:cubicBezTo>
                    <a:pt x="14790" y="90395"/>
                    <a:pt x="14392" y="90307"/>
                    <a:pt x="14009" y="90252"/>
                  </a:cubicBezTo>
                  <a:cubicBezTo>
                    <a:pt x="13672" y="90202"/>
                    <a:pt x="13367" y="90187"/>
                    <a:pt x="13031" y="90176"/>
                  </a:cubicBezTo>
                  <a:cubicBezTo>
                    <a:pt x="13025" y="90176"/>
                    <a:pt x="13020" y="90176"/>
                    <a:pt x="13014" y="90176"/>
                  </a:cubicBezTo>
                  <a:cubicBezTo>
                    <a:pt x="12929" y="90176"/>
                    <a:pt x="12823" y="90194"/>
                    <a:pt x="12716" y="90194"/>
                  </a:cubicBezTo>
                  <a:cubicBezTo>
                    <a:pt x="12568" y="90194"/>
                    <a:pt x="12417" y="90160"/>
                    <a:pt x="12314" y="89998"/>
                  </a:cubicBezTo>
                  <a:cubicBezTo>
                    <a:pt x="12288" y="89956"/>
                    <a:pt x="12256" y="89940"/>
                    <a:pt x="12219" y="89940"/>
                  </a:cubicBezTo>
                  <a:cubicBezTo>
                    <a:pt x="12102" y="89940"/>
                    <a:pt x="11939" y="90105"/>
                    <a:pt x="11773" y="90105"/>
                  </a:cubicBezTo>
                  <a:cubicBezTo>
                    <a:pt x="11760" y="90105"/>
                    <a:pt x="11747" y="90104"/>
                    <a:pt x="11734" y="90102"/>
                  </a:cubicBezTo>
                  <a:cubicBezTo>
                    <a:pt x="11411" y="90047"/>
                    <a:pt x="11121" y="89937"/>
                    <a:pt x="10767" y="89935"/>
                  </a:cubicBezTo>
                  <a:cubicBezTo>
                    <a:pt x="9650" y="89929"/>
                    <a:pt x="8561" y="89702"/>
                    <a:pt x="7497" y="89524"/>
                  </a:cubicBezTo>
                  <a:cubicBezTo>
                    <a:pt x="6870" y="89419"/>
                    <a:pt x="6037" y="89333"/>
                    <a:pt x="5549" y="88860"/>
                  </a:cubicBezTo>
                  <a:cubicBezTo>
                    <a:pt x="5427" y="88741"/>
                    <a:pt x="5113" y="88733"/>
                    <a:pt x="4920" y="88640"/>
                  </a:cubicBezTo>
                  <a:cubicBezTo>
                    <a:pt x="3903" y="88148"/>
                    <a:pt x="3249" y="87423"/>
                    <a:pt x="2609" y="86705"/>
                  </a:cubicBezTo>
                  <a:cubicBezTo>
                    <a:pt x="1949" y="85966"/>
                    <a:pt x="1834" y="85088"/>
                    <a:pt x="1801" y="84254"/>
                  </a:cubicBezTo>
                  <a:cubicBezTo>
                    <a:pt x="1777" y="83655"/>
                    <a:pt x="1819" y="83027"/>
                    <a:pt x="1833" y="82421"/>
                  </a:cubicBezTo>
                  <a:cubicBezTo>
                    <a:pt x="1847" y="81905"/>
                    <a:pt x="1865" y="81379"/>
                    <a:pt x="1860" y="80859"/>
                  </a:cubicBezTo>
                  <a:cubicBezTo>
                    <a:pt x="1859" y="80638"/>
                    <a:pt x="1924" y="80426"/>
                    <a:pt x="1931" y="80207"/>
                  </a:cubicBezTo>
                  <a:cubicBezTo>
                    <a:pt x="1981" y="78749"/>
                    <a:pt x="1872" y="77282"/>
                    <a:pt x="2027" y="75836"/>
                  </a:cubicBezTo>
                  <a:cubicBezTo>
                    <a:pt x="2140" y="74784"/>
                    <a:pt x="2051" y="73736"/>
                    <a:pt x="2059" y="72695"/>
                  </a:cubicBezTo>
                  <a:cubicBezTo>
                    <a:pt x="2065" y="71754"/>
                    <a:pt x="2146" y="70790"/>
                    <a:pt x="1915" y="69831"/>
                  </a:cubicBezTo>
                  <a:cubicBezTo>
                    <a:pt x="1755" y="69166"/>
                    <a:pt x="1988" y="68455"/>
                    <a:pt x="1979" y="67764"/>
                  </a:cubicBezTo>
                  <a:cubicBezTo>
                    <a:pt x="1972" y="67294"/>
                    <a:pt x="1862" y="66825"/>
                    <a:pt x="1878" y="66348"/>
                  </a:cubicBezTo>
                  <a:cubicBezTo>
                    <a:pt x="1917" y="65189"/>
                    <a:pt x="2004" y="64028"/>
                    <a:pt x="1988" y="62872"/>
                  </a:cubicBezTo>
                  <a:cubicBezTo>
                    <a:pt x="1977" y="62051"/>
                    <a:pt x="2147" y="61240"/>
                    <a:pt x="2090" y="60416"/>
                  </a:cubicBezTo>
                  <a:cubicBezTo>
                    <a:pt x="2057" y="59949"/>
                    <a:pt x="2182" y="59458"/>
                    <a:pt x="2206" y="58979"/>
                  </a:cubicBezTo>
                  <a:cubicBezTo>
                    <a:pt x="2248" y="58086"/>
                    <a:pt x="2362" y="57195"/>
                    <a:pt x="2328" y="56295"/>
                  </a:cubicBezTo>
                  <a:cubicBezTo>
                    <a:pt x="2295" y="55389"/>
                    <a:pt x="2489" y="54480"/>
                    <a:pt x="2541" y="53571"/>
                  </a:cubicBezTo>
                  <a:cubicBezTo>
                    <a:pt x="2561" y="53231"/>
                    <a:pt x="2567" y="52876"/>
                    <a:pt x="2506" y="52546"/>
                  </a:cubicBezTo>
                  <a:cubicBezTo>
                    <a:pt x="2382" y="51873"/>
                    <a:pt x="2701" y="51214"/>
                    <a:pt x="2583" y="50569"/>
                  </a:cubicBezTo>
                  <a:cubicBezTo>
                    <a:pt x="2488" y="50056"/>
                    <a:pt x="2688" y="49554"/>
                    <a:pt x="2534" y="49061"/>
                  </a:cubicBezTo>
                  <a:cubicBezTo>
                    <a:pt x="2388" y="48592"/>
                    <a:pt x="2559" y="48134"/>
                    <a:pt x="2610" y="47682"/>
                  </a:cubicBezTo>
                  <a:cubicBezTo>
                    <a:pt x="2675" y="47121"/>
                    <a:pt x="2472" y="46573"/>
                    <a:pt x="2606" y="46017"/>
                  </a:cubicBezTo>
                  <a:cubicBezTo>
                    <a:pt x="2712" y="45584"/>
                    <a:pt x="2480" y="45129"/>
                    <a:pt x="2732" y="44700"/>
                  </a:cubicBezTo>
                  <a:cubicBezTo>
                    <a:pt x="2748" y="44673"/>
                    <a:pt x="2774" y="44643"/>
                    <a:pt x="2771" y="44616"/>
                  </a:cubicBezTo>
                  <a:cubicBezTo>
                    <a:pt x="2664" y="43393"/>
                    <a:pt x="2817" y="42163"/>
                    <a:pt x="2546" y="40942"/>
                  </a:cubicBezTo>
                  <a:cubicBezTo>
                    <a:pt x="2462" y="40564"/>
                    <a:pt x="2605" y="40163"/>
                    <a:pt x="2632" y="39771"/>
                  </a:cubicBezTo>
                  <a:cubicBezTo>
                    <a:pt x="2694" y="38867"/>
                    <a:pt x="2551" y="37969"/>
                    <a:pt x="2479" y="37068"/>
                  </a:cubicBezTo>
                  <a:cubicBezTo>
                    <a:pt x="2449" y="36694"/>
                    <a:pt x="2521" y="36289"/>
                    <a:pt x="2518" y="35905"/>
                  </a:cubicBezTo>
                  <a:cubicBezTo>
                    <a:pt x="2466" y="28064"/>
                    <a:pt x="2604" y="20188"/>
                    <a:pt x="2656" y="12334"/>
                  </a:cubicBezTo>
                  <a:cubicBezTo>
                    <a:pt x="2676" y="9586"/>
                    <a:pt x="3158" y="5621"/>
                    <a:pt x="5571" y="3826"/>
                  </a:cubicBezTo>
                  <a:cubicBezTo>
                    <a:pt x="6101" y="3430"/>
                    <a:pt x="6765" y="3094"/>
                    <a:pt x="7384" y="2911"/>
                  </a:cubicBezTo>
                  <a:cubicBezTo>
                    <a:pt x="8050" y="2715"/>
                    <a:pt x="8728" y="2386"/>
                    <a:pt x="9519" y="2386"/>
                  </a:cubicBezTo>
                  <a:cubicBezTo>
                    <a:pt x="9592" y="2386"/>
                    <a:pt x="9666" y="2389"/>
                    <a:pt x="9741" y="2395"/>
                  </a:cubicBezTo>
                  <a:cubicBezTo>
                    <a:pt x="9765" y="2396"/>
                    <a:pt x="9789" y="2397"/>
                    <a:pt x="9813" y="2397"/>
                  </a:cubicBezTo>
                  <a:cubicBezTo>
                    <a:pt x="10124" y="2397"/>
                    <a:pt x="10424" y="2246"/>
                    <a:pt x="10657" y="2166"/>
                  </a:cubicBezTo>
                  <a:cubicBezTo>
                    <a:pt x="11008" y="2047"/>
                    <a:pt x="11370" y="2027"/>
                    <a:pt x="11734" y="2027"/>
                  </a:cubicBezTo>
                  <a:cubicBezTo>
                    <a:pt x="11909" y="2027"/>
                    <a:pt x="12085" y="2032"/>
                    <a:pt x="12261" y="2032"/>
                  </a:cubicBezTo>
                  <a:cubicBezTo>
                    <a:pt x="12608" y="2032"/>
                    <a:pt x="12954" y="2014"/>
                    <a:pt x="13293" y="1910"/>
                  </a:cubicBezTo>
                  <a:cubicBezTo>
                    <a:pt x="13696" y="1786"/>
                    <a:pt x="14313" y="1828"/>
                    <a:pt x="14832" y="1797"/>
                  </a:cubicBezTo>
                  <a:cubicBezTo>
                    <a:pt x="14862" y="1796"/>
                    <a:pt x="14892" y="1795"/>
                    <a:pt x="14924" y="1795"/>
                  </a:cubicBezTo>
                  <a:cubicBezTo>
                    <a:pt x="14981" y="1795"/>
                    <a:pt x="15041" y="1797"/>
                    <a:pt x="15100" y="1797"/>
                  </a:cubicBezTo>
                  <a:cubicBezTo>
                    <a:pt x="15293" y="1797"/>
                    <a:pt x="15480" y="1776"/>
                    <a:pt x="15581" y="1596"/>
                  </a:cubicBezTo>
                  <a:cubicBezTo>
                    <a:pt x="15591" y="1577"/>
                    <a:pt x="15679" y="1560"/>
                    <a:pt x="15726" y="1560"/>
                  </a:cubicBezTo>
                  <a:cubicBezTo>
                    <a:pt x="15740" y="1560"/>
                    <a:pt x="15750" y="1562"/>
                    <a:pt x="15754" y="1565"/>
                  </a:cubicBezTo>
                  <a:cubicBezTo>
                    <a:pt x="15887" y="1692"/>
                    <a:pt x="16012" y="1736"/>
                    <a:pt x="16133" y="1736"/>
                  </a:cubicBezTo>
                  <a:cubicBezTo>
                    <a:pt x="16405" y="1736"/>
                    <a:pt x="16655" y="1511"/>
                    <a:pt x="16923" y="1498"/>
                  </a:cubicBezTo>
                  <a:cubicBezTo>
                    <a:pt x="17874" y="1453"/>
                    <a:pt x="18824" y="1476"/>
                    <a:pt x="19768" y="1463"/>
                  </a:cubicBezTo>
                  <a:cubicBezTo>
                    <a:pt x="19802" y="1462"/>
                    <a:pt x="19836" y="1462"/>
                    <a:pt x="19870" y="1462"/>
                  </a:cubicBezTo>
                  <a:cubicBezTo>
                    <a:pt x="20121" y="1462"/>
                    <a:pt x="20383" y="1474"/>
                    <a:pt x="20648" y="1474"/>
                  </a:cubicBezTo>
                  <a:cubicBezTo>
                    <a:pt x="21042" y="1474"/>
                    <a:pt x="21441" y="1447"/>
                    <a:pt x="21817" y="1313"/>
                  </a:cubicBezTo>
                  <a:cubicBezTo>
                    <a:pt x="21835" y="1306"/>
                    <a:pt x="21855" y="1303"/>
                    <a:pt x="21877" y="1303"/>
                  </a:cubicBezTo>
                  <a:cubicBezTo>
                    <a:pt x="22016" y="1303"/>
                    <a:pt x="22226" y="1415"/>
                    <a:pt x="22382" y="1415"/>
                  </a:cubicBezTo>
                  <a:cubicBezTo>
                    <a:pt x="22398" y="1415"/>
                    <a:pt x="22414" y="1414"/>
                    <a:pt x="22429" y="1411"/>
                  </a:cubicBezTo>
                  <a:cubicBezTo>
                    <a:pt x="23140" y="1280"/>
                    <a:pt x="23889" y="1325"/>
                    <a:pt x="24571" y="1217"/>
                  </a:cubicBezTo>
                  <a:cubicBezTo>
                    <a:pt x="25193" y="1120"/>
                    <a:pt x="25793" y="1057"/>
                    <a:pt x="26410" y="1057"/>
                  </a:cubicBezTo>
                  <a:cubicBezTo>
                    <a:pt x="26500" y="1057"/>
                    <a:pt x="26591" y="1058"/>
                    <a:pt x="26682" y="1061"/>
                  </a:cubicBezTo>
                  <a:cubicBezTo>
                    <a:pt x="27372" y="1081"/>
                    <a:pt x="28087" y="1173"/>
                    <a:pt x="28771" y="1173"/>
                  </a:cubicBezTo>
                  <a:cubicBezTo>
                    <a:pt x="29060" y="1173"/>
                    <a:pt x="29344" y="1157"/>
                    <a:pt x="29619" y="1111"/>
                  </a:cubicBezTo>
                  <a:cubicBezTo>
                    <a:pt x="29942" y="1057"/>
                    <a:pt x="30264" y="1044"/>
                    <a:pt x="30584" y="1044"/>
                  </a:cubicBezTo>
                  <a:cubicBezTo>
                    <a:pt x="30882" y="1044"/>
                    <a:pt x="31179" y="1055"/>
                    <a:pt x="31473" y="1055"/>
                  </a:cubicBezTo>
                  <a:cubicBezTo>
                    <a:pt x="31813" y="1055"/>
                    <a:pt x="32150" y="1040"/>
                    <a:pt x="32485" y="974"/>
                  </a:cubicBezTo>
                  <a:cubicBezTo>
                    <a:pt x="32542" y="963"/>
                    <a:pt x="32599" y="958"/>
                    <a:pt x="32655" y="958"/>
                  </a:cubicBezTo>
                  <a:close/>
                  <a:moveTo>
                    <a:pt x="26311" y="0"/>
                  </a:moveTo>
                  <a:cubicBezTo>
                    <a:pt x="26126" y="0"/>
                    <a:pt x="25941" y="2"/>
                    <a:pt x="25756" y="5"/>
                  </a:cubicBezTo>
                  <a:cubicBezTo>
                    <a:pt x="25144" y="16"/>
                    <a:pt x="24554" y="79"/>
                    <a:pt x="23971" y="145"/>
                  </a:cubicBezTo>
                  <a:cubicBezTo>
                    <a:pt x="23151" y="236"/>
                    <a:pt x="22321" y="341"/>
                    <a:pt x="21503" y="341"/>
                  </a:cubicBezTo>
                  <a:cubicBezTo>
                    <a:pt x="21365" y="341"/>
                    <a:pt x="21229" y="338"/>
                    <a:pt x="21092" y="332"/>
                  </a:cubicBezTo>
                  <a:cubicBezTo>
                    <a:pt x="20741" y="315"/>
                    <a:pt x="20390" y="308"/>
                    <a:pt x="20040" y="308"/>
                  </a:cubicBezTo>
                  <a:cubicBezTo>
                    <a:pt x="18964" y="308"/>
                    <a:pt x="17895" y="374"/>
                    <a:pt x="16834" y="433"/>
                  </a:cubicBezTo>
                  <a:cubicBezTo>
                    <a:pt x="15614" y="500"/>
                    <a:pt x="14375" y="613"/>
                    <a:pt x="13160" y="802"/>
                  </a:cubicBezTo>
                  <a:cubicBezTo>
                    <a:pt x="11934" y="991"/>
                    <a:pt x="10679" y="1083"/>
                    <a:pt x="9437" y="1217"/>
                  </a:cubicBezTo>
                  <a:cubicBezTo>
                    <a:pt x="8824" y="1283"/>
                    <a:pt x="8308" y="1548"/>
                    <a:pt x="7750" y="1708"/>
                  </a:cubicBezTo>
                  <a:cubicBezTo>
                    <a:pt x="6983" y="1930"/>
                    <a:pt x="6194" y="2183"/>
                    <a:pt x="5519" y="2581"/>
                  </a:cubicBezTo>
                  <a:cubicBezTo>
                    <a:pt x="5062" y="2846"/>
                    <a:pt x="4649" y="3179"/>
                    <a:pt x="4292" y="3567"/>
                  </a:cubicBezTo>
                  <a:cubicBezTo>
                    <a:pt x="3846" y="4046"/>
                    <a:pt x="3310" y="4447"/>
                    <a:pt x="3035" y="5032"/>
                  </a:cubicBezTo>
                  <a:cubicBezTo>
                    <a:pt x="2752" y="5633"/>
                    <a:pt x="2403" y="6224"/>
                    <a:pt x="2137" y="6835"/>
                  </a:cubicBezTo>
                  <a:cubicBezTo>
                    <a:pt x="1927" y="7319"/>
                    <a:pt x="1529" y="7779"/>
                    <a:pt x="1458" y="8267"/>
                  </a:cubicBezTo>
                  <a:cubicBezTo>
                    <a:pt x="1146" y="10424"/>
                    <a:pt x="583" y="12307"/>
                    <a:pt x="807" y="14545"/>
                  </a:cubicBezTo>
                  <a:cubicBezTo>
                    <a:pt x="904" y="15511"/>
                    <a:pt x="1094" y="16467"/>
                    <a:pt x="1157" y="17435"/>
                  </a:cubicBezTo>
                  <a:cubicBezTo>
                    <a:pt x="1227" y="18547"/>
                    <a:pt x="1130" y="19660"/>
                    <a:pt x="1053" y="20772"/>
                  </a:cubicBezTo>
                  <a:cubicBezTo>
                    <a:pt x="835" y="23978"/>
                    <a:pt x="750" y="27269"/>
                    <a:pt x="870" y="30465"/>
                  </a:cubicBezTo>
                  <a:cubicBezTo>
                    <a:pt x="879" y="30699"/>
                    <a:pt x="888" y="30935"/>
                    <a:pt x="896" y="31169"/>
                  </a:cubicBezTo>
                  <a:cubicBezTo>
                    <a:pt x="1037" y="34971"/>
                    <a:pt x="1157" y="38774"/>
                    <a:pt x="1220" y="42579"/>
                  </a:cubicBezTo>
                  <a:cubicBezTo>
                    <a:pt x="1287" y="46793"/>
                    <a:pt x="1286" y="51007"/>
                    <a:pt x="1165" y="55219"/>
                  </a:cubicBezTo>
                  <a:cubicBezTo>
                    <a:pt x="1107" y="57370"/>
                    <a:pt x="1011" y="59519"/>
                    <a:pt x="883" y="61666"/>
                  </a:cubicBezTo>
                  <a:cubicBezTo>
                    <a:pt x="784" y="63295"/>
                    <a:pt x="0" y="66050"/>
                    <a:pt x="640" y="67564"/>
                  </a:cubicBezTo>
                  <a:cubicBezTo>
                    <a:pt x="652" y="67593"/>
                    <a:pt x="650" y="67627"/>
                    <a:pt x="633" y="67655"/>
                  </a:cubicBezTo>
                  <a:cubicBezTo>
                    <a:pt x="232" y="68291"/>
                    <a:pt x="729" y="68952"/>
                    <a:pt x="508" y="69620"/>
                  </a:cubicBezTo>
                  <a:cubicBezTo>
                    <a:pt x="380" y="70006"/>
                    <a:pt x="873" y="70464"/>
                    <a:pt x="537" y="70941"/>
                  </a:cubicBezTo>
                  <a:cubicBezTo>
                    <a:pt x="440" y="71078"/>
                    <a:pt x="399" y="71363"/>
                    <a:pt x="639" y="71579"/>
                  </a:cubicBezTo>
                  <a:cubicBezTo>
                    <a:pt x="816" y="71739"/>
                    <a:pt x="866" y="72036"/>
                    <a:pt x="735" y="72180"/>
                  </a:cubicBezTo>
                  <a:cubicBezTo>
                    <a:pt x="409" y="72539"/>
                    <a:pt x="782" y="72883"/>
                    <a:pt x="682" y="73241"/>
                  </a:cubicBezTo>
                  <a:cubicBezTo>
                    <a:pt x="629" y="73429"/>
                    <a:pt x="607" y="73708"/>
                    <a:pt x="715" y="73920"/>
                  </a:cubicBezTo>
                  <a:cubicBezTo>
                    <a:pt x="948" y="74376"/>
                    <a:pt x="741" y="74838"/>
                    <a:pt x="739" y="75287"/>
                  </a:cubicBezTo>
                  <a:cubicBezTo>
                    <a:pt x="737" y="75621"/>
                    <a:pt x="728" y="75979"/>
                    <a:pt x="675" y="76325"/>
                  </a:cubicBezTo>
                  <a:cubicBezTo>
                    <a:pt x="612" y="76747"/>
                    <a:pt x="716" y="77175"/>
                    <a:pt x="611" y="77602"/>
                  </a:cubicBezTo>
                  <a:cubicBezTo>
                    <a:pt x="520" y="77976"/>
                    <a:pt x="537" y="78359"/>
                    <a:pt x="548" y="78743"/>
                  </a:cubicBezTo>
                  <a:cubicBezTo>
                    <a:pt x="557" y="79052"/>
                    <a:pt x="820" y="79488"/>
                    <a:pt x="697" y="79599"/>
                  </a:cubicBezTo>
                  <a:cubicBezTo>
                    <a:pt x="180" y="80073"/>
                    <a:pt x="630" y="80578"/>
                    <a:pt x="465" y="81062"/>
                  </a:cubicBezTo>
                  <a:cubicBezTo>
                    <a:pt x="279" y="81613"/>
                    <a:pt x="533" y="82234"/>
                    <a:pt x="424" y="82834"/>
                  </a:cubicBezTo>
                  <a:cubicBezTo>
                    <a:pt x="384" y="83056"/>
                    <a:pt x="420" y="83327"/>
                    <a:pt x="424" y="83568"/>
                  </a:cubicBezTo>
                  <a:cubicBezTo>
                    <a:pt x="434" y="84061"/>
                    <a:pt x="620" y="84553"/>
                    <a:pt x="482" y="85046"/>
                  </a:cubicBezTo>
                  <a:cubicBezTo>
                    <a:pt x="393" y="85363"/>
                    <a:pt x="983" y="85648"/>
                    <a:pt x="553" y="85975"/>
                  </a:cubicBezTo>
                  <a:cubicBezTo>
                    <a:pt x="547" y="85980"/>
                    <a:pt x="563" y="86013"/>
                    <a:pt x="575" y="86015"/>
                  </a:cubicBezTo>
                  <a:cubicBezTo>
                    <a:pt x="1215" y="86146"/>
                    <a:pt x="813" y="86505"/>
                    <a:pt x="879" y="86758"/>
                  </a:cubicBezTo>
                  <a:cubicBezTo>
                    <a:pt x="892" y="86804"/>
                    <a:pt x="838" y="86842"/>
                    <a:pt x="923" y="86897"/>
                  </a:cubicBezTo>
                  <a:cubicBezTo>
                    <a:pt x="1657" y="87376"/>
                    <a:pt x="1801" y="88137"/>
                    <a:pt x="2689" y="88599"/>
                  </a:cubicBezTo>
                  <a:cubicBezTo>
                    <a:pt x="3293" y="88913"/>
                    <a:pt x="3730" y="89385"/>
                    <a:pt x="4443" y="89701"/>
                  </a:cubicBezTo>
                  <a:cubicBezTo>
                    <a:pt x="5278" y="90071"/>
                    <a:pt x="6017" y="90506"/>
                    <a:pt x="7036" y="90533"/>
                  </a:cubicBezTo>
                  <a:cubicBezTo>
                    <a:pt x="7421" y="90542"/>
                    <a:pt x="7697" y="90760"/>
                    <a:pt x="8086" y="90760"/>
                  </a:cubicBezTo>
                  <a:cubicBezTo>
                    <a:pt x="8091" y="90760"/>
                    <a:pt x="8096" y="90760"/>
                    <a:pt x="8102" y="90760"/>
                  </a:cubicBezTo>
                  <a:cubicBezTo>
                    <a:pt x="8140" y="90759"/>
                    <a:pt x="8179" y="90759"/>
                    <a:pt x="8217" y="90759"/>
                  </a:cubicBezTo>
                  <a:cubicBezTo>
                    <a:pt x="9211" y="90759"/>
                    <a:pt x="10184" y="90952"/>
                    <a:pt x="11140" y="91083"/>
                  </a:cubicBezTo>
                  <a:cubicBezTo>
                    <a:pt x="12296" y="91242"/>
                    <a:pt x="13475" y="91270"/>
                    <a:pt x="14629" y="91446"/>
                  </a:cubicBezTo>
                  <a:cubicBezTo>
                    <a:pt x="15002" y="91503"/>
                    <a:pt x="15459" y="91591"/>
                    <a:pt x="15927" y="91591"/>
                  </a:cubicBezTo>
                  <a:cubicBezTo>
                    <a:pt x="15987" y="91591"/>
                    <a:pt x="16048" y="91590"/>
                    <a:pt x="16109" y="91587"/>
                  </a:cubicBezTo>
                  <a:cubicBezTo>
                    <a:pt x="16300" y="91576"/>
                    <a:pt x="16531" y="91554"/>
                    <a:pt x="16762" y="91554"/>
                  </a:cubicBezTo>
                  <a:cubicBezTo>
                    <a:pt x="16985" y="91554"/>
                    <a:pt x="17206" y="91574"/>
                    <a:pt x="17389" y="91645"/>
                  </a:cubicBezTo>
                  <a:cubicBezTo>
                    <a:pt x="18001" y="91882"/>
                    <a:pt x="18664" y="91786"/>
                    <a:pt x="19282" y="91841"/>
                  </a:cubicBezTo>
                  <a:cubicBezTo>
                    <a:pt x="19940" y="91899"/>
                    <a:pt x="20615" y="91909"/>
                    <a:pt x="21290" y="91909"/>
                  </a:cubicBezTo>
                  <a:cubicBezTo>
                    <a:pt x="21549" y="91909"/>
                    <a:pt x="21807" y="91907"/>
                    <a:pt x="22064" y="91907"/>
                  </a:cubicBezTo>
                  <a:cubicBezTo>
                    <a:pt x="22083" y="91906"/>
                    <a:pt x="22102" y="91906"/>
                    <a:pt x="22122" y="91906"/>
                  </a:cubicBezTo>
                  <a:cubicBezTo>
                    <a:pt x="23159" y="91906"/>
                    <a:pt x="24199" y="91956"/>
                    <a:pt x="25238" y="91956"/>
                  </a:cubicBezTo>
                  <a:cubicBezTo>
                    <a:pt x="25534" y="91956"/>
                    <a:pt x="25829" y="91952"/>
                    <a:pt x="26125" y="91942"/>
                  </a:cubicBezTo>
                  <a:cubicBezTo>
                    <a:pt x="26361" y="91935"/>
                    <a:pt x="26597" y="91931"/>
                    <a:pt x="26833" y="91931"/>
                  </a:cubicBezTo>
                  <a:cubicBezTo>
                    <a:pt x="27459" y="91931"/>
                    <a:pt x="28084" y="91957"/>
                    <a:pt x="28708" y="92009"/>
                  </a:cubicBezTo>
                  <a:cubicBezTo>
                    <a:pt x="28795" y="92016"/>
                    <a:pt x="28880" y="92019"/>
                    <a:pt x="28965" y="92019"/>
                  </a:cubicBezTo>
                  <a:cubicBezTo>
                    <a:pt x="29306" y="92019"/>
                    <a:pt x="29632" y="91974"/>
                    <a:pt x="29957" y="91974"/>
                  </a:cubicBezTo>
                  <a:cubicBezTo>
                    <a:pt x="30021" y="91974"/>
                    <a:pt x="30085" y="91976"/>
                    <a:pt x="30149" y="91980"/>
                  </a:cubicBezTo>
                  <a:cubicBezTo>
                    <a:pt x="31349" y="92059"/>
                    <a:pt x="32551" y="92034"/>
                    <a:pt x="33751" y="92071"/>
                  </a:cubicBezTo>
                  <a:cubicBezTo>
                    <a:pt x="33966" y="92078"/>
                    <a:pt x="34181" y="92081"/>
                    <a:pt x="34396" y="92081"/>
                  </a:cubicBezTo>
                  <a:cubicBezTo>
                    <a:pt x="35189" y="92081"/>
                    <a:pt x="35982" y="92043"/>
                    <a:pt x="36778" y="92043"/>
                  </a:cubicBezTo>
                  <a:cubicBezTo>
                    <a:pt x="37003" y="92043"/>
                    <a:pt x="37229" y="92046"/>
                    <a:pt x="37455" y="92054"/>
                  </a:cubicBezTo>
                  <a:cubicBezTo>
                    <a:pt x="38476" y="92090"/>
                    <a:pt x="39501" y="92134"/>
                    <a:pt x="40519" y="92136"/>
                  </a:cubicBezTo>
                  <a:cubicBezTo>
                    <a:pt x="40562" y="92136"/>
                    <a:pt x="40604" y="92136"/>
                    <a:pt x="40646" y="92136"/>
                  </a:cubicBezTo>
                  <a:cubicBezTo>
                    <a:pt x="41870" y="92136"/>
                    <a:pt x="43102" y="92106"/>
                    <a:pt x="44322" y="92106"/>
                  </a:cubicBezTo>
                  <a:cubicBezTo>
                    <a:pt x="44441" y="92106"/>
                    <a:pt x="44559" y="92106"/>
                    <a:pt x="44678" y="92107"/>
                  </a:cubicBezTo>
                  <a:cubicBezTo>
                    <a:pt x="44730" y="92107"/>
                    <a:pt x="44782" y="92107"/>
                    <a:pt x="44834" y="92107"/>
                  </a:cubicBezTo>
                  <a:cubicBezTo>
                    <a:pt x="46801" y="92107"/>
                    <a:pt x="48734" y="91888"/>
                    <a:pt x="50687" y="91823"/>
                  </a:cubicBezTo>
                  <a:cubicBezTo>
                    <a:pt x="51662" y="91792"/>
                    <a:pt x="52651" y="91607"/>
                    <a:pt x="53627" y="91452"/>
                  </a:cubicBezTo>
                  <a:cubicBezTo>
                    <a:pt x="54431" y="91325"/>
                    <a:pt x="55270" y="91284"/>
                    <a:pt x="56063" y="91094"/>
                  </a:cubicBezTo>
                  <a:cubicBezTo>
                    <a:pt x="56951" y="90884"/>
                    <a:pt x="57922" y="90883"/>
                    <a:pt x="58750" y="90524"/>
                  </a:cubicBezTo>
                  <a:cubicBezTo>
                    <a:pt x="59220" y="90320"/>
                    <a:pt x="59759" y="90097"/>
                    <a:pt x="60203" y="89989"/>
                  </a:cubicBezTo>
                  <a:cubicBezTo>
                    <a:pt x="61157" y="89760"/>
                    <a:pt x="61624" y="89151"/>
                    <a:pt x="62433" y="88850"/>
                  </a:cubicBezTo>
                  <a:cubicBezTo>
                    <a:pt x="62703" y="88750"/>
                    <a:pt x="62825" y="88371"/>
                    <a:pt x="62883" y="88364"/>
                  </a:cubicBezTo>
                  <a:cubicBezTo>
                    <a:pt x="63631" y="88271"/>
                    <a:pt x="63607" y="87724"/>
                    <a:pt x="63856" y="87423"/>
                  </a:cubicBezTo>
                  <a:cubicBezTo>
                    <a:pt x="64651" y="86463"/>
                    <a:pt x="65066" y="85389"/>
                    <a:pt x="65162" y="84248"/>
                  </a:cubicBezTo>
                  <a:cubicBezTo>
                    <a:pt x="65242" y="83266"/>
                    <a:pt x="65580" y="82297"/>
                    <a:pt x="65420" y="81302"/>
                  </a:cubicBezTo>
                  <a:cubicBezTo>
                    <a:pt x="65416" y="81273"/>
                    <a:pt x="65390" y="81238"/>
                    <a:pt x="65405" y="81216"/>
                  </a:cubicBezTo>
                  <a:cubicBezTo>
                    <a:pt x="65787" y="80584"/>
                    <a:pt x="65519" y="79919"/>
                    <a:pt x="65601" y="79272"/>
                  </a:cubicBezTo>
                  <a:cubicBezTo>
                    <a:pt x="65715" y="78374"/>
                    <a:pt x="65748" y="77471"/>
                    <a:pt x="65833" y="76571"/>
                  </a:cubicBezTo>
                  <a:cubicBezTo>
                    <a:pt x="65863" y="76264"/>
                    <a:pt x="65566" y="76000"/>
                    <a:pt x="65644" y="75691"/>
                  </a:cubicBezTo>
                  <a:cubicBezTo>
                    <a:pt x="65832" y="74950"/>
                    <a:pt x="65827" y="74208"/>
                    <a:pt x="65743" y="73457"/>
                  </a:cubicBezTo>
                  <a:cubicBezTo>
                    <a:pt x="65634" y="72486"/>
                    <a:pt x="65616" y="71511"/>
                    <a:pt x="65560" y="70537"/>
                  </a:cubicBezTo>
                  <a:cubicBezTo>
                    <a:pt x="65502" y="69522"/>
                    <a:pt x="65361" y="68512"/>
                    <a:pt x="65386" y="67493"/>
                  </a:cubicBezTo>
                  <a:cubicBezTo>
                    <a:pt x="65402" y="66910"/>
                    <a:pt x="65345" y="66301"/>
                    <a:pt x="65446" y="65743"/>
                  </a:cubicBezTo>
                  <a:cubicBezTo>
                    <a:pt x="65617" y="64789"/>
                    <a:pt x="65293" y="63371"/>
                    <a:pt x="65301" y="62350"/>
                  </a:cubicBezTo>
                  <a:cubicBezTo>
                    <a:pt x="65311" y="60910"/>
                    <a:pt x="65314" y="59472"/>
                    <a:pt x="65313" y="58033"/>
                  </a:cubicBezTo>
                  <a:cubicBezTo>
                    <a:pt x="65311" y="55244"/>
                    <a:pt x="65292" y="52453"/>
                    <a:pt x="65279" y="49664"/>
                  </a:cubicBezTo>
                  <a:cubicBezTo>
                    <a:pt x="65251" y="44094"/>
                    <a:pt x="65241" y="38522"/>
                    <a:pt x="65416" y="32955"/>
                  </a:cubicBezTo>
                  <a:cubicBezTo>
                    <a:pt x="65445" y="32025"/>
                    <a:pt x="65173" y="31089"/>
                    <a:pt x="65242" y="30164"/>
                  </a:cubicBezTo>
                  <a:cubicBezTo>
                    <a:pt x="65320" y="29129"/>
                    <a:pt x="65146" y="28105"/>
                    <a:pt x="65141" y="27075"/>
                  </a:cubicBezTo>
                  <a:cubicBezTo>
                    <a:pt x="65136" y="26157"/>
                    <a:pt x="65013" y="25229"/>
                    <a:pt x="65070" y="24312"/>
                  </a:cubicBezTo>
                  <a:cubicBezTo>
                    <a:pt x="65125" y="23418"/>
                    <a:pt x="65047" y="22524"/>
                    <a:pt x="64987" y="21644"/>
                  </a:cubicBezTo>
                  <a:cubicBezTo>
                    <a:pt x="64897" y="20315"/>
                    <a:pt x="64837" y="18977"/>
                    <a:pt x="64577" y="17650"/>
                  </a:cubicBezTo>
                  <a:cubicBezTo>
                    <a:pt x="64313" y="16303"/>
                    <a:pt x="64327" y="14935"/>
                    <a:pt x="64205" y="13581"/>
                  </a:cubicBezTo>
                  <a:cubicBezTo>
                    <a:pt x="64142" y="12875"/>
                    <a:pt x="64064" y="12130"/>
                    <a:pt x="64119" y="11395"/>
                  </a:cubicBezTo>
                  <a:cubicBezTo>
                    <a:pt x="64186" y="10506"/>
                    <a:pt x="63911" y="9601"/>
                    <a:pt x="63746" y="8706"/>
                  </a:cubicBezTo>
                  <a:cubicBezTo>
                    <a:pt x="63696" y="8438"/>
                    <a:pt x="63490" y="8191"/>
                    <a:pt x="63493" y="7904"/>
                  </a:cubicBezTo>
                  <a:cubicBezTo>
                    <a:pt x="63508" y="6825"/>
                    <a:pt x="62961" y="5858"/>
                    <a:pt x="62383" y="4888"/>
                  </a:cubicBezTo>
                  <a:cubicBezTo>
                    <a:pt x="62262" y="4686"/>
                    <a:pt x="61942" y="4620"/>
                    <a:pt x="61919" y="4452"/>
                  </a:cubicBezTo>
                  <a:cubicBezTo>
                    <a:pt x="61834" y="3856"/>
                    <a:pt x="61046" y="3535"/>
                    <a:pt x="60864" y="2980"/>
                  </a:cubicBezTo>
                  <a:cubicBezTo>
                    <a:pt x="60839" y="2900"/>
                    <a:pt x="60646" y="2810"/>
                    <a:pt x="60464" y="2810"/>
                  </a:cubicBezTo>
                  <a:cubicBezTo>
                    <a:pt x="60453" y="2810"/>
                    <a:pt x="60443" y="2810"/>
                    <a:pt x="60433" y="2811"/>
                  </a:cubicBezTo>
                  <a:cubicBezTo>
                    <a:pt x="60411" y="2812"/>
                    <a:pt x="60390" y="2813"/>
                    <a:pt x="60370" y="2813"/>
                  </a:cubicBezTo>
                  <a:cubicBezTo>
                    <a:pt x="60252" y="2813"/>
                    <a:pt x="60161" y="2786"/>
                    <a:pt x="60139" y="2688"/>
                  </a:cubicBezTo>
                  <a:cubicBezTo>
                    <a:pt x="60019" y="2137"/>
                    <a:pt x="59207" y="2128"/>
                    <a:pt x="58772" y="1813"/>
                  </a:cubicBezTo>
                  <a:cubicBezTo>
                    <a:pt x="58066" y="1302"/>
                    <a:pt x="56971" y="1344"/>
                    <a:pt x="56018" y="1193"/>
                  </a:cubicBezTo>
                  <a:cubicBezTo>
                    <a:pt x="55670" y="1138"/>
                    <a:pt x="55316" y="1143"/>
                    <a:pt x="54974" y="1068"/>
                  </a:cubicBezTo>
                  <a:cubicBezTo>
                    <a:pt x="54355" y="935"/>
                    <a:pt x="53734" y="762"/>
                    <a:pt x="53099" y="718"/>
                  </a:cubicBezTo>
                  <a:cubicBezTo>
                    <a:pt x="52679" y="688"/>
                    <a:pt x="52268" y="605"/>
                    <a:pt x="51886" y="538"/>
                  </a:cubicBezTo>
                  <a:cubicBezTo>
                    <a:pt x="51026" y="386"/>
                    <a:pt x="50110" y="285"/>
                    <a:pt x="49287" y="256"/>
                  </a:cubicBezTo>
                  <a:cubicBezTo>
                    <a:pt x="48244" y="219"/>
                    <a:pt x="47199" y="109"/>
                    <a:pt x="46137" y="109"/>
                  </a:cubicBezTo>
                  <a:cubicBezTo>
                    <a:pt x="45906" y="109"/>
                    <a:pt x="45675" y="115"/>
                    <a:pt x="45442" y="127"/>
                  </a:cubicBezTo>
                  <a:cubicBezTo>
                    <a:pt x="44880" y="157"/>
                    <a:pt x="44310" y="159"/>
                    <a:pt x="43739" y="159"/>
                  </a:cubicBezTo>
                  <a:cubicBezTo>
                    <a:pt x="43623" y="159"/>
                    <a:pt x="43506" y="159"/>
                    <a:pt x="43390" y="159"/>
                  </a:cubicBezTo>
                  <a:cubicBezTo>
                    <a:pt x="42703" y="159"/>
                    <a:pt x="42016" y="163"/>
                    <a:pt x="41340" y="213"/>
                  </a:cubicBezTo>
                  <a:cubicBezTo>
                    <a:pt x="41162" y="227"/>
                    <a:pt x="40985" y="232"/>
                    <a:pt x="40808" y="232"/>
                  </a:cubicBezTo>
                  <a:cubicBezTo>
                    <a:pt x="40181" y="232"/>
                    <a:pt x="39557" y="167"/>
                    <a:pt x="38935" y="167"/>
                  </a:cubicBezTo>
                  <a:cubicBezTo>
                    <a:pt x="38565" y="167"/>
                    <a:pt x="38195" y="190"/>
                    <a:pt x="37827" y="263"/>
                  </a:cubicBezTo>
                  <a:cubicBezTo>
                    <a:pt x="37824" y="264"/>
                    <a:pt x="37820" y="264"/>
                    <a:pt x="37817" y="264"/>
                  </a:cubicBezTo>
                  <a:cubicBezTo>
                    <a:pt x="37785" y="264"/>
                    <a:pt x="37744" y="241"/>
                    <a:pt x="37710" y="241"/>
                  </a:cubicBezTo>
                  <a:cubicBezTo>
                    <a:pt x="37708" y="241"/>
                    <a:pt x="37705" y="241"/>
                    <a:pt x="37703" y="242"/>
                  </a:cubicBezTo>
                  <a:cubicBezTo>
                    <a:pt x="37669" y="245"/>
                    <a:pt x="37635" y="247"/>
                    <a:pt x="37601" y="247"/>
                  </a:cubicBezTo>
                  <a:cubicBezTo>
                    <a:pt x="37297" y="247"/>
                    <a:pt x="37019" y="107"/>
                    <a:pt x="36697" y="107"/>
                  </a:cubicBezTo>
                  <a:cubicBezTo>
                    <a:pt x="36588" y="107"/>
                    <a:pt x="36474" y="123"/>
                    <a:pt x="36353" y="166"/>
                  </a:cubicBezTo>
                  <a:cubicBezTo>
                    <a:pt x="36232" y="208"/>
                    <a:pt x="36052" y="223"/>
                    <a:pt x="35869" y="223"/>
                  </a:cubicBezTo>
                  <a:cubicBezTo>
                    <a:pt x="35674" y="223"/>
                    <a:pt x="35475" y="206"/>
                    <a:pt x="35341" y="183"/>
                  </a:cubicBezTo>
                  <a:cubicBezTo>
                    <a:pt x="34870" y="102"/>
                    <a:pt x="34401" y="85"/>
                    <a:pt x="33933" y="85"/>
                  </a:cubicBezTo>
                  <a:cubicBezTo>
                    <a:pt x="33588" y="85"/>
                    <a:pt x="33243" y="94"/>
                    <a:pt x="32899" y="94"/>
                  </a:cubicBezTo>
                  <a:cubicBezTo>
                    <a:pt x="32729" y="94"/>
                    <a:pt x="32559" y="92"/>
                    <a:pt x="32390" y="85"/>
                  </a:cubicBezTo>
                  <a:cubicBezTo>
                    <a:pt x="32300" y="82"/>
                    <a:pt x="32211" y="80"/>
                    <a:pt x="32121" y="80"/>
                  </a:cubicBezTo>
                  <a:cubicBezTo>
                    <a:pt x="31662" y="80"/>
                    <a:pt x="31201" y="118"/>
                    <a:pt x="30742" y="118"/>
                  </a:cubicBezTo>
                  <a:cubicBezTo>
                    <a:pt x="30724" y="118"/>
                    <a:pt x="30707" y="118"/>
                    <a:pt x="30690" y="118"/>
                  </a:cubicBezTo>
                  <a:cubicBezTo>
                    <a:pt x="30085" y="116"/>
                    <a:pt x="29480" y="86"/>
                    <a:pt x="28875" y="63"/>
                  </a:cubicBezTo>
                  <a:cubicBezTo>
                    <a:pt x="28020" y="30"/>
                    <a:pt x="27168" y="0"/>
                    <a:pt x="26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4" name="Google Shape;714;p27"/>
          <p:cNvGrpSpPr/>
          <p:nvPr/>
        </p:nvGrpSpPr>
        <p:grpSpPr>
          <a:xfrm>
            <a:off x="10038950" y="4681717"/>
            <a:ext cx="2483165" cy="2742028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625854" y="326671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B73B440-F55F-4D57-BA55-EBD172F3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73" y="2333721"/>
            <a:ext cx="7174824" cy="259253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84B8085-724B-498A-BB8A-6F823627E02C}"/>
              </a:ext>
            </a:extLst>
          </p:cNvPr>
          <p:cNvSpPr/>
          <p:nvPr/>
        </p:nvSpPr>
        <p:spPr>
          <a:xfrm>
            <a:off x="5403347" y="166923"/>
            <a:ext cx="1685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مثــــال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9772A69-96F3-45A0-9A51-AF0F599BCA4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</a:t>
            </a:r>
          </a:p>
        </p:txBody>
      </p:sp>
    </p:spTree>
    <p:extLst>
      <p:ext uri="{BB962C8B-B14F-4D97-AF65-F5344CB8AC3E}">
        <p14:creationId xmlns:p14="http://schemas.microsoft.com/office/powerpoint/2010/main" val="370344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D8EDED-D189-45C0-8767-8E6739BB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89"/>
          <a:stretch/>
        </p:blipFill>
        <p:spPr>
          <a:xfrm>
            <a:off x="4256615" y="2286113"/>
            <a:ext cx="7189151" cy="3642336"/>
          </a:xfrm>
          <a:prstGeom prst="rect">
            <a:avLst/>
          </a:prstGeom>
        </p:spPr>
      </p:pic>
      <p:sp>
        <p:nvSpPr>
          <p:cNvPr id="4" name="Google Shape;601;p25">
            <a:extLst>
              <a:ext uri="{FF2B5EF4-FFF2-40B4-BE49-F238E27FC236}">
                <a16:creationId xmlns:a16="http://schemas.microsoft.com/office/drawing/2014/main" id="{5B8A0E55-EED1-4F50-915E-EE4FF16A9023}"/>
              </a:ext>
            </a:extLst>
          </p:cNvPr>
          <p:cNvSpPr/>
          <p:nvPr/>
        </p:nvSpPr>
        <p:spPr>
          <a:xfrm>
            <a:off x="5391806" y="520263"/>
            <a:ext cx="6226837" cy="155591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E236E5-B95F-47D7-AA73-771DD5616471}"/>
              </a:ext>
            </a:extLst>
          </p:cNvPr>
          <p:cNvSpPr/>
          <p:nvPr/>
        </p:nvSpPr>
        <p:spPr>
          <a:xfrm>
            <a:off x="6246432" y="745968"/>
            <a:ext cx="4517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ماذا أتعلم في هذا الفصل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EBDD4B7-F0B7-4C3F-B57D-16283BA8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43" y="1515409"/>
            <a:ext cx="4496661" cy="258141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4C5CC38-F4D1-423B-BFA2-9A7550AFE74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7</a:t>
            </a:r>
          </a:p>
        </p:txBody>
      </p:sp>
    </p:spTree>
    <p:extLst>
      <p:ext uri="{BB962C8B-B14F-4D97-AF65-F5344CB8AC3E}">
        <p14:creationId xmlns:p14="http://schemas.microsoft.com/office/powerpoint/2010/main" val="27957113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شاشة عريضة</PresentationFormat>
  <Paragraphs>56</Paragraphs>
  <Slides>13</Slides>
  <Notes>4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Comfortaa</vt:lpstr>
      <vt:lpstr>Didact Gothic</vt:lpstr>
      <vt:lpstr>Hacen Maghreb</vt:lpstr>
      <vt:lpstr>Permanent Marker</vt:lpstr>
      <vt:lpstr>Rozha One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</cp:revision>
  <dcterms:created xsi:type="dcterms:W3CDTF">2023-07-27T17:18:50Z</dcterms:created>
  <dcterms:modified xsi:type="dcterms:W3CDTF">2023-07-27T17:20:19Z</dcterms:modified>
</cp:coreProperties>
</file>