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14"/>
  </p:notesMasterIdLst>
  <p:sldIdLst>
    <p:sldId id="353" r:id="rId3"/>
    <p:sldId id="306" r:id="rId4"/>
    <p:sldId id="365" r:id="rId5"/>
    <p:sldId id="364" r:id="rId6"/>
    <p:sldId id="354" r:id="rId7"/>
    <p:sldId id="371" r:id="rId8"/>
    <p:sldId id="367" r:id="rId9"/>
    <p:sldId id="372" r:id="rId10"/>
    <p:sldId id="373" r:id="rId11"/>
    <p:sldId id="374" r:id="rId12"/>
    <p:sldId id="25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23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5.xml"/><Relationship Id="rId18" Type="http://schemas.openxmlformats.org/officeDocument/2006/relationships/image" Target="../media/image13.png"/><Relationship Id="rId3" Type="http://schemas.openxmlformats.org/officeDocument/2006/relationships/image" Target="../media/image5.jpg"/><Relationship Id="rId21" Type="http://schemas.openxmlformats.org/officeDocument/2006/relationships/hyperlink" Target="https://pixabay.com/en/clipboard-paper-holder-notepad-23638/" TargetMode="External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17" Type="http://schemas.openxmlformats.org/officeDocument/2006/relationships/image" Target="../media/image12.png"/><Relationship Id="rId2" Type="http://schemas.openxmlformats.org/officeDocument/2006/relationships/image" Target="../media/image4.jpeg"/><Relationship Id="rId16" Type="http://schemas.openxmlformats.org/officeDocument/2006/relationships/image" Target="../media/image11.gif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6.xml"/><Relationship Id="rId5" Type="http://schemas.openxmlformats.org/officeDocument/2006/relationships/image" Target="../media/image6.png"/><Relationship Id="rId15" Type="http://schemas.openxmlformats.org/officeDocument/2006/relationships/image" Target="../media/image10.gif"/><Relationship Id="rId10" Type="http://schemas.openxmlformats.org/officeDocument/2006/relationships/slide" Target="slide3.xml"/><Relationship Id="rId19" Type="http://schemas.openxmlformats.org/officeDocument/2006/relationships/hyperlink" Target="https://openclipart.org/detail/49423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2.xml"/><Relationship Id="rId14" Type="http://schemas.openxmlformats.org/officeDocument/2006/relationships/image" Target="../media/image9.png"/><Relationship Id="rId2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../../../&#1575;&#1582;&#1578;&#1610;&#1575;&#1585;%20&#1575;&#1604;&#1571;&#1587;&#1605;&#1575;&#1569;%20&#1593;&#1588;&#1608;&#1575;&#1574;%20&#1582;&#1575;&#1605;&#1587;3.pps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../../../&#1575;&#1582;&#1578;&#1610;&#1575;&#1585;%20&#1575;&#1604;&#1571;&#1587;&#1605;&#1575;&#1569;%20&#1593;&#1588;&#1608;&#1575;&#1574;%20&#1582;&#1575;&#1605;&#1587;3.pps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../../../&#1575;&#1582;&#1578;&#1610;&#1575;&#1585;%20&#1575;&#1604;&#1571;&#1587;&#1605;&#1575;&#1569;%20&#1593;&#1588;&#1608;&#1575;&#1574;%20&#1582;&#1575;&#1605;&#1587;3.pp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../../../&#1575;&#1582;&#1578;&#1610;&#1575;&#1585;%20&#1575;&#1604;&#1571;&#1587;&#1605;&#1575;&#1569;%20&#1593;&#1588;&#1608;&#1575;&#1574;%20&#1582;&#1575;&#1605;&#1587;3.pp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تهيئة الفصل الثاني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الجمع والطرح</a:t>
            </a:r>
          </a:p>
        </p:txBody>
      </p:sp>
      <p:sp>
        <p:nvSpPr>
          <p:cNvPr id="12" name="شكل بيضاوي 11">
            <a:hlinkClick r:id="rId9" action="ppaction://hlinksldjump"/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5767754" y="2476305"/>
            <a:ext cx="1949773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الفكرة العامة </a:t>
            </a:r>
          </a:p>
        </p:txBody>
      </p:sp>
      <p:sp>
        <p:nvSpPr>
          <p:cNvPr id="20" name="مستطيل 19">
            <a:hlinkClick r:id="rId11" action="ppaction://hlinksldjump"/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3613163" y="2455240"/>
            <a:ext cx="1880658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2" name="مستطيل 21">
            <a:hlinkClick r:id="rId12" action="ppaction://hlinksldjump"/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3579664" y="3275185"/>
            <a:ext cx="1957606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 تهيئة</a:t>
            </a:r>
          </a:p>
        </p:txBody>
      </p:sp>
      <p:sp>
        <p:nvSpPr>
          <p:cNvPr id="23" name="مستطيل 22">
            <a:hlinkClick r:id="rId13" action="ppaction://hlinksldjump"/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5767754" y="3315898"/>
            <a:ext cx="1883477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ماذا سأتعلم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070822" y="368818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F880597-CFA9-4023-822C-661BE4A934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AF1"/>
              </a:clrFrom>
              <a:clrTo>
                <a:srgbClr val="FFFA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572" y="348343"/>
            <a:ext cx="7870856" cy="3944352"/>
          </a:xfrm>
          <a:prstGeom prst="rect">
            <a:avLst/>
          </a:prstGeom>
        </p:spPr>
      </p:pic>
      <p:sp>
        <p:nvSpPr>
          <p:cNvPr id="6" name="وجه ضاحك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01C5A06E-1DCD-4D9E-85E4-42EDC8640164}"/>
              </a:ext>
            </a:extLst>
          </p:cNvPr>
          <p:cNvSpPr/>
          <p:nvPr/>
        </p:nvSpPr>
        <p:spPr>
          <a:xfrm>
            <a:off x="1930400" y="217714"/>
            <a:ext cx="841829" cy="74022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978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انطلق وحلق نحو النجاح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ar-SA" sz="2800" b="1" dirty="0"/>
              <a:t>من لديه هدف </a:t>
            </a:r>
            <a:r>
              <a:rPr lang="ar-SA" sz="2800" b="1" dirty="0" err="1"/>
              <a:t>لايهاب</a:t>
            </a:r>
            <a:r>
              <a:rPr lang="ar-SA" sz="2800" b="1" dirty="0"/>
              <a:t> صعود الجبال </a:t>
            </a:r>
            <a:endParaRPr sz="2800" b="1" dirty="0"/>
          </a:p>
          <a:p>
            <a:pPr marL="0" indent="0"/>
            <a:endParaRPr sz="2800" b="1"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98" y="2880698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6B15738-A7F8-400A-ACDB-865FE5922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67" y="1788022"/>
            <a:ext cx="5469736" cy="3281956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54693BBA-B20D-42CE-B6AF-536488AEB9EF}"/>
              </a:ext>
            </a:extLst>
          </p:cNvPr>
          <p:cNvSpPr/>
          <p:nvPr/>
        </p:nvSpPr>
        <p:spPr>
          <a:xfrm>
            <a:off x="10137160" y="814922"/>
            <a:ext cx="2004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الفكرة العامة</a:t>
            </a:r>
          </a:p>
          <a:p>
            <a:pPr algn="ctr"/>
            <a:r>
              <a:rPr lang="ar-SA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للفصل</a:t>
            </a:r>
          </a:p>
        </p:txBody>
      </p:sp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5CA49886-C36F-41C9-A3DC-153F2EAFD565}"/>
              </a:ext>
            </a:extLst>
          </p:cNvPr>
          <p:cNvSpPr/>
          <p:nvPr/>
        </p:nvSpPr>
        <p:spPr>
          <a:xfrm>
            <a:off x="10749503" y="814922"/>
            <a:ext cx="779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AFCF052-6B29-4542-91FC-632462DE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12" y="2394857"/>
            <a:ext cx="7463575" cy="36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6A48256-F895-49FD-9038-78093433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504" y="1201844"/>
            <a:ext cx="8165981" cy="42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6F692A1-9A50-4AB0-9C01-6FB04E117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177" y="1962578"/>
            <a:ext cx="5571870" cy="19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8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E6386EC-05EE-4BDA-9AD9-B06C79142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AF1"/>
              </a:clrFrom>
              <a:clrTo>
                <a:srgbClr val="FFFAF1">
                  <a:alpha val="0"/>
                </a:srgbClr>
              </a:clrTo>
            </a:clrChange>
          </a:blip>
          <a:srcRect t="6182" r="2864"/>
          <a:stretch/>
        </p:blipFill>
        <p:spPr>
          <a:xfrm>
            <a:off x="535349" y="1161143"/>
            <a:ext cx="10335851" cy="3524352"/>
          </a:xfrm>
          <a:prstGeom prst="rect">
            <a:avLst/>
          </a:prstGeom>
        </p:spPr>
      </p:pic>
      <p:sp>
        <p:nvSpPr>
          <p:cNvPr id="2" name="وجه ضاحك 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0201401A-8696-4122-993C-25DB4B6CC463}"/>
              </a:ext>
            </a:extLst>
          </p:cNvPr>
          <p:cNvSpPr/>
          <p:nvPr/>
        </p:nvSpPr>
        <p:spPr>
          <a:xfrm>
            <a:off x="1930400" y="217714"/>
            <a:ext cx="841829" cy="74022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1F486FE-9F8B-4E15-B3A9-A2FEE37F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AF1"/>
              </a:clrFrom>
              <a:clrTo>
                <a:srgbClr val="FFFA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912" y="1275095"/>
            <a:ext cx="10407984" cy="3238848"/>
          </a:xfrm>
          <a:prstGeom prst="rect">
            <a:avLst/>
          </a:prstGeom>
        </p:spPr>
      </p:pic>
      <p:sp>
        <p:nvSpPr>
          <p:cNvPr id="6" name="وجه ضاحك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C3EBE730-C25E-4AF2-98C5-E35BE8EE59F3}"/>
              </a:ext>
            </a:extLst>
          </p:cNvPr>
          <p:cNvSpPr/>
          <p:nvPr/>
        </p:nvSpPr>
        <p:spPr>
          <a:xfrm>
            <a:off x="1930400" y="217714"/>
            <a:ext cx="841829" cy="74022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12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8D72A2F-43A6-4FD4-A1D3-8DDC847A66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AF1"/>
              </a:clrFrom>
              <a:clrTo>
                <a:srgbClr val="FFFA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29" y="1204686"/>
            <a:ext cx="10435771" cy="1649800"/>
          </a:xfrm>
          <a:prstGeom prst="rect">
            <a:avLst/>
          </a:prstGeom>
        </p:spPr>
      </p:pic>
      <p:sp>
        <p:nvSpPr>
          <p:cNvPr id="5" name="وجه ضاحك 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8851901D-6FDF-4926-9F0B-ABF2F7DC853A}"/>
              </a:ext>
            </a:extLst>
          </p:cNvPr>
          <p:cNvSpPr/>
          <p:nvPr/>
        </p:nvSpPr>
        <p:spPr>
          <a:xfrm>
            <a:off x="1930400" y="217714"/>
            <a:ext cx="841829" cy="74022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4069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962</TotalTime>
  <Words>78</Words>
  <Application>Microsoft Office PowerPoint</Application>
  <PresentationFormat>شاشة عريضة</PresentationFormat>
  <Paragraphs>26</Paragraphs>
  <Slides>11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انطلق وحلق نحو النجاح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10</cp:revision>
  <dcterms:created xsi:type="dcterms:W3CDTF">2021-09-10T20:18:08Z</dcterms:created>
  <dcterms:modified xsi:type="dcterms:W3CDTF">2021-09-15T18:10:55Z</dcterms:modified>
</cp:coreProperties>
</file>