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83" r:id="rId2"/>
  </p:sldMasterIdLst>
  <p:notesMasterIdLst>
    <p:notesMasterId r:id="rId23"/>
  </p:notesMasterIdLst>
  <p:sldIdLst>
    <p:sldId id="353" r:id="rId3"/>
    <p:sldId id="306" r:id="rId4"/>
    <p:sldId id="541" r:id="rId5"/>
    <p:sldId id="377" r:id="rId6"/>
    <p:sldId id="365" r:id="rId7"/>
    <p:sldId id="364" r:id="rId8"/>
    <p:sldId id="367" r:id="rId9"/>
    <p:sldId id="542" r:id="rId10"/>
    <p:sldId id="543" r:id="rId11"/>
    <p:sldId id="544" r:id="rId12"/>
    <p:sldId id="545" r:id="rId13"/>
    <p:sldId id="546" r:id="rId14"/>
    <p:sldId id="547" r:id="rId15"/>
    <p:sldId id="548" r:id="rId16"/>
    <p:sldId id="354" r:id="rId17"/>
    <p:sldId id="530" r:id="rId18"/>
    <p:sldId id="538" r:id="rId19"/>
    <p:sldId id="539" r:id="rId20"/>
    <p:sldId id="540" r:id="rId21"/>
    <p:sldId id="259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2CA6EC-DDE5-4772-84D0-6AC904AC0401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326734-A8C1-4CFE-9060-FAA421AE5C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61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A36FDF-E0A5-46C6-953F-891FEABD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7AB5D2C-8AAB-4B2A-9BD8-569768489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D95A9A-5E3E-41B6-BDEA-6C76EB83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AA9F5E-C36F-4239-B806-7C521D2C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8D4428-5470-4837-B7C3-B463227F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43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104B39-338E-44E1-BB86-5BE6D8FC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336BA6-1458-4C2F-B449-F3CE88397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35146A-8F52-46E6-B706-76BEA9D5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02385C-0A80-466E-91E4-2765874B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AD40BA-3A92-4DDE-993E-A13B5117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498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781CDC4-9745-40F9-915C-AEE3F8FBB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2AFB55-B65B-4FB9-A21B-76C579EA2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9203A2-260B-4EDB-B887-A08E7E2C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98BC3F-01F3-416F-9257-3E3C8D40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E8CFB-0F65-400B-958E-B11EF473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6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39674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عنوان المقطع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9229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081347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3"/>
          <p:cNvGrpSpPr/>
          <p:nvPr/>
        </p:nvGrpSpPr>
        <p:grpSpPr>
          <a:xfrm rot="5889475">
            <a:off x="2497601" y="-1257927"/>
            <a:ext cx="6994816" cy="9590361"/>
            <a:chOff x="229105" y="1914751"/>
            <a:chExt cx="4500802" cy="5590116"/>
          </a:xfrm>
        </p:grpSpPr>
        <p:sp>
          <p:nvSpPr>
            <p:cNvPr id="1071" name="Google Shape;1071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8" name="Google Shape;1078;p23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079" name="Google Shape;1079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84" name="Google Shape;1084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090" name="Google Shape;1090;p23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091" name="Google Shape;1091;p23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092" name="Google Shape;1092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95" name="Google Shape;1095;p23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096" name="Google Shape;1096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1" name="Google Shape;1101;p23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02" name="Google Shape;1102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7" name="Google Shape;1107;p23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08" name="Google Shape;1108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3" name="Google Shape;1113;p23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14" name="Google Shape;1114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59643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CUSTOM_5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9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24"/>
          <p:cNvGrpSpPr/>
          <p:nvPr/>
        </p:nvGrpSpPr>
        <p:grpSpPr>
          <a:xfrm rot="-5211479">
            <a:off x="2439161" y="1542998"/>
            <a:ext cx="7313696" cy="8005871"/>
            <a:chOff x="229105" y="1914751"/>
            <a:chExt cx="4500802" cy="5590116"/>
          </a:xfrm>
        </p:grpSpPr>
        <p:sp>
          <p:nvSpPr>
            <p:cNvPr id="1121" name="Google Shape;1121;p24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51" name="Google Shape;1151;p24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152" name="Google Shape;1152;p24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157" name="Google Shape;1157;p24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158" name="Google Shape;1158;p24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59" name="Google Shape;1159;p24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0" name="Google Shape;1160;p24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1" name="Google Shape;1161;p24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2" name="Google Shape;1162;p24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163" name="Google Shape;1163;p24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164" name="Google Shape;1164;p24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165" name="Google Shape;1165;p24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68" name="Google Shape;1168;p24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169" name="Google Shape;1169;p24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0" name="Google Shape;1170;p24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1" name="Google Shape;1171;p24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2" name="Google Shape;1172;p24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3" name="Google Shape;1173;p24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74" name="Google Shape;1174;p24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75" name="Google Shape;1175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9" name="Google Shape;1179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0" name="Google Shape;1180;p2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81" name="Google Shape;1181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5" name="Google Shape;1185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6" name="Google Shape;1186;p2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87" name="Google Shape;1187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92063" y="-202278"/>
            <a:ext cx="11515579" cy="6471007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925133" y="1829333"/>
            <a:ext cx="9965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925137" y="979905"/>
            <a:ext cx="9851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639225" y="443353"/>
            <a:ext cx="956043" cy="939935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10190119" y="-358"/>
            <a:ext cx="956043" cy="939935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AC1685-107C-4643-8786-F637F65E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42B2A0F-10FD-4E1B-94F3-5EDA834A5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F663AB-4447-423B-A1CF-BEBF5A15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7FE7-1DAD-417E-AC38-FEA1B8DF35E7}" type="datetimeFigureOut">
              <a:rPr lang="ar-SA" smtClean="0"/>
              <a:t>02/03/43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2775660-ACA1-44B4-B8F6-EC787A18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57BAED-5439-4317-A952-6645DE26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49FE-1D7C-46C9-8F17-0CCD7286300E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8520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BC2E5C-66E7-423C-85EA-3A6FECC3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8917EF-3E9B-4F3F-A0CA-53D594D7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312B4E-0423-498D-82F6-FB18111D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0D568D-9A9F-45D0-8231-96E70684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F743C0-464A-4766-A67A-AF50060A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53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C6C65E-9509-442C-8DDC-AD67FF13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994F6D-12AF-4703-A392-8D51A2951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C145ED-CB42-4E4F-A9BD-51C8AEDF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EE3F00-2D50-43A4-9E5A-55FC9EB7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58E401-BE7F-49F9-8D87-557396B9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5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3C7A6D-582F-4795-9327-418C1D0F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BECFFD-840B-421D-AFE8-80319F3A0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8548534-240B-4233-B16C-B34426DCD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38E493-E8AF-4159-90B7-2EEAEF09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BD7BD3-FBDD-485B-B44C-77B38C90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4EF211-54A9-4FDC-B68F-14AC7881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4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8E8C1A-B03A-46BE-91CC-8E4FB3DB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A104C7-2384-4F6F-BCEC-A6DEDC8F6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CC4793-5A15-4BA1-BCF0-4D214CB91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BD57FF1-12DC-4DEC-9D82-B97AC7FE3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300C28-557C-4332-8B61-5DBA34DE1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1D93A64-E703-4090-B489-1B13D3A8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719ED96-BD2D-435C-B319-CC33E83D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2C81E19-B28E-43CC-9CF2-A2037353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37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09E9CA-B9F6-4F0B-9E24-F4840279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2464361-C1F3-4A4E-8ED9-9D406FC8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BD52A46-9AAB-4ED3-B935-5F31D173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3BEB83-D4F4-4CD5-B937-C3F2D9BD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84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AF52AEE-8A21-4759-942D-C9070881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DAEE29C-EC9B-465F-941F-0C666577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E64C23-1BB4-4524-B434-033095CA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9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944F9D-272B-4E58-BA43-B8B290F9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44FD67-C362-4C22-A6C7-2411DF60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B3980E-84B3-4D31-8E5F-DB9CC2BBD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B67A3A-A39C-4D73-9268-2AE8CD96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B74104-078D-47CC-89C6-FEB3E869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1FD30D-5EE9-44EC-BB40-515ACB4E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14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0D1B39-B2BF-41C9-B767-19C95870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B7905C2-02D7-45FC-AF6B-6F271008D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A1BF51-CC0D-413C-B983-C1342F5A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BE8213-AB0F-410E-9223-C582C3E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6A2D3D-2DC4-4625-AC56-E4F659E6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C16054-FAC2-4D54-9144-6B13AB0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77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4394DB9-BA92-477A-90E0-40372CD4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A45374-877C-4D75-B249-171908BC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CF1659-A9F5-46F7-8B57-61FA00C2A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1183-013F-49FD-80CE-8B4618C7E3F0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24D123-A7B0-4D50-AA4E-2CCAB97A3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3C92C5-89FD-4BE1-90E8-154C53B6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54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88" r:id="rId3"/>
    <p:sldLayoutId id="2147483652" r:id="rId4"/>
    <p:sldLayoutId id="2147483687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  <p:sldLayoutId id="2147483689" r:id="rId13"/>
    <p:sldLayoutId id="2147483691" r:id="rId14"/>
    <p:sldLayoutId id="2147483692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BE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0" r:id="rId2"/>
    <p:sldLayoutId id="2147483650" r:id="rId3"/>
    <p:sldLayoutId id="214748369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0.gif"/><Relationship Id="rId1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12" Type="http://schemas.openxmlformats.org/officeDocument/2006/relationships/image" Target="../media/image9.png"/><Relationship Id="rId17" Type="http://schemas.openxmlformats.org/officeDocument/2006/relationships/hyperlink" Target="https://openclipart.org/detail/49423" TargetMode="External"/><Relationship Id="rId2" Type="http://schemas.openxmlformats.org/officeDocument/2006/relationships/image" Target="../media/image4.jpeg"/><Relationship Id="rId16" Type="http://schemas.openxmlformats.org/officeDocument/2006/relationships/image" Target="../media/image13.png"/><Relationship Id="rId20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party-png" TargetMode="External"/><Relationship Id="rId11" Type="http://schemas.openxmlformats.org/officeDocument/2006/relationships/slide" Target="slide15.xml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slide" Target="slide20.xml"/><Relationship Id="rId19" Type="http://schemas.openxmlformats.org/officeDocument/2006/relationships/hyperlink" Target="https://pixabay.com/en/clipboard-paper-holder-notepad-23638/" TargetMode="External"/><Relationship Id="rId4" Type="http://schemas.openxmlformats.org/officeDocument/2006/relationships/hyperlink" Target="https://raindart.deviantart.com/art/blackboard-chalk-309519870" TargetMode="External"/><Relationship Id="rId9" Type="http://schemas.openxmlformats.org/officeDocument/2006/relationships/slide" Target="slide9.xml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StUUd6h39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" Target="slide20.xml"/><Relationship Id="rId7" Type="http://schemas.openxmlformats.org/officeDocument/2006/relationships/slide" Target="slide17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" Target="slide20.xml"/><Relationship Id="rId7" Type="http://schemas.openxmlformats.org/officeDocument/2006/relationships/slide" Target="slide17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" Target="slide20.xml"/><Relationship Id="rId7" Type="http://schemas.openxmlformats.org/officeDocument/2006/relationships/slide" Target="slide17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" Target="slide20.xml"/><Relationship Id="rId7" Type="http://schemas.openxmlformats.org/officeDocument/2006/relationships/slide" Target="slide17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slide" Target="slide5.xm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hyperlink" Target="https://t.me/hebama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أرضيات الخشبية مجردة, أرضية, المنتج, الملمس PNG وملف PSD للتحميل مجانا">
            <a:extLst>
              <a:ext uri="{FF2B5EF4-FFF2-40B4-BE49-F238E27FC236}">
                <a16:creationId xmlns:a16="http://schemas.microsoft.com/office/drawing/2014/main" id="{B94C28C0-413D-4ABC-9339-D7D924C1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19198" y="409631"/>
            <a:ext cx="6870361" cy="416801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41165" y="-506930"/>
            <a:ext cx="6343651" cy="2075954"/>
          </a:xfrm>
          <a:prstGeom prst="rect">
            <a:avLst/>
          </a:prstGeom>
        </p:spPr>
      </p:pic>
      <p:pic>
        <p:nvPicPr>
          <p:cNvPr id="1032" name="Picture 8" descr="مكتبة خزانة الكتب التوضيح, مكتبة مكتبة, مكتبة مكتبة, التوضيح الكرتون PNG  والمتجهات للتحميل مجانا">
            <a:extLst>
              <a:ext uri="{FF2B5EF4-FFF2-40B4-BE49-F238E27FC236}">
                <a16:creationId xmlns:a16="http://schemas.microsoft.com/office/drawing/2014/main" id="{A0A311A8-F70C-42AB-95FB-026FB82F6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875" y="321696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een Pot Gray Flower Pot Hand Drawn Potted Illustration Beautiful Potted  Plant, Flower Pot Clipart, Potted Illustration, Hand Painted Plant Pot PNG  Transparent… | Plant painting, Painted plant pots, Plant sketches">
            <a:extLst>
              <a:ext uri="{FF2B5EF4-FFF2-40B4-BE49-F238E27FC236}">
                <a16:creationId xmlns:a16="http://schemas.microsoft.com/office/drawing/2014/main" id="{559DD330-B496-45BC-9DDE-DD60B540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23" y="3504355"/>
            <a:ext cx="2350811" cy="2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2536726" y="1236484"/>
            <a:ext cx="47310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</a:rPr>
              <a:t>تفسير باقي القسمة </a:t>
            </a:r>
          </a:p>
        </p:txBody>
      </p:sp>
      <p:sp>
        <p:nvSpPr>
          <p:cNvPr id="8" name="تمرير: رأسي 7">
            <a:hlinkClick r:id="rId9" action="ppaction://hlinksldjump"/>
            <a:extLst>
              <a:ext uri="{FF2B5EF4-FFF2-40B4-BE49-F238E27FC236}">
                <a16:creationId xmlns:a16="http://schemas.microsoft.com/office/drawing/2014/main" id="{E1AEB3A1-72C1-474A-B403-1139FD4206BA}"/>
              </a:ext>
            </a:extLst>
          </p:cNvPr>
          <p:cNvSpPr/>
          <p:nvPr/>
        </p:nvSpPr>
        <p:spPr>
          <a:xfrm>
            <a:off x="8363493" y="3881908"/>
            <a:ext cx="1550120" cy="1235852"/>
          </a:xfrm>
          <a:prstGeom prst="verticalScroll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 شكر وتقدير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0642075E-3AC6-438C-97DC-1497DCC42464}"/>
              </a:ext>
            </a:extLst>
          </p:cNvPr>
          <p:cNvSpPr/>
          <p:nvPr/>
        </p:nvSpPr>
        <p:spPr>
          <a:xfrm>
            <a:off x="8505077" y="131337"/>
            <a:ext cx="1837844" cy="1091886"/>
          </a:xfrm>
          <a:custGeom>
            <a:avLst/>
            <a:gdLst>
              <a:gd name="connsiteX0" fmla="*/ 0 w 1837844"/>
              <a:gd name="connsiteY0" fmla="*/ 545943 h 1091886"/>
              <a:gd name="connsiteX1" fmla="*/ 918922 w 1837844"/>
              <a:gd name="connsiteY1" fmla="*/ 0 h 1091886"/>
              <a:gd name="connsiteX2" fmla="*/ 1837844 w 1837844"/>
              <a:gd name="connsiteY2" fmla="*/ 545943 h 1091886"/>
              <a:gd name="connsiteX3" fmla="*/ 918922 w 1837844"/>
              <a:gd name="connsiteY3" fmla="*/ 1091886 h 1091886"/>
              <a:gd name="connsiteX4" fmla="*/ 0 w 1837844"/>
              <a:gd name="connsiteY4" fmla="*/ 545943 h 10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844" h="1091886" fill="none" extrusionOk="0">
                <a:moveTo>
                  <a:pt x="0" y="545943"/>
                </a:moveTo>
                <a:cubicBezTo>
                  <a:pt x="76941" y="202261"/>
                  <a:pt x="447364" y="-3030"/>
                  <a:pt x="918922" y="0"/>
                </a:cubicBezTo>
                <a:cubicBezTo>
                  <a:pt x="1384134" y="26796"/>
                  <a:pt x="1887526" y="251832"/>
                  <a:pt x="1837844" y="545943"/>
                </a:cubicBezTo>
                <a:cubicBezTo>
                  <a:pt x="1890997" y="789486"/>
                  <a:pt x="1335589" y="1062302"/>
                  <a:pt x="918922" y="1091886"/>
                </a:cubicBezTo>
                <a:cubicBezTo>
                  <a:pt x="389029" y="1106135"/>
                  <a:pt x="2413" y="852106"/>
                  <a:pt x="0" y="545943"/>
                </a:cubicBezTo>
                <a:close/>
              </a:path>
              <a:path w="1837844" h="1091886" stroke="0" extrusionOk="0">
                <a:moveTo>
                  <a:pt x="0" y="545943"/>
                </a:moveTo>
                <a:cubicBezTo>
                  <a:pt x="41429" y="206721"/>
                  <a:pt x="434459" y="58469"/>
                  <a:pt x="918922" y="0"/>
                </a:cubicBezTo>
                <a:cubicBezTo>
                  <a:pt x="1389482" y="-20434"/>
                  <a:pt x="1798342" y="257650"/>
                  <a:pt x="1837844" y="545943"/>
                </a:cubicBezTo>
                <a:cubicBezTo>
                  <a:pt x="1848754" y="851492"/>
                  <a:pt x="1388022" y="1140546"/>
                  <a:pt x="918922" y="1091886"/>
                </a:cubicBezTo>
                <a:cubicBezTo>
                  <a:pt x="422720" y="1100788"/>
                  <a:pt x="-41465" y="871442"/>
                  <a:pt x="0" y="545943"/>
                </a:cubicBezTo>
                <a:close/>
              </a:path>
            </a:pathLst>
          </a:custGeom>
          <a:solidFill>
            <a:srgbClr val="00B050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القوانين الصفية</a:t>
            </a:r>
          </a:p>
        </p:txBody>
      </p:sp>
      <p:sp>
        <p:nvSpPr>
          <p:cNvPr id="18" name="مستطيل 17">
            <a:hlinkClick r:id="rId10" action="ppaction://hlinksldjump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6151402" y="2476305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2637675" y="2428551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4384003" y="2435333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11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2668437" y="330556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4395208" y="327492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6135215" y="331415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pic>
        <p:nvPicPr>
          <p:cNvPr id="1038" name="Picture 14" descr="Bitmoji Image">
            <a:extLst>
              <a:ext uri="{FF2B5EF4-FFF2-40B4-BE49-F238E27FC236}">
                <a16:creationId xmlns:a16="http://schemas.microsoft.com/office/drawing/2014/main" id="{D69EF11F-572A-4628-BAE7-2FB44057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879" y="1417983"/>
            <a:ext cx="4448450" cy="44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ree Silhouette Gif - Tree Silhouette">
            <a:extLst>
              <a:ext uri="{FF2B5EF4-FFF2-40B4-BE49-F238E27FC236}">
                <a16:creationId xmlns:a16="http://schemas.microsoft.com/office/drawing/2014/main" id="{1592BEDD-FA0F-4826-8046-241F8AF7B7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82" y="1549318"/>
            <a:ext cx="2043052" cy="19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Birds GIFs - Get the best GIF on GIPHY">
            <a:extLst>
              <a:ext uri="{FF2B5EF4-FFF2-40B4-BE49-F238E27FC236}">
                <a16:creationId xmlns:a16="http://schemas.microsoft.com/office/drawing/2014/main" id="{00E4B9C4-6ECA-42F6-B08E-529A280C93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55" y="1262084"/>
            <a:ext cx="2332609" cy="18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لقطة شاشة&#10;&#10;تم إنشاء الوصف تلقائياً">
            <a:extLst>
              <a:ext uri="{FF2B5EF4-FFF2-40B4-BE49-F238E27FC236}">
                <a16:creationId xmlns:a16="http://schemas.microsoft.com/office/drawing/2014/main" id="{71BC0A89-104A-4379-A056-CD45DCE110E0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50" y="1223222"/>
            <a:ext cx="3233761" cy="250616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116F6E0-2D54-4016-AC3C-8D98F42AB0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0672228" y="89785"/>
            <a:ext cx="1295227" cy="1295227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6985437" y="792154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20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2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58398 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9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D468201-7C93-43C9-95C8-4E3CA726FA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70"/>
          <a:stretch/>
        </p:blipFill>
        <p:spPr>
          <a:xfrm>
            <a:off x="2352799" y="333829"/>
            <a:ext cx="8001374" cy="456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312F326-CBC2-4889-9A52-8E174D437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628" y="116115"/>
            <a:ext cx="9332509" cy="250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88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EA81820-CEA8-4FDE-BAD5-F4A512E36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85" y="0"/>
            <a:ext cx="10110722" cy="128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6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BFD5097-5269-439F-988E-BDA96E874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345" y="0"/>
            <a:ext cx="8230655" cy="16205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B9A7CF0-7582-48E5-A54A-1CDD4C217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124" y="1272581"/>
            <a:ext cx="2484346" cy="173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15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0BEFB57-085F-405D-A68B-EBCDDB245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433" y="1219200"/>
            <a:ext cx="10078567" cy="102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8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9">
            <a:hlinkClick r:id="" action="ppaction://hlinkshowjump?jump=nextslide"/>
          </p:cNvPr>
          <p:cNvSpPr/>
          <p:nvPr/>
        </p:nvSpPr>
        <p:spPr>
          <a:xfrm>
            <a:off x="636700" y="51424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844" name="Google Shape;1844;p39">
            <a:hlinkClick r:id="" action="ppaction://hlinkshowjump?jump=previousslide"/>
          </p:cNvPr>
          <p:cNvSpPr/>
          <p:nvPr/>
        </p:nvSpPr>
        <p:spPr>
          <a:xfrm flipH="1">
            <a:off x="591199" y="58536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82DED7F-3D50-41CE-BC09-31319924ED1D}"/>
              </a:ext>
            </a:extLst>
          </p:cNvPr>
          <p:cNvSpPr/>
          <p:nvPr/>
        </p:nvSpPr>
        <p:spPr>
          <a:xfrm>
            <a:off x="8242725" y="134457"/>
            <a:ext cx="179247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تشويقة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dvertisingBold" pitchFamily="2" charset="-78"/>
            </a:endParaRPr>
          </a:p>
        </p:txBody>
      </p:sp>
      <p:sp>
        <p:nvSpPr>
          <p:cNvPr id="3" name="زر الإجراء: فيديو 2">
            <a:hlinkClick r:id="rId3" highlightClick="1"/>
            <a:extLst>
              <a:ext uri="{FF2B5EF4-FFF2-40B4-BE49-F238E27FC236}">
                <a16:creationId xmlns:a16="http://schemas.microsoft.com/office/drawing/2014/main" id="{8D24703A-DBF1-4793-BA51-E9BDE7E7A038}"/>
              </a:ext>
            </a:extLst>
          </p:cNvPr>
          <p:cNvSpPr/>
          <p:nvPr/>
        </p:nvSpPr>
        <p:spPr>
          <a:xfrm>
            <a:off x="10609943" y="5142467"/>
            <a:ext cx="667657" cy="47456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9287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خامس1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4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rId5" action="ppaction://hlinksldjump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rId6" action="ppaction://hlinksldjump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rId7" action="ppaction://hlinksldjump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 </a:t>
            </a: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أمل القحطاني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المها القحطاني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ايناس الاحمد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جمانة  </a:t>
            </a:r>
            <a:r>
              <a:rPr lang="ar-SA" sz="1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المهيني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جنى أل حارث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جنى السهلي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جوري السهلي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حلا الشهراني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حنين الخطيب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ديالا الدوسري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دينا العبدالواحد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رغد رائد بشير -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رفعه آل خريم</a:t>
            </a: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ريتال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الدوسري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ريفانا 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العبداه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ريما العباد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سارا 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الصليبيخ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ساره الموسى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سلطانه الدوسري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شيخه القحطاني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عائشه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ايهاب 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غنى موسى - الكود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فاطمه الزهراء  سرور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لطيفه السليم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ليان الغامدي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493749" y="4320595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المجموعة6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ليلى القحطاني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مريم الجاسر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ميس  عدي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نرجس أبو طوق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نوره سعد الصقر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يارا ابو عبدالله</a:t>
            </a:r>
          </a:p>
        </p:txBody>
      </p:sp>
    </p:spTree>
    <p:extLst>
      <p:ext uri="{BB962C8B-B14F-4D97-AF65-F5344CB8AC3E}">
        <p14:creationId xmlns:p14="http://schemas.microsoft.com/office/powerpoint/2010/main" val="1904717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خامس2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4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rId5" action="ppaction://hlinksldjump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rId6" action="ppaction://hlinksldjump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rId7" action="ppaction://hlinksldjump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آيه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 عمر عبدالجليل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ابرار الفضل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الجوري الدوسري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بدريه الدوسري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تالا المديني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جنا خالد جمعان عمر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جنى بنت ميثم السالم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حلا الحارثي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حلا الشريف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ريتال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 الحربي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ريم محمود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ريماس حلوي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زين عمار - دعبول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ساره السليم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صبا القحطاني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غاده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العطيوي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غلا العمير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غلا الدحيم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فجر الخالد الخالدي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في القرفي الهاجري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لجين الحمصي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لمار المحيميد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لورا بنت مازن  قاسم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ليال بنت فوزي الشهري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لين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السماعيل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493749" y="4320595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المجموعة6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مريم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المنتاخ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مريم ال عميرة النعيمي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منيره العتيبي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ميس عسيري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يارا القرني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3673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خامس3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4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rId5" action="ppaction://hlinksldjump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rId6" action="ppaction://hlinksldjump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rId7" action="ppaction://hlinksldjump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أسيل آل شريه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أمل الدوسري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أمل المطيري</a:t>
            </a: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الجوهره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 الشمري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جنى الزهراني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حلا محمد مرعي مكن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دانة العيد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ديما ال مشرف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ديما  بو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شليبي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رغد الزريق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روز الشمري</a:t>
            </a: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ريتال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عطوه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الحساوي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النجراني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ساره المغربي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سيدرا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علياء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عهد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غالية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غزل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فجر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لطيفة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ليان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ليان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لين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540190" y="4330185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cs typeface="+mj-cs"/>
              </a:rPr>
              <a:t>المجموعة6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مريم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مشاعل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ميار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نورة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وجد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يارا</a:t>
            </a:r>
          </a:p>
        </p:txBody>
      </p:sp>
    </p:spTree>
    <p:extLst>
      <p:ext uri="{BB962C8B-B14F-4D97-AF65-F5344CB8AC3E}">
        <p14:creationId xmlns:p14="http://schemas.microsoft.com/office/powerpoint/2010/main" val="2285118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خامس4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4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rId5" action="ppaction://hlinksldjump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rId6" action="ppaction://hlinksldjump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rId7" action="ppaction://hlinksldjump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 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أريام الشامسي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البندري مسعد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ايمان شيخ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جمانه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 القصيبي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جملاء الدوسري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جنى الحارثي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حلا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الغامدى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داليا الزهراني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ديم المطيري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رزان العيد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رنيم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ابوحيمد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 المطيري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ريماس العتيبي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سارة الجربوع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سارة العواد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سجى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سلوى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شادن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عائشة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فريال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لانا </a:t>
            </a: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لانا </a:t>
            </a: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لطيفة</a:t>
            </a: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ليان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cs typeface="+mj-cs"/>
              </a:rPr>
              <a:t>ليانا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485246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المجموعة6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مشاعل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مها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ميار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هيفاء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يارا  - يارا</a:t>
            </a:r>
          </a:p>
        </p:txBody>
      </p:sp>
    </p:spTree>
    <p:extLst>
      <p:ext uri="{BB962C8B-B14F-4D97-AF65-F5344CB8AC3E}">
        <p14:creationId xmlns:p14="http://schemas.microsoft.com/office/powerpoint/2010/main" val="66696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E42ADF-32BA-40A6-A4A5-7D258A9B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474" r="1279" b="1596"/>
          <a:stretch/>
        </p:blipFill>
        <p:spPr bwMode="auto">
          <a:xfrm>
            <a:off x="421135" y="282424"/>
            <a:ext cx="11349729" cy="64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علوية مستديرة 11">
            <a:extLst>
              <a:ext uri="{FF2B5EF4-FFF2-40B4-BE49-F238E27FC236}">
                <a16:creationId xmlns:a16="http://schemas.microsoft.com/office/drawing/2014/main" id="{111C028E-0B49-4491-825B-F29F51F1B464}"/>
              </a:ext>
            </a:extLst>
          </p:cNvPr>
          <p:cNvSpPr/>
          <p:nvPr/>
        </p:nvSpPr>
        <p:spPr>
          <a:xfrm>
            <a:off x="3543774" y="750108"/>
            <a:ext cx="2295111" cy="2586446"/>
          </a:xfrm>
          <a:prstGeom prst="round2SameRect">
            <a:avLst/>
          </a:prstGeom>
          <a:solidFill>
            <a:srgbClr val="90CB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مستطيل: زوايا علوية مستديرة 12">
            <a:extLst>
              <a:ext uri="{FF2B5EF4-FFF2-40B4-BE49-F238E27FC236}">
                <a16:creationId xmlns:a16="http://schemas.microsoft.com/office/drawing/2014/main" id="{AD6E13B7-4F7E-4E99-A18B-AD461A081051}"/>
              </a:ext>
            </a:extLst>
          </p:cNvPr>
          <p:cNvSpPr/>
          <p:nvPr/>
        </p:nvSpPr>
        <p:spPr>
          <a:xfrm>
            <a:off x="6125621" y="745848"/>
            <a:ext cx="2416630" cy="2548385"/>
          </a:xfrm>
          <a:prstGeom prst="round2SameRect">
            <a:avLst/>
          </a:prstGeom>
          <a:solidFill>
            <a:srgbClr val="ABAA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:a16="http://schemas.microsoft.com/office/drawing/2014/main" id="{61013130-7EA8-46ED-A85D-F02380DFAAB8}"/>
              </a:ext>
            </a:extLst>
          </p:cNvPr>
          <p:cNvSpPr/>
          <p:nvPr/>
        </p:nvSpPr>
        <p:spPr>
          <a:xfrm>
            <a:off x="8828987" y="707787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5B79E76F-D003-4CE5-BE00-39CEB0207904}"/>
              </a:ext>
            </a:extLst>
          </p:cNvPr>
          <p:cNvSpPr/>
          <p:nvPr/>
        </p:nvSpPr>
        <p:spPr>
          <a:xfrm>
            <a:off x="6047190" y="3614654"/>
            <a:ext cx="2416630" cy="2548385"/>
          </a:xfrm>
          <a:prstGeom prst="round2SameRect">
            <a:avLst/>
          </a:prstGeom>
          <a:solidFill>
            <a:srgbClr val="F3A7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: زوايا علوية مستديرة 15">
            <a:extLst>
              <a:ext uri="{FF2B5EF4-FFF2-40B4-BE49-F238E27FC236}">
                <a16:creationId xmlns:a16="http://schemas.microsoft.com/office/drawing/2014/main" id="{B393EBC3-641D-4E83-B485-AA6E501AE7F3}"/>
              </a:ext>
            </a:extLst>
          </p:cNvPr>
          <p:cNvSpPr/>
          <p:nvPr/>
        </p:nvSpPr>
        <p:spPr>
          <a:xfrm>
            <a:off x="8828987" y="3576408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526DC86A-E034-43F2-9CB7-73755EBD4F34}"/>
              </a:ext>
            </a:extLst>
          </p:cNvPr>
          <p:cNvSpPr/>
          <p:nvPr/>
        </p:nvSpPr>
        <p:spPr>
          <a:xfrm>
            <a:off x="3541330" y="3576408"/>
            <a:ext cx="2295111" cy="2645268"/>
          </a:xfrm>
          <a:prstGeom prst="round2SameRect">
            <a:avLst/>
          </a:prstGeom>
          <a:solidFill>
            <a:srgbClr val="D6C7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E578FF-36EB-4BE2-9A96-629421F72EEB}"/>
              </a:ext>
            </a:extLst>
          </p:cNvPr>
          <p:cNvSpPr txBox="1"/>
          <p:nvPr/>
        </p:nvSpPr>
        <p:spPr>
          <a:xfrm>
            <a:off x="8944140" y="1102737"/>
            <a:ext cx="2213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موعد الحصص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57EDF52-292F-4C1B-A605-B7FA9F4AF10E}"/>
              </a:ext>
            </a:extLst>
          </p:cNvPr>
          <p:cNvSpPr txBox="1"/>
          <p:nvPr/>
        </p:nvSpPr>
        <p:spPr>
          <a:xfrm>
            <a:off x="3619250" y="989197"/>
            <a:ext cx="21386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عدم مقاطعة المعلمة عندما تتحدث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86FC2B1-35A6-4D63-8705-5EE93751587D}"/>
              </a:ext>
            </a:extLst>
          </p:cNvPr>
          <p:cNvSpPr txBox="1"/>
          <p:nvPr/>
        </p:nvSpPr>
        <p:spPr>
          <a:xfrm>
            <a:off x="3663138" y="3844547"/>
            <a:ext cx="20656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الاهتمام بالواجبات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75B9F53-E9EC-437C-B513-808DC8D3B7F4}"/>
              </a:ext>
            </a:extLst>
          </p:cNvPr>
          <p:cNvSpPr txBox="1"/>
          <p:nvPr/>
        </p:nvSpPr>
        <p:spPr>
          <a:xfrm>
            <a:off x="8890346" y="3785733"/>
            <a:ext cx="2172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إحضار الكتاب والقلم </a:t>
            </a:r>
          </a:p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استعدادا للحصة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B1FB559-3052-4562-8BAB-0BF0DB61E0CA}"/>
              </a:ext>
            </a:extLst>
          </p:cNvPr>
          <p:cNvSpPr txBox="1"/>
          <p:nvPr/>
        </p:nvSpPr>
        <p:spPr>
          <a:xfrm>
            <a:off x="6143315" y="3842327"/>
            <a:ext cx="22243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التركيز 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مع 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BE9D4DA0-B064-41CD-9CFD-767C4F35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6" y="1197985"/>
            <a:ext cx="2058760" cy="2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 supplies">
            <a:extLst>
              <a:ext uri="{FF2B5EF4-FFF2-40B4-BE49-F238E27FC236}">
                <a16:creationId xmlns:a16="http://schemas.microsoft.com/office/drawing/2014/main" id="{5F5AA93D-B839-44A2-9A35-CA716BD3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42" y="4421851"/>
            <a:ext cx="1728362" cy="17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tmoji Image">
            <a:extLst>
              <a:ext uri="{FF2B5EF4-FFF2-40B4-BE49-F238E27FC236}">
                <a16:creationId xmlns:a16="http://schemas.microsoft.com/office/drawing/2014/main" id="{4236BBBB-3C16-43FE-8E8F-CC5D0B53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99" y="4438171"/>
            <a:ext cx="1709421" cy="17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81FE0F28-1B16-44AB-8220-4E61CAB1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73" y="1597890"/>
            <a:ext cx="1668151" cy="16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9AF6C208-B09F-44EF-BCD1-47C73DD5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98" y="1737444"/>
            <a:ext cx="1627687" cy="16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A83104-AE1B-4ED1-9884-C80343D9C27D}"/>
              </a:ext>
            </a:extLst>
          </p:cNvPr>
          <p:cNvSpPr txBox="1"/>
          <p:nvPr/>
        </p:nvSpPr>
        <p:spPr>
          <a:xfrm>
            <a:off x="6263767" y="1014633"/>
            <a:ext cx="22108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عدم فتح المايك</a:t>
            </a:r>
          </a:p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بدون إذن </a:t>
            </a:r>
          </a:p>
        </p:txBody>
      </p:sp>
      <p:pic>
        <p:nvPicPr>
          <p:cNvPr id="2054" name="Picture 6" descr="Bitmoji Image">
            <a:extLst>
              <a:ext uri="{FF2B5EF4-FFF2-40B4-BE49-F238E27FC236}">
                <a16:creationId xmlns:a16="http://schemas.microsoft.com/office/drawing/2014/main" id="{33066B02-1C31-4A3C-8D83-8E2CE915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5" y="4226617"/>
            <a:ext cx="2065669" cy="20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C6255096-F950-42B9-871A-5078EBCD3654}"/>
              </a:ext>
            </a:extLst>
          </p:cNvPr>
          <p:cNvSpPr/>
          <p:nvPr/>
        </p:nvSpPr>
        <p:spPr>
          <a:xfrm>
            <a:off x="1034508" y="766281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5" name="مستطيل: زوايا علوية مستديرة 24">
            <a:extLst>
              <a:ext uri="{FF2B5EF4-FFF2-40B4-BE49-F238E27FC236}">
                <a16:creationId xmlns:a16="http://schemas.microsoft.com/office/drawing/2014/main" id="{A17716F6-342B-4C20-AAEC-24D40A88172E}"/>
              </a:ext>
            </a:extLst>
          </p:cNvPr>
          <p:cNvSpPr/>
          <p:nvPr/>
        </p:nvSpPr>
        <p:spPr>
          <a:xfrm>
            <a:off x="1057494" y="3597694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503A7D-383D-4475-91D2-6BF71249EDDF}"/>
              </a:ext>
            </a:extLst>
          </p:cNvPr>
          <p:cNvSpPr txBox="1"/>
          <p:nvPr/>
        </p:nvSpPr>
        <p:spPr>
          <a:xfrm>
            <a:off x="1120151" y="1038722"/>
            <a:ext cx="21238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المعلمة والزميلات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E063CF-90D8-4EDF-94EB-C85465CC53A2}"/>
              </a:ext>
            </a:extLst>
          </p:cNvPr>
          <p:cNvSpPr txBox="1"/>
          <p:nvPr/>
        </p:nvSpPr>
        <p:spPr>
          <a:xfrm>
            <a:off x="1092165" y="3919626"/>
            <a:ext cx="220580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الأمانة وعدم الغش</a:t>
            </a:r>
            <a:endParaRPr lang="ar-KW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16" descr="bad">
            <a:extLst>
              <a:ext uri="{FF2B5EF4-FFF2-40B4-BE49-F238E27FC236}">
                <a16:creationId xmlns:a16="http://schemas.microsoft.com/office/drawing/2014/main" id="{08FD481D-5377-4631-AF5D-600D847D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74" y="1982224"/>
            <a:ext cx="1364949" cy="13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thumbs down">
            <a:extLst>
              <a:ext uri="{FF2B5EF4-FFF2-40B4-BE49-F238E27FC236}">
                <a16:creationId xmlns:a16="http://schemas.microsoft.com/office/drawing/2014/main" id="{123EE2A9-7A30-45B5-8DBD-ADE9B6B2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50" y="4219532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سهم: مسنن إلى اليمين 29">
            <a:extLst>
              <a:ext uri="{FF2B5EF4-FFF2-40B4-BE49-F238E27FC236}">
                <a16:creationId xmlns:a16="http://schemas.microsoft.com/office/drawing/2014/main" id="{DFD7BB8C-8CC6-4B67-8655-5AF26990A065}"/>
              </a:ext>
            </a:extLst>
          </p:cNvPr>
          <p:cNvSpPr/>
          <p:nvPr/>
        </p:nvSpPr>
        <p:spPr>
          <a:xfrm>
            <a:off x="7786627" y="-500695"/>
            <a:ext cx="4405373" cy="1834158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AdvertisingMedium" pitchFamily="2" charset="-78"/>
              </a:rPr>
              <a:t>القوانين الصفية </a:t>
            </a:r>
          </a:p>
        </p:txBody>
      </p:sp>
      <p:sp>
        <p:nvSpPr>
          <p:cNvPr id="31" name="زر الإجراء: الانتقال للصفحة الرئيسية 3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A35FA092-B930-4370-8FE7-E2785D1FB576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2720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rtl="0"/>
            <a:r>
              <a:rPr lang="ar-SA" sz="4000" dirty="0">
                <a:cs typeface="AdvertisingMedium" pitchFamily="2" charset="-78"/>
              </a:rPr>
              <a:t>الواجب في المنصة</a:t>
            </a:r>
            <a:br>
              <a:rPr lang="ar-SA" sz="4000" dirty="0">
                <a:cs typeface="AdvertisingMedium" pitchFamily="2" charset="-78"/>
              </a:rPr>
            </a:br>
            <a:r>
              <a:rPr lang="ar-SA" sz="4000" dirty="0">
                <a:cs typeface="AdvertisingMedium" pitchFamily="2" charset="-78"/>
              </a:rPr>
              <a:t>+مراجعة الدرس</a:t>
            </a:r>
            <a:endParaRPr sz="4000" dirty="0">
              <a:cs typeface="AdvertisingMedium" pitchFamily="2" charset="-78"/>
            </a:endParaRPr>
          </a:p>
        </p:txBody>
      </p:sp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ختاماً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5098556" y="1767342"/>
            <a:ext cx="1994865" cy="154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073" name="صورة 1" descr="Telegram Icon">
            <a:extLst>
              <a:ext uri="{FF2B5EF4-FFF2-40B4-BE49-F238E27FC236}">
                <a16:creationId xmlns:a16="http://schemas.microsoft.com/office/drawing/2014/main" id="{18177179-F215-45F9-AE03-CE0572DB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40" y="6282657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EC82CC3-C492-41A3-8887-F9963381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62397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إعداد: هبة المزيد                                    </a:t>
            </a:r>
            <a:r>
              <a:rPr kumimoji="0" lang="en-US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https://t.me/hebamaz</a:t>
            </a: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639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A7575F0B-E664-4071-8995-EB1B96959C16}"/>
              </a:ext>
            </a:extLst>
          </p:cNvPr>
          <p:cNvSpPr/>
          <p:nvPr/>
        </p:nvSpPr>
        <p:spPr>
          <a:xfrm>
            <a:off x="9638350" y="189132"/>
            <a:ext cx="2792801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الواجب السابق</a:t>
            </a:r>
          </a:p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في المنصة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AD416EC-5824-4093-A4FB-799B40B582CC}"/>
              </a:ext>
            </a:extLst>
          </p:cNvPr>
          <p:cNvSpPr/>
          <p:nvPr/>
        </p:nvSpPr>
        <p:spPr>
          <a:xfrm>
            <a:off x="6611787" y="1481793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خامس1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5D5D18F-FE86-4FD9-975C-5C274F2CAB89}"/>
              </a:ext>
            </a:extLst>
          </p:cNvPr>
          <p:cNvSpPr/>
          <p:nvPr/>
        </p:nvSpPr>
        <p:spPr>
          <a:xfrm>
            <a:off x="6611786" y="2505670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خامس2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BBB73EAD-C761-4539-86E1-8F526F56636E}"/>
              </a:ext>
            </a:extLst>
          </p:cNvPr>
          <p:cNvSpPr/>
          <p:nvPr/>
        </p:nvSpPr>
        <p:spPr>
          <a:xfrm>
            <a:off x="6611786" y="3529548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خامس3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BC452AB-619E-4AAC-AC3D-AA7BDC0E51B4}"/>
              </a:ext>
            </a:extLst>
          </p:cNvPr>
          <p:cNvSpPr/>
          <p:nvPr/>
        </p:nvSpPr>
        <p:spPr>
          <a:xfrm>
            <a:off x="6836376" y="4850013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خامس4</a:t>
            </a:r>
          </a:p>
        </p:txBody>
      </p:sp>
    </p:spTree>
    <p:extLst>
      <p:ext uri="{BB962C8B-B14F-4D97-AF65-F5344CB8AC3E}">
        <p14:creationId xmlns:p14="http://schemas.microsoft.com/office/powerpoint/2010/main" val="188611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7E8A4A5F-00AC-4765-891B-3D948FE2BECE}"/>
              </a:ext>
            </a:extLst>
          </p:cNvPr>
          <p:cNvGrpSpPr/>
          <p:nvPr/>
        </p:nvGrpSpPr>
        <p:grpSpPr>
          <a:xfrm>
            <a:off x="6888684" y="1190271"/>
            <a:ext cx="3565337" cy="1123415"/>
            <a:chOff x="8759687" y="741336"/>
            <a:chExt cx="3565337" cy="1123415"/>
          </a:xfrm>
        </p:grpSpPr>
        <p:pic>
          <p:nvPicPr>
            <p:cNvPr id="9" name="Google Shape;493;p48">
              <a:extLst>
                <a:ext uri="{FF2B5EF4-FFF2-40B4-BE49-F238E27FC236}">
                  <a16:creationId xmlns:a16="http://schemas.microsoft.com/office/drawing/2014/main" id="{EC99EA0B-8B06-44B5-92B2-34522CC565F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33FE794D-B0E5-427E-9932-91D99D0E9D0D}"/>
                </a:ext>
              </a:extLst>
            </p:cNvPr>
            <p:cNvSpPr/>
            <p:nvPr/>
          </p:nvSpPr>
          <p:spPr>
            <a:xfrm>
              <a:off x="9516915" y="1031574"/>
              <a:ext cx="22300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مراجعة الواجب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4E80015C-E8E2-488A-8488-E5988CE2BC0E}"/>
              </a:ext>
            </a:extLst>
          </p:cNvPr>
          <p:cNvGrpSpPr/>
          <p:nvPr/>
        </p:nvGrpSpPr>
        <p:grpSpPr>
          <a:xfrm>
            <a:off x="6938188" y="4572790"/>
            <a:ext cx="3539897" cy="1123415"/>
            <a:chOff x="9776228" y="1491057"/>
            <a:chExt cx="2552171" cy="1123415"/>
          </a:xfrm>
        </p:grpSpPr>
        <p:pic>
          <p:nvPicPr>
            <p:cNvPr id="12" name="Google Shape;182;p29">
              <a:extLst>
                <a:ext uri="{FF2B5EF4-FFF2-40B4-BE49-F238E27FC236}">
                  <a16:creationId xmlns:a16="http://schemas.microsoft.com/office/drawing/2014/main" id="{CE996C4D-FC11-449D-B058-9C6FFEC2967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16734" r="8892" b="18300"/>
            <a:stretch/>
          </p:blipFill>
          <p:spPr>
            <a:xfrm>
              <a:off x="9776228" y="1491057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442DFCC-542B-4BAF-8FD8-12AAAF7CB42F}"/>
                </a:ext>
              </a:extLst>
            </p:cNvPr>
            <p:cNvSpPr/>
            <p:nvPr/>
          </p:nvSpPr>
          <p:spPr>
            <a:xfrm>
              <a:off x="10770566" y="1830255"/>
              <a:ext cx="6416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أمثلة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18F5902-9E2B-49EC-8760-ECD629CB43DA}"/>
              </a:ext>
            </a:extLst>
          </p:cNvPr>
          <p:cNvGrpSpPr/>
          <p:nvPr/>
        </p:nvGrpSpPr>
        <p:grpSpPr>
          <a:xfrm>
            <a:off x="6973393" y="2717652"/>
            <a:ext cx="3536521" cy="1123415"/>
            <a:chOff x="9772852" y="3120114"/>
            <a:chExt cx="2552171" cy="1123415"/>
          </a:xfrm>
        </p:grpSpPr>
        <p:pic>
          <p:nvPicPr>
            <p:cNvPr id="15" name="Google Shape;182;p29">
              <a:extLst>
                <a:ext uri="{FF2B5EF4-FFF2-40B4-BE49-F238E27FC236}">
                  <a16:creationId xmlns:a16="http://schemas.microsoft.com/office/drawing/2014/main" id="{7D8DF72C-25E0-4A19-B6C5-653C9607C8F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3120114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ED1C6238-C6E2-432F-88BD-E9EC5D158C8C}"/>
                </a:ext>
              </a:extLst>
            </p:cNvPr>
            <p:cNvSpPr/>
            <p:nvPr/>
          </p:nvSpPr>
          <p:spPr>
            <a:xfrm>
              <a:off x="10676220" y="3431180"/>
              <a:ext cx="8539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المفردات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3856B22F-42C0-4C02-848C-64376083E5E0}"/>
              </a:ext>
            </a:extLst>
          </p:cNvPr>
          <p:cNvGrpSpPr/>
          <p:nvPr/>
        </p:nvGrpSpPr>
        <p:grpSpPr>
          <a:xfrm>
            <a:off x="7013386" y="5450204"/>
            <a:ext cx="3543273" cy="1123415"/>
            <a:chOff x="9779604" y="2281300"/>
            <a:chExt cx="2552171" cy="1123415"/>
          </a:xfrm>
        </p:grpSpPr>
        <p:pic>
          <p:nvPicPr>
            <p:cNvPr id="18" name="Google Shape;182;p29">
              <a:extLst>
                <a:ext uri="{FF2B5EF4-FFF2-40B4-BE49-F238E27FC236}">
                  <a16:creationId xmlns:a16="http://schemas.microsoft.com/office/drawing/2014/main" id="{DF4E5376-8ED1-4E27-AAEE-1765788A3D3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9604" y="2281300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805922CD-3A20-4262-800D-22645D035D38}"/>
                </a:ext>
              </a:extLst>
            </p:cNvPr>
            <p:cNvSpPr/>
            <p:nvPr/>
          </p:nvSpPr>
          <p:spPr>
            <a:xfrm>
              <a:off x="10626404" y="2640953"/>
              <a:ext cx="8315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تدريبات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C2AB62D6-4882-41CC-9020-B2E150733CEA}"/>
              </a:ext>
            </a:extLst>
          </p:cNvPr>
          <p:cNvGrpSpPr/>
          <p:nvPr/>
        </p:nvGrpSpPr>
        <p:grpSpPr>
          <a:xfrm>
            <a:off x="7002095" y="3571385"/>
            <a:ext cx="3565336" cy="1123415"/>
            <a:chOff x="9772852" y="741336"/>
            <a:chExt cx="2552171" cy="1123415"/>
          </a:xfrm>
        </p:grpSpPr>
        <p:pic>
          <p:nvPicPr>
            <p:cNvPr id="21" name="Google Shape;493;p48">
              <a:extLst>
                <a:ext uri="{FF2B5EF4-FFF2-40B4-BE49-F238E27FC236}">
                  <a16:creationId xmlns:a16="http://schemas.microsoft.com/office/drawing/2014/main" id="{0A0604C4-A65F-4935-9AE1-F231683BCB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741336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BE904218-C498-4A40-A484-80870A11A16C}"/>
                </a:ext>
              </a:extLst>
            </p:cNvPr>
            <p:cNvSpPr/>
            <p:nvPr/>
          </p:nvSpPr>
          <p:spPr>
            <a:xfrm>
              <a:off x="10594272" y="1031654"/>
              <a:ext cx="9009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 err="1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تشويقة</a:t>
              </a:r>
              <a:endParaRPr lang="ar-SA" sz="2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BF17AB1F-12B4-4117-A0A2-5C90C0297301}"/>
              </a:ext>
            </a:extLst>
          </p:cNvPr>
          <p:cNvGrpSpPr/>
          <p:nvPr/>
        </p:nvGrpSpPr>
        <p:grpSpPr>
          <a:xfrm>
            <a:off x="6912748" y="1936225"/>
            <a:ext cx="3565337" cy="1123415"/>
            <a:chOff x="8759687" y="741336"/>
            <a:chExt cx="3565337" cy="1123415"/>
          </a:xfrm>
        </p:grpSpPr>
        <p:pic>
          <p:nvPicPr>
            <p:cNvPr id="24" name="Google Shape;493;p48">
              <a:extLst>
                <a:ext uri="{FF2B5EF4-FFF2-40B4-BE49-F238E27FC236}">
                  <a16:creationId xmlns:a16="http://schemas.microsoft.com/office/drawing/2014/main" id="{B392906C-0BC1-4BF4-94CC-A1BBACA3CC5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E684CC05-A6A1-44B2-AF18-A60B1534B1B6}"/>
                </a:ext>
              </a:extLst>
            </p:cNvPr>
            <p:cNvSpPr/>
            <p:nvPr/>
          </p:nvSpPr>
          <p:spPr>
            <a:xfrm>
              <a:off x="9772595" y="1031574"/>
              <a:ext cx="17187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فكرة الدرس</a:t>
              </a:r>
            </a:p>
          </p:txBody>
        </p:sp>
      </p:grp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00E9998-6DF5-4EA1-9F64-803DAB4BD1CC}"/>
              </a:ext>
            </a:extLst>
          </p:cNvPr>
          <p:cNvSpPr/>
          <p:nvPr/>
        </p:nvSpPr>
        <p:spPr>
          <a:xfrm>
            <a:off x="3633562" y="3941879"/>
            <a:ext cx="2600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محتويات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درس اليوم</a:t>
            </a:r>
          </a:p>
        </p:txBody>
      </p:sp>
      <p:pic>
        <p:nvPicPr>
          <p:cNvPr id="27" name="Picture 6" descr="hi">
            <a:extLst>
              <a:ext uri="{FF2B5EF4-FFF2-40B4-BE49-F238E27FC236}">
                <a16:creationId xmlns:a16="http://schemas.microsoft.com/office/drawing/2014/main" id="{3A6E38F0-D2A4-43B3-8EFA-8AFBEBB4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918" y="328120"/>
            <a:ext cx="1667350" cy="16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3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341597F-7C17-44DC-8D3B-6DD2115311CA}"/>
              </a:ext>
            </a:extLst>
          </p:cNvPr>
          <p:cNvSpPr/>
          <p:nvPr/>
        </p:nvSpPr>
        <p:spPr>
          <a:xfrm>
            <a:off x="9961901" y="789950"/>
            <a:ext cx="22300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فكرة الدرس</a:t>
            </a:r>
          </a:p>
        </p:txBody>
      </p:sp>
      <p:pic>
        <p:nvPicPr>
          <p:cNvPr id="3" name="صورة 2" descr="صورة تحتوي على عنصر في الخارج&#10;&#10;تم إنشاء الوصف تلقائياً">
            <a:extLst>
              <a:ext uri="{FF2B5EF4-FFF2-40B4-BE49-F238E27FC236}">
                <a16:creationId xmlns:a16="http://schemas.microsoft.com/office/drawing/2014/main" id="{7E9BE142-B7B3-4A92-8B76-577F3CCC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10" y="2524755"/>
            <a:ext cx="3790950" cy="37909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3D5A103-B00B-401C-94BF-285D48C7F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438" y="2429000"/>
            <a:ext cx="3953419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5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1B7C768-2BEF-4214-AB3A-A4BAC3909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028" y="1016000"/>
            <a:ext cx="8575807" cy="409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6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2701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3F0F5A0-2E88-443D-833D-7AD15A741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880" y="174172"/>
            <a:ext cx="8440239" cy="237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9234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عرض تقديمي1" id="{8627D3E6-BF97-4E80-9016-F587C17E7E2C}" vid="{4A9B6A10-E3A3-418A-AB89-8555DEE713E5}"/>
    </a:ext>
  </a:extLst>
</a:theme>
</file>

<file path=ppt/theme/theme2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2F2F2"/>
      </a:lt1>
      <a:dk2>
        <a:srgbClr val="F3DBDB"/>
      </a:dk2>
      <a:lt2>
        <a:srgbClr val="E9BDBD"/>
      </a:lt2>
      <a:accent1>
        <a:srgbClr val="DE98A9"/>
      </a:accent1>
      <a:accent2>
        <a:srgbClr val="DAECF0"/>
      </a:accent2>
      <a:accent3>
        <a:srgbClr val="49B0BB"/>
      </a:accent3>
      <a:accent4>
        <a:srgbClr val="D8D2E7"/>
      </a:accent4>
      <a:accent5>
        <a:srgbClr val="9D90BF"/>
      </a:accent5>
      <a:accent6>
        <a:srgbClr val="F3CC30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فصلي الافتراضي - خامس</Template>
  <TotalTime>1421</TotalTime>
  <Words>402</Words>
  <Application>Microsoft Office PowerPoint</Application>
  <PresentationFormat>شاشة عريضة</PresentationFormat>
  <Paragraphs>211</Paragraphs>
  <Slides>20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Coming Soon</vt:lpstr>
      <vt:lpstr>Didact Gothic</vt:lpstr>
      <vt:lpstr>Rozha One</vt:lpstr>
      <vt:lpstr>Tahoma</vt:lpstr>
      <vt:lpstr>نسق Office</vt:lpstr>
      <vt:lpstr>Elementary Digital Choice Boards by Slidesgo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الواجب في المنصة +مراجعة الدرس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هبه المزيد</dc:creator>
  <cp:lastModifiedBy>هبه المزيد</cp:lastModifiedBy>
  <cp:revision>20</cp:revision>
  <dcterms:created xsi:type="dcterms:W3CDTF">2021-09-10T20:18:08Z</dcterms:created>
  <dcterms:modified xsi:type="dcterms:W3CDTF">2021-10-07T21:10:38Z</dcterms:modified>
</cp:coreProperties>
</file>