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34.xml" ContentType="application/vnd.openxmlformats-officedocument.presentationml.slide+xml"/>
  <Override PartName="/ppt/slides/slide60.xml" ContentType="application/vnd.openxmlformats-officedocument.presentationml.slide+xml"/>
  <Override PartName="/ppt/slides/slide70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Masters/slideMaster10.xml" ContentType="application/vnd.openxmlformats-officedocument.presentationml.slideMaster+xml"/>
  <Override PartName="/ppt/slideLayouts/slideLayout80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10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9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83" r:id="rId2"/>
  </p:sldMasterIdLst>
  <p:notesMasterIdLst>
    <p:notesMasterId r:id="rId29"/>
  </p:notesMasterIdLst>
  <p:sldIdLst>
    <p:sldId id="256" r:id="rId3"/>
    <p:sldId id="306" r:id="rId4"/>
    <p:sldId id="586" r:id="rId5"/>
    <p:sldId id="567" r:id="rId6"/>
    <p:sldId id="569" r:id="rId7"/>
    <p:sldId id="547" r:id="rId8"/>
    <p:sldId id="367" r:id="rId9"/>
    <p:sldId id="313" r:id="rId10"/>
    <p:sldId id="352" r:id="rId11"/>
    <p:sldId id="419" r:id="rId12"/>
    <p:sldId id="323" r:id="rId13"/>
    <p:sldId id="587" r:id="rId14"/>
    <p:sldId id="321" r:id="rId15"/>
    <p:sldId id="464" r:id="rId16"/>
    <p:sldId id="544" r:id="rId17"/>
    <p:sldId id="577" r:id="rId18"/>
    <p:sldId id="565" r:id="rId19"/>
    <p:sldId id="584" r:id="rId20"/>
    <p:sldId id="259" r:id="rId21"/>
    <p:sldId id="324" r:id="rId22"/>
    <p:sldId id="542" r:id="rId23"/>
    <p:sldId id="543" r:id="rId24"/>
    <p:sldId id="545" r:id="rId25"/>
    <p:sldId id="546" r:id="rId26"/>
    <p:sldId id="585" r:id="rId27"/>
    <p:sldId id="366" r:id="rId28"/>
  </p:sldIdLst>
  <p:sldSz cx="12192000" cy="6858000"/>
  <p:notesSz cx="6797675" cy="99314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EA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6544" autoAdjust="0"/>
    <p:restoredTop sz="94660"/>
  </p:normalViewPr>
  <p:slideViewPr>
    <p:cSldViewPr snapToGrid="0">
      <p:cViewPr varScale="1">
        <p:scale>
          <a:sx n="59" d="100"/>
          <a:sy n="59" d="100"/>
        </p:scale>
        <p:origin x="5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5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6301.34619" units="1/cm"/>
          <inkml:channelProperty channel="Y" name="resolution" value="6301.34619" units="1/cm"/>
          <inkml:channelProperty channel="F" name="resolution" value="3999.51147" units="1/in"/>
          <inkml:channelProperty channel="T" name="resolution" value="1" units="1/dev"/>
        </inkml:channelProperties>
      </inkml:inkSource>
      <inkml:timestamp xml:id="ts0" timeString="2021-10-25T14:43:20.58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31432 13030 198 0,'0'4'267'16,"0"-4"11"-16,0 4-50 0,0-4-88 0,0 0-50 15,0 3-22-15,0-3-10 0,0 0 1 0,0 5 2 16,0-5-1-16,0 0-7 0,0 0-9 0,0 0-12 16,0 0-12-16,0 0-11 0,0 0-12 0,0 0-17 15,0 0-19-15,0 0-25 0,0-5-35 0,-6 5-120 16,0 0-57-16,-1 0-21 0,7-3 1 0,-6 3 13 16</inkml:trace>
  <inkml:trace contextRef="#ctx0" brushRef="#br0" timeOffset="39709.55">15006 11617 110 0,'0'0'91'0,"0"0"-23"0,0 0-23 15,0 0-17-15,0 4-15 0,-7-4-13 0,7 0-12 16,0 3-12-16,0-3-14 0,0 0-20 16,0 0-23-16,0 0-22 0</inkml:trace>
  <inkml:trace contextRef="#ctx0" brushRef="#br0" timeOffset="195321.02">27653 12045 41 0,'13'-6'291'0,"7"-3"22"15,-14 2 10-15,8 0-82 0,-8 3-106 0,0 0-69 16,-6 1-45-16,7 3-26 0,-7 0-22 0,0 3-16 15,0 1-98-15,-7 0-83 0,1 3-40 16,0 0-18-16,6 2 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6301.34619" units="1/cm"/>
          <inkml:channelProperty channel="Y" name="resolution" value="6301.34619" units="1/cm"/>
          <inkml:channelProperty channel="F" name="resolution" value="3999.51147" units="1/in"/>
          <inkml:channelProperty channel="T" name="resolution" value="1" units="1/dev"/>
        </inkml:channelProperties>
      </inkml:inkSource>
      <inkml:timestamp xml:id="ts0" timeString="2021-10-25T14:54:05.35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24923 12422 217 0,'13'0'346'16,"-13"-3"24"-16,7-1 13 0,-7 1-129 0,6 3-98 15,-6-4-62-15,0 4-36 0,7 0-22 0,-7 0-19 16,0 0-27-16,0 0-35 0,0 4-43 0,0-1-109 16,-7 1-98-16,7-1-46 0,0 5-10 0,0-5 17 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52016" y="0"/>
            <a:ext cx="2945659" cy="498295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74" y="0"/>
            <a:ext cx="2945659" cy="498295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292CA6EC-DDE5-4772-84D0-6AC904AC0401}" type="datetimeFigureOut">
              <a:rPr lang="ar-SA" smtClean="0"/>
              <a:t>26/03/44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79768" y="4779486"/>
            <a:ext cx="5438140" cy="3910489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52016" y="9433107"/>
            <a:ext cx="2945659" cy="498294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74" y="9433107"/>
            <a:ext cx="2945659" cy="498294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CB326734-A8C1-4CFE-9060-FAA421AE5C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97618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79768" y="4717415"/>
            <a:ext cx="5438140" cy="44691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0279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79768" y="4717415"/>
            <a:ext cx="5438140" cy="44691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10793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79768" y="4717415"/>
            <a:ext cx="5438140" cy="44691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65929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79768" y="4717415"/>
            <a:ext cx="5438140" cy="44691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46568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853034354b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853034354b_0_63:notes"/>
          <p:cNvSpPr txBox="1">
            <a:spLocks noGrp="1"/>
          </p:cNvSpPr>
          <p:nvPr>
            <p:ph type="body" idx="1"/>
          </p:nvPr>
        </p:nvSpPr>
        <p:spPr>
          <a:xfrm>
            <a:off x="679768" y="4717415"/>
            <a:ext cx="5438140" cy="44691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79768" y="4717415"/>
            <a:ext cx="5438140" cy="44691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9692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DA36FDF-E0A5-46C6-953F-891FEABD21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57AB5D2C-8AAB-4B2A-9BD8-5697684890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ED95A9A-5E3E-41B6-BDEA-6C76EB838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26/03/44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8AA9F5E-C36F-4239-B806-7C521D2C8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18D4428-5470-4837-B7C3-B463227FB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50438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5104B39-338E-44E1-BB86-5BE6D8FC7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DE336BA6-1458-4C2F-B449-F3CE88397B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E35146A-8F52-46E6-B706-76BEA9D50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26/03/44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002385C-0A80-466E-91E4-2765874B1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5AD40BA-3A92-4DDE-993E-A13B51174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0498199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4AC5F-1EEE-4CA8-8203-F7F5D9C2EA60}" type="datetimeFigureOut">
              <a:rPr lang="ar-SA" smtClean="0"/>
              <a:t>17/10/43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54DD8-5B0F-40A0-9E58-77F9C6BB9BA4}" type="slidenum">
              <a:rPr lang="ar-SA" smtClean="0"/>
              <a:t>‹#›</a:t>
            </a:fld>
            <a:endParaRPr lang="ar-SA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77843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0781CDC4-9745-40F9-915C-AEE3F8FBBA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792AFB55-B65B-4FB9-A21B-76C579EA26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F9203A2-260B-4EDB-B887-A08E7E2C5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26/03/44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098BC3F-01F3-416F-9257-3E3C8D409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31E8CFB-0F65-400B-958E-B11EF4732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3376707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93105" y="802298"/>
            <a:ext cx="8561747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93106" y="3531204"/>
            <a:ext cx="8561746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4AC5F-1EEE-4CA8-8203-F7F5D9C2EA60}" type="datetimeFigureOut">
              <a:rPr lang="ar-SA" smtClean="0"/>
              <a:t>17/10/43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93105" y="329307"/>
            <a:ext cx="4897310" cy="309201"/>
          </a:xfr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0ED54DD8-5B0F-40A0-9E58-77F9C6BB9BA4}" type="slidenum">
              <a:rPr lang="ar-SA" smtClean="0"/>
              <a:t>‹#›</a:t>
            </a:fld>
            <a:endParaRPr lang="ar-SA"/>
          </a:p>
        </p:txBody>
      </p:sp>
      <p:cxnSp>
        <p:nvCxnSpPr>
          <p:cNvPr id="8" name="Straight Connector 7"/>
          <p:cNvCxnSpPr/>
          <p:nvPr/>
        </p:nvCxnSpPr>
        <p:spPr>
          <a:xfrm>
            <a:off x="2334637" y="798973"/>
            <a:ext cx="0" cy="2544756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9678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883863"/>
            <a:ext cx="1615742" cy="45749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34694" y="883863"/>
            <a:ext cx="7738807" cy="4574999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4AC5F-1EEE-4CA8-8203-F7F5D9C2EA60}" type="datetimeFigureOut">
              <a:rPr lang="ar-SA" smtClean="0"/>
              <a:t>17/10/43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54DD8-5B0F-40A0-9E58-77F9C6BB9BA4}" type="slidenum">
              <a:rPr lang="ar-SA" smtClean="0"/>
              <a:t>‹#›</a:t>
            </a:fld>
            <a:endParaRPr lang="ar-SA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9439111" y="719272"/>
            <a:ext cx="1615742" cy="0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82053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4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2449200" y="948233"/>
            <a:ext cx="7293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1864367" y="1665900"/>
            <a:ext cx="9284400" cy="37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522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50"/>
              <a:buChar char="●"/>
              <a:defRPr sz="1267">
                <a:solidFill>
                  <a:schemeClr val="dk2"/>
                </a:solidFill>
              </a:defRPr>
            </a:lvl1pPr>
            <a:lvl2pPr marL="1219170" lvl="1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○"/>
              <a:defRPr sz="1267">
                <a:solidFill>
                  <a:schemeClr val="dk2"/>
                </a:solidFill>
              </a:defRPr>
            </a:lvl2pPr>
            <a:lvl3pPr marL="1828754" lvl="2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■"/>
              <a:defRPr sz="1267">
                <a:solidFill>
                  <a:schemeClr val="dk2"/>
                </a:solidFill>
              </a:defRPr>
            </a:lvl3pPr>
            <a:lvl4pPr marL="2438339" lvl="3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●"/>
              <a:defRPr sz="1267">
                <a:solidFill>
                  <a:schemeClr val="dk2"/>
                </a:solidFill>
              </a:defRPr>
            </a:lvl4pPr>
            <a:lvl5pPr marL="3047924" lvl="4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○"/>
              <a:defRPr sz="1267">
                <a:solidFill>
                  <a:schemeClr val="dk2"/>
                </a:solidFill>
              </a:defRPr>
            </a:lvl5pPr>
            <a:lvl6pPr marL="3657509" lvl="5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■"/>
              <a:defRPr sz="1267">
                <a:solidFill>
                  <a:schemeClr val="dk2"/>
                </a:solidFill>
              </a:defRPr>
            </a:lvl6pPr>
            <a:lvl7pPr marL="4267093" lvl="6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●"/>
              <a:defRPr sz="1267">
                <a:solidFill>
                  <a:schemeClr val="dk2"/>
                </a:solidFill>
              </a:defRPr>
            </a:lvl7pPr>
            <a:lvl8pPr marL="4876678" lvl="7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○"/>
              <a:defRPr sz="1267">
                <a:solidFill>
                  <a:schemeClr val="dk2"/>
                </a:solidFill>
              </a:defRPr>
            </a:lvl8pPr>
            <a:lvl9pPr marL="5486263" lvl="8" indent="-385224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950"/>
              <a:buChar char="■"/>
              <a:defRPr sz="1267">
                <a:solidFill>
                  <a:schemeClr val="dk2"/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23967452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عنوان المقطع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8868" y="596933"/>
            <a:ext cx="7194267" cy="566413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3564000" y="3401200"/>
            <a:ext cx="5064000" cy="10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3916988" y="4409800"/>
            <a:ext cx="4358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5037600" y="1871733"/>
            <a:ext cx="2116800" cy="13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64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6922970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19">
    <p:spTree>
      <p:nvGrpSpPr>
        <p:cNvPr id="1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0" name="Google Shape;1120;p24"/>
          <p:cNvGrpSpPr/>
          <p:nvPr/>
        </p:nvGrpSpPr>
        <p:grpSpPr>
          <a:xfrm rot="-5211479">
            <a:off x="2439161" y="1542998"/>
            <a:ext cx="7313696" cy="8005871"/>
            <a:chOff x="229105" y="1914751"/>
            <a:chExt cx="4500802" cy="5590116"/>
          </a:xfrm>
        </p:grpSpPr>
        <p:sp>
          <p:nvSpPr>
            <p:cNvPr id="1121" name="Google Shape;1121;p24"/>
            <p:cNvSpPr/>
            <p:nvPr/>
          </p:nvSpPr>
          <p:spPr>
            <a:xfrm>
              <a:off x="229105" y="1914751"/>
              <a:ext cx="4500802" cy="5590116"/>
            </a:xfrm>
            <a:custGeom>
              <a:avLst/>
              <a:gdLst/>
              <a:ahLst/>
              <a:cxnLst/>
              <a:rect l="l" t="t" r="r" b="b"/>
              <a:pathLst>
                <a:path w="79929" h="48200" extrusionOk="0">
                  <a:moveTo>
                    <a:pt x="0" y="1"/>
                  </a:moveTo>
                  <a:lnTo>
                    <a:pt x="127" y="48173"/>
                  </a:lnTo>
                  <a:cubicBezTo>
                    <a:pt x="1587" y="48191"/>
                    <a:pt x="3887" y="48200"/>
                    <a:pt x="6793" y="48200"/>
                  </a:cubicBezTo>
                  <a:cubicBezTo>
                    <a:pt x="24827" y="48200"/>
                    <a:pt x="66211" y="47840"/>
                    <a:pt x="75190" y="46864"/>
                  </a:cubicBezTo>
                  <a:cubicBezTo>
                    <a:pt x="76812" y="46688"/>
                    <a:pt x="78209" y="46785"/>
                    <a:pt x="79089" y="45779"/>
                  </a:cubicBezTo>
                  <a:cubicBezTo>
                    <a:pt x="79929" y="44812"/>
                    <a:pt x="79558" y="40200"/>
                    <a:pt x="79567" y="38949"/>
                  </a:cubicBezTo>
                  <a:cubicBezTo>
                    <a:pt x="79636" y="27292"/>
                    <a:pt x="79265" y="14951"/>
                    <a:pt x="78453" y="3323"/>
                  </a:cubicBezTo>
                  <a:cubicBezTo>
                    <a:pt x="78395" y="2395"/>
                    <a:pt x="78258" y="1349"/>
                    <a:pt x="77457" y="802"/>
                  </a:cubicBezTo>
                  <a:cubicBezTo>
                    <a:pt x="76919" y="431"/>
                    <a:pt x="76206" y="401"/>
                    <a:pt x="75532" y="382"/>
                  </a:cubicBezTo>
                  <a:cubicBezTo>
                    <a:pt x="64891" y="118"/>
                    <a:pt x="10651" y="79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rgbClr val="4B4B4C"/>
              </a:solidFill>
              <a:prstDash val="solid"/>
              <a:miter lim="977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2" name="Google Shape;1122;p24"/>
            <p:cNvSpPr/>
            <p:nvPr/>
          </p:nvSpPr>
          <p:spPr>
            <a:xfrm>
              <a:off x="375183" y="2852861"/>
              <a:ext cx="125133" cy="126621"/>
            </a:xfrm>
            <a:custGeom>
              <a:avLst/>
              <a:gdLst/>
              <a:ahLst/>
              <a:cxnLst/>
              <a:rect l="l" t="t" r="r" b="b"/>
              <a:pathLst>
                <a:path w="1105" h="1096" extrusionOk="0">
                  <a:moveTo>
                    <a:pt x="567" y="1"/>
                  </a:moveTo>
                  <a:cubicBezTo>
                    <a:pt x="430" y="1"/>
                    <a:pt x="293" y="50"/>
                    <a:pt x="195" y="147"/>
                  </a:cubicBezTo>
                  <a:lnTo>
                    <a:pt x="156" y="196"/>
                  </a:lnTo>
                  <a:cubicBezTo>
                    <a:pt x="59" y="294"/>
                    <a:pt x="0" y="431"/>
                    <a:pt x="0" y="587"/>
                  </a:cubicBezTo>
                  <a:cubicBezTo>
                    <a:pt x="10" y="724"/>
                    <a:pt x="59" y="851"/>
                    <a:pt x="166" y="939"/>
                  </a:cubicBezTo>
                  <a:cubicBezTo>
                    <a:pt x="264" y="1036"/>
                    <a:pt x="401" y="1095"/>
                    <a:pt x="537" y="1095"/>
                  </a:cubicBezTo>
                  <a:cubicBezTo>
                    <a:pt x="674" y="1095"/>
                    <a:pt x="811" y="1036"/>
                    <a:pt x="899" y="939"/>
                  </a:cubicBezTo>
                  <a:lnTo>
                    <a:pt x="948" y="900"/>
                  </a:lnTo>
                  <a:cubicBezTo>
                    <a:pt x="1046" y="792"/>
                    <a:pt x="1104" y="655"/>
                    <a:pt x="1094" y="509"/>
                  </a:cubicBezTo>
                  <a:cubicBezTo>
                    <a:pt x="1094" y="362"/>
                    <a:pt x="1036" y="235"/>
                    <a:pt x="938" y="147"/>
                  </a:cubicBezTo>
                  <a:cubicBezTo>
                    <a:pt x="840" y="50"/>
                    <a:pt x="704" y="1"/>
                    <a:pt x="567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3" name="Google Shape;1123;p24"/>
            <p:cNvSpPr/>
            <p:nvPr/>
          </p:nvSpPr>
          <p:spPr>
            <a:xfrm>
              <a:off x="358536" y="2834838"/>
              <a:ext cx="158313" cy="161511"/>
            </a:xfrm>
            <a:custGeom>
              <a:avLst/>
              <a:gdLst/>
              <a:ahLst/>
              <a:cxnLst/>
              <a:rect l="l" t="t" r="r" b="b"/>
              <a:pathLst>
                <a:path w="1398" h="1398" extrusionOk="0">
                  <a:moveTo>
                    <a:pt x="714" y="303"/>
                  </a:moveTo>
                  <a:cubicBezTo>
                    <a:pt x="811" y="303"/>
                    <a:pt x="909" y="342"/>
                    <a:pt x="987" y="411"/>
                  </a:cubicBezTo>
                  <a:cubicBezTo>
                    <a:pt x="1134" y="548"/>
                    <a:pt x="1124" y="811"/>
                    <a:pt x="987" y="948"/>
                  </a:cubicBezTo>
                  <a:lnTo>
                    <a:pt x="948" y="987"/>
                  </a:lnTo>
                  <a:cubicBezTo>
                    <a:pt x="870" y="1065"/>
                    <a:pt x="772" y="1095"/>
                    <a:pt x="684" y="1095"/>
                  </a:cubicBezTo>
                  <a:cubicBezTo>
                    <a:pt x="587" y="1095"/>
                    <a:pt x="489" y="1056"/>
                    <a:pt x="411" y="987"/>
                  </a:cubicBezTo>
                  <a:cubicBezTo>
                    <a:pt x="264" y="850"/>
                    <a:pt x="274" y="596"/>
                    <a:pt x="411" y="460"/>
                  </a:cubicBezTo>
                  <a:lnTo>
                    <a:pt x="450" y="411"/>
                  </a:lnTo>
                  <a:cubicBezTo>
                    <a:pt x="528" y="342"/>
                    <a:pt x="616" y="303"/>
                    <a:pt x="714" y="303"/>
                  </a:cubicBezTo>
                  <a:close/>
                  <a:moveTo>
                    <a:pt x="714" y="0"/>
                  </a:moveTo>
                  <a:cubicBezTo>
                    <a:pt x="538" y="0"/>
                    <a:pt x="362" y="69"/>
                    <a:pt x="235" y="196"/>
                  </a:cubicBezTo>
                  <a:lnTo>
                    <a:pt x="196" y="245"/>
                  </a:lnTo>
                  <a:cubicBezTo>
                    <a:pt x="69" y="372"/>
                    <a:pt x="0" y="557"/>
                    <a:pt x="0" y="743"/>
                  </a:cubicBezTo>
                  <a:cubicBezTo>
                    <a:pt x="0" y="929"/>
                    <a:pt x="79" y="1095"/>
                    <a:pt x="206" y="1212"/>
                  </a:cubicBezTo>
                  <a:cubicBezTo>
                    <a:pt x="342" y="1329"/>
                    <a:pt x="509" y="1398"/>
                    <a:pt x="684" y="1398"/>
                  </a:cubicBezTo>
                  <a:cubicBezTo>
                    <a:pt x="860" y="1398"/>
                    <a:pt x="1036" y="1329"/>
                    <a:pt x="1153" y="1202"/>
                  </a:cubicBezTo>
                  <a:lnTo>
                    <a:pt x="1163" y="1192"/>
                  </a:lnTo>
                  <a:lnTo>
                    <a:pt x="1202" y="1163"/>
                  </a:lnTo>
                  <a:cubicBezTo>
                    <a:pt x="1329" y="1036"/>
                    <a:pt x="1398" y="850"/>
                    <a:pt x="1398" y="655"/>
                  </a:cubicBezTo>
                  <a:cubicBezTo>
                    <a:pt x="1398" y="479"/>
                    <a:pt x="1320" y="313"/>
                    <a:pt x="1193" y="186"/>
                  </a:cubicBezTo>
                  <a:cubicBezTo>
                    <a:pt x="1056" y="69"/>
                    <a:pt x="890" y="0"/>
                    <a:pt x="714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4" name="Google Shape;1124;p24"/>
            <p:cNvSpPr/>
            <p:nvPr/>
          </p:nvSpPr>
          <p:spPr>
            <a:xfrm>
              <a:off x="403946" y="3256986"/>
              <a:ext cx="119584" cy="127661"/>
            </a:xfrm>
            <a:custGeom>
              <a:avLst/>
              <a:gdLst/>
              <a:ahLst/>
              <a:cxnLst/>
              <a:rect l="l" t="t" r="r" b="b"/>
              <a:pathLst>
                <a:path w="1056" h="1105" extrusionOk="0">
                  <a:moveTo>
                    <a:pt x="518" y="1"/>
                  </a:moveTo>
                  <a:cubicBezTo>
                    <a:pt x="225" y="11"/>
                    <a:pt x="0" y="245"/>
                    <a:pt x="0" y="528"/>
                  </a:cubicBezTo>
                  <a:lnTo>
                    <a:pt x="0" y="568"/>
                  </a:lnTo>
                  <a:cubicBezTo>
                    <a:pt x="0" y="851"/>
                    <a:pt x="244" y="1105"/>
                    <a:pt x="518" y="1105"/>
                  </a:cubicBezTo>
                  <a:lnTo>
                    <a:pt x="538" y="1105"/>
                  </a:lnTo>
                  <a:cubicBezTo>
                    <a:pt x="831" y="1085"/>
                    <a:pt x="1055" y="861"/>
                    <a:pt x="1055" y="577"/>
                  </a:cubicBezTo>
                  <a:lnTo>
                    <a:pt x="1055" y="528"/>
                  </a:lnTo>
                  <a:cubicBezTo>
                    <a:pt x="1055" y="245"/>
                    <a:pt x="811" y="1"/>
                    <a:pt x="538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5" name="Google Shape;1125;p24"/>
            <p:cNvSpPr/>
            <p:nvPr/>
          </p:nvSpPr>
          <p:spPr>
            <a:xfrm>
              <a:off x="386167" y="3240118"/>
              <a:ext cx="155029" cy="161511"/>
            </a:xfrm>
            <a:custGeom>
              <a:avLst/>
              <a:gdLst/>
              <a:ahLst/>
              <a:cxnLst/>
              <a:rect l="l" t="t" r="r" b="b"/>
              <a:pathLst>
                <a:path w="1369" h="1398" extrusionOk="0">
                  <a:moveTo>
                    <a:pt x="695" y="303"/>
                  </a:moveTo>
                  <a:cubicBezTo>
                    <a:pt x="900" y="303"/>
                    <a:pt x="1056" y="489"/>
                    <a:pt x="1056" y="674"/>
                  </a:cubicBezTo>
                  <a:lnTo>
                    <a:pt x="1056" y="723"/>
                  </a:lnTo>
                  <a:cubicBezTo>
                    <a:pt x="1056" y="929"/>
                    <a:pt x="890" y="1085"/>
                    <a:pt x="685" y="1095"/>
                  </a:cubicBezTo>
                  <a:lnTo>
                    <a:pt x="675" y="1095"/>
                  </a:lnTo>
                  <a:cubicBezTo>
                    <a:pt x="470" y="1095"/>
                    <a:pt x="313" y="909"/>
                    <a:pt x="313" y="714"/>
                  </a:cubicBezTo>
                  <a:lnTo>
                    <a:pt x="313" y="674"/>
                  </a:lnTo>
                  <a:cubicBezTo>
                    <a:pt x="313" y="469"/>
                    <a:pt x="480" y="313"/>
                    <a:pt x="685" y="303"/>
                  </a:cubicBezTo>
                  <a:close/>
                  <a:moveTo>
                    <a:pt x="675" y="0"/>
                  </a:moveTo>
                  <a:cubicBezTo>
                    <a:pt x="294" y="10"/>
                    <a:pt x="1" y="313"/>
                    <a:pt x="1" y="674"/>
                  </a:cubicBezTo>
                  <a:lnTo>
                    <a:pt x="1" y="723"/>
                  </a:lnTo>
                  <a:cubicBezTo>
                    <a:pt x="1" y="1085"/>
                    <a:pt x="313" y="1398"/>
                    <a:pt x="675" y="1398"/>
                  </a:cubicBezTo>
                  <a:lnTo>
                    <a:pt x="695" y="1398"/>
                  </a:lnTo>
                  <a:cubicBezTo>
                    <a:pt x="1076" y="1378"/>
                    <a:pt x="1369" y="1085"/>
                    <a:pt x="1369" y="723"/>
                  </a:cubicBezTo>
                  <a:lnTo>
                    <a:pt x="1369" y="674"/>
                  </a:lnTo>
                  <a:cubicBezTo>
                    <a:pt x="1369" y="303"/>
                    <a:pt x="1056" y="0"/>
                    <a:pt x="695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6" name="Google Shape;1126;p24"/>
            <p:cNvSpPr/>
            <p:nvPr/>
          </p:nvSpPr>
          <p:spPr>
            <a:xfrm>
              <a:off x="400549" y="3676938"/>
              <a:ext cx="116300" cy="122000"/>
            </a:xfrm>
            <a:custGeom>
              <a:avLst/>
              <a:gdLst/>
              <a:ahLst/>
              <a:cxnLst/>
              <a:rect l="l" t="t" r="r" b="b"/>
              <a:pathLst>
                <a:path w="1027" h="1056" extrusionOk="0">
                  <a:moveTo>
                    <a:pt x="519" y="1"/>
                  </a:moveTo>
                  <a:cubicBezTo>
                    <a:pt x="177" y="1"/>
                    <a:pt x="1" y="265"/>
                    <a:pt x="1" y="528"/>
                  </a:cubicBezTo>
                  <a:cubicBezTo>
                    <a:pt x="1" y="665"/>
                    <a:pt x="50" y="792"/>
                    <a:pt x="128" y="880"/>
                  </a:cubicBezTo>
                  <a:cubicBezTo>
                    <a:pt x="226" y="997"/>
                    <a:pt x="362" y="1056"/>
                    <a:pt x="519" y="1056"/>
                  </a:cubicBezTo>
                  <a:cubicBezTo>
                    <a:pt x="851" y="1056"/>
                    <a:pt x="1027" y="792"/>
                    <a:pt x="1027" y="528"/>
                  </a:cubicBezTo>
                  <a:cubicBezTo>
                    <a:pt x="1027" y="392"/>
                    <a:pt x="988" y="265"/>
                    <a:pt x="900" y="167"/>
                  </a:cubicBezTo>
                  <a:cubicBezTo>
                    <a:pt x="812" y="59"/>
                    <a:pt x="675" y="1"/>
                    <a:pt x="519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7" name="Google Shape;1127;p24"/>
            <p:cNvSpPr/>
            <p:nvPr/>
          </p:nvSpPr>
          <p:spPr>
            <a:xfrm>
              <a:off x="382883" y="3658915"/>
              <a:ext cx="151745" cy="157005"/>
            </a:xfrm>
            <a:custGeom>
              <a:avLst/>
              <a:gdLst/>
              <a:ahLst/>
              <a:cxnLst/>
              <a:rect l="l" t="t" r="r" b="b"/>
              <a:pathLst>
                <a:path w="1340" h="1359" extrusionOk="0">
                  <a:moveTo>
                    <a:pt x="675" y="303"/>
                  </a:moveTo>
                  <a:cubicBezTo>
                    <a:pt x="1153" y="303"/>
                    <a:pt x="1153" y="1056"/>
                    <a:pt x="675" y="1056"/>
                  </a:cubicBezTo>
                  <a:cubicBezTo>
                    <a:pt x="186" y="1056"/>
                    <a:pt x="186" y="303"/>
                    <a:pt x="675" y="303"/>
                  </a:cubicBezTo>
                  <a:close/>
                  <a:moveTo>
                    <a:pt x="675" y="0"/>
                  </a:moveTo>
                  <a:cubicBezTo>
                    <a:pt x="294" y="0"/>
                    <a:pt x="0" y="293"/>
                    <a:pt x="0" y="684"/>
                  </a:cubicBezTo>
                  <a:cubicBezTo>
                    <a:pt x="0" y="850"/>
                    <a:pt x="59" y="1017"/>
                    <a:pt x="167" y="1144"/>
                  </a:cubicBezTo>
                  <a:cubicBezTo>
                    <a:pt x="294" y="1280"/>
                    <a:pt x="469" y="1359"/>
                    <a:pt x="675" y="1359"/>
                  </a:cubicBezTo>
                  <a:cubicBezTo>
                    <a:pt x="1056" y="1359"/>
                    <a:pt x="1339" y="1065"/>
                    <a:pt x="1339" y="684"/>
                  </a:cubicBezTo>
                  <a:cubicBezTo>
                    <a:pt x="1339" y="293"/>
                    <a:pt x="1056" y="0"/>
                    <a:pt x="675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8" name="Google Shape;1128;p24"/>
            <p:cNvSpPr/>
            <p:nvPr/>
          </p:nvSpPr>
          <p:spPr>
            <a:xfrm>
              <a:off x="389565" y="4019023"/>
              <a:ext cx="119584" cy="132166"/>
            </a:xfrm>
            <a:custGeom>
              <a:avLst/>
              <a:gdLst/>
              <a:ahLst/>
              <a:cxnLst/>
              <a:rect l="l" t="t" r="r" b="b"/>
              <a:pathLst>
                <a:path w="1056" h="1144" extrusionOk="0">
                  <a:moveTo>
                    <a:pt x="518" y="0"/>
                  </a:moveTo>
                  <a:cubicBezTo>
                    <a:pt x="235" y="10"/>
                    <a:pt x="0" y="245"/>
                    <a:pt x="0" y="528"/>
                  </a:cubicBezTo>
                  <a:lnTo>
                    <a:pt x="0" y="606"/>
                  </a:lnTo>
                  <a:cubicBezTo>
                    <a:pt x="0" y="890"/>
                    <a:pt x="244" y="1144"/>
                    <a:pt x="518" y="1144"/>
                  </a:cubicBezTo>
                  <a:lnTo>
                    <a:pt x="537" y="1144"/>
                  </a:lnTo>
                  <a:cubicBezTo>
                    <a:pt x="831" y="1124"/>
                    <a:pt x="1055" y="899"/>
                    <a:pt x="1055" y="616"/>
                  </a:cubicBezTo>
                  <a:lnTo>
                    <a:pt x="1055" y="528"/>
                  </a:lnTo>
                  <a:cubicBezTo>
                    <a:pt x="1055" y="245"/>
                    <a:pt x="821" y="0"/>
                    <a:pt x="547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9" name="Google Shape;1129;p24"/>
            <p:cNvSpPr/>
            <p:nvPr/>
          </p:nvSpPr>
          <p:spPr>
            <a:xfrm>
              <a:off x="371785" y="4001000"/>
              <a:ext cx="155029" cy="167172"/>
            </a:xfrm>
            <a:custGeom>
              <a:avLst/>
              <a:gdLst/>
              <a:ahLst/>
              <a:cxnLst/>
              <a:rect l="l" t="t" r="r" b="b"/>
              <a:pathLst>
                <a:path w="1369" h="1447" extrusionOk="0">
                  <a:moveTo>
                    <a:pt x="704" y="303"/>
                  </a:moveTo>
                  <a:cubicBezTo>
                    <a:pt x="900" y="303"/>
                    <a:pt x="1066" y="489"/>
                    <a:pt x="1066" y="684"/>
                  </a:cubicBezTo>
                  <a:lnTo>
                    <a:pt x="1066" y="762"/>
                  </a:lnTo>
                  <a:cubicBezTo>
                    <a:pt x="1066" y="977"/>
                    <a:pt x="890" y="1133"/>
                    <a:pt x="685" y="1143"/>
                  </a:cubicBezTo>
                  <a:lnTo>
                    <a:pt x="675" y="1143"/>
                  </a:lnTo>
                  <a:cubicBezTo>
                    <a:pt x="480" y="1143"/>
                    <a:pt x="313" y="958"/>
                    <a:pt x="313" y="762"/>
                  </a:cubicBezTo>
                  <a:lnTo>
                    <a:pt x="313" y="684"/>
                  </a:lnTo>
                  <a:cubicBezTo>
                    <a:pt x="313" y="469"/>
                    <a:pt x="480" y="313"/>
                    <a:pt x="685" y="303"/>
                  </a:cubicBezTo>
                  <a:close/>
                  <a:moveTo>
                    <a:pt x="675" y="0"/>
                  </a:moveTo>
                  <a:cubicBezTo>
                    <a:pt x="294" y="20"/>
                    <a:pt x="1" y="322"/>
                    <a:pt x="1" y="684"/>
                  </a:cubicBezTo>
                  <a:lnTo>
                    <a:pt x="1" y="762"/>
                  </a:lnTo>
                  <a:cubicBezTo>
                    <a:pt x="1" y="1133"/>
                    <a:pt x="313" y="1446"/>
                    <a:pt x="675" y="1446"/>
                  </a:cubicBezTo>
                  <a:lnTo>
                    <a:pt x="704" y="1446"/>
                  </a:lnTo>
                  <a:cubicBezTo>
                    <a:pt x="1076" y="1427"/>
                    <a:pt x="1369" y="1133"/>
                    <a:pt x="1369" y="762"/>
                  </a:cubicBezTo>
                  <a:lnTo>
                    <a:pt x="1369" y="684"/>
                  </a:lnTo>
                  <a:cubicBezTo>
                    <a:pt x="1369" y="313"/>
                    <a:pt x="1066" y="0"/>
                    <a:pt x="704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0" name="Google Shape;1130;p24"/>
            <p:cNvSpPr/>
            <p:nvPr/>
          </p:nvSpPr>
          <p:spPr>
            <a:xfrm>
              <a:off x="393981" y="4337309"/>
              <a:ext cx="119584" cy="131127"/>
            </a:xfrm>
            <a:custGeom>
              <a:avLst/>
              <a:gdLst/>
              <a:ahLst/>
              <a:cxnLst/>
              <a:rect l="l" t="t" r="r" b="b"/>
              <a:pathLst>
                <a:path w="1056" h="1135" extrusionOk="0">
                  <a:moveTo>
                    <a:pt x="528" y="1"/>
                  </a:moveTo>
                  <a:cubicBezTo>
                    <a:pt x="235" y="11"/>
                    <a:pt x="0" y="245"/>
                    <a:pt x="0" y="528"/>
                  </a:cubicBezTo>
                  <a:lnTo>
                    <a:pt x="0" y="607"/>
                  </a:lnTo>
                  <a:cubicBezTo>
                    <a:pt x="0" y="890"/>
                    <a:pt x="244" y="1134"/>
                    <a:pt x="518" y="1134"/>
                  </a:cubicBezTo>
                  <a:lnTo>
                    <a:pt x="538" y="1134"/>
                  </a:lnTo>
                  <a:cubicBezTo>
                    <a:pt x="831" y="1125"/>
                    <a:pt x="1055" y="890"/>
                    <a:pt x="1055" y="607"/>
                  </a:cubicBezTo>
                  <a:lnTo>
                    <a:pt x="1055" y="528"/>
                  </a:lnTo>
                  <a:cubicBezTo>
                    <a:pt x="1055" y="245"/>
                    <a:pt x="821" y="1"/>
                    <a:pt x="547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1" name="Google Shape;1131;p24"/>
            <p:cNvSpPr/>
            <p:nvPr/>
          </p:nvSpPr>
          <p:spPr>
            <a:xfrm>
              <a:off x="377334" y="4319286"/>
              <a:ext cx="153897" cy="167172"/>
            </a:xfrm>
            <a:custGeom>
              <a:avLst/>
              <a:gdLst/>
              <a:ahLst/>
              <a:cxnLst/>
              <a:rect l="l" t="t" r="r" b="b"/>
              <a:pathLst>
                <a:path w="1359" h="1447" extrusionOk="0">
                  <a:moveTo>
                    <a:pt x="694" y="303"/>
                  </a:moveTo>
                  <a:cubicBezTo>
                    <a:pt x="890" y="303"/>
                    <a:pt x="1056" y="489"/>
                    <a:pt x="1056" y="684"/>
                  </a:cubicBezTo>
                  <a:lnTo>
                    <a:pt x="1056" y="763"/>
                  </a:lnTo>
                  <a:cubicBezTo>
                    <a:pt x="1056" y="978"/>
                    <a:pt x="880" y="1134"/>
                    <a:pt x="685" y="1144"/>
                  </a:cubicBezTo>
                  <a:lnTo>
                    <a:pt x="665" y="1144"/>
                  </a:lnTo>
                  <a:cubicBezTo>
                    <a:pt x="470" y="1144"/>
                    <a:pt x="303" y="958"/>
                    <a:pt x="303" y="763"/>
                  </a:cubicBezTo>
                  <a:lnTo>
                    <a:pt x="303" y="684"/>
                  </a:lnTo>
                  <a:cubicBezTo>
                    <a:pt x="303" y="470"/>
                    <a:pt x="479" y="313"/>
                    <a:pt x="675" y="303"/>
                  </a:cubicBezTo>
                  <a:close/>
                  <a:moveTo>
                    <a:pt x="665" y="1"/>
                  </a:moveTo>
                  <a:cubicBezTo>
                    <a:pt x="294" y="20"/>
                    <a:pt x="1" y="313"/>
                    <a:pt x="1" y="684"/>
                  </a:cubicBezTo>
                  <a:lnTo>
                    <a:pt x="1" y="763"/>
                  </a:lnTo>
                  <a:cubicBezTo>
                    <a:pt x="1" y="1134"/>
                    <a:pt x="303" y="1447"/>
                    <a:pt x="665" y="1447"/>
                  </a:cubicBezTo>
                  <a:lnTo>
                    <a:pt x="694" y="1447"/>
                  </a:lnTo>
                  <a:cubicBezTo>
                    <a:pt x="1066" y="1427"/>
                    <a:pt x="1359" y="1134"/>
                    <a:pt x="1359" y="763"/>
                  </a:cubicBezTo>
                  <a:lnTo>
                    <a:pt x="1359" y="684"/>
                  </a:lnTo>
                  <a:cubicBezTo>
                    <a:pt x="1359" y="313"/>
                    <a:pt x="1056" y="1"/>
                    <a:pt x="694" y="1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2" name="Google Shape;1132;p24"/>
            <p:cNvSpPr/>
            <p:nvPr/>
          </p:nvSpPr>
          <p:spPr>
            <a:xfrm>
              <a:off x="377334" y="4669227"/>
              <a:ext cx="116300" cy="122000"/>
            </a:xfrm>
            <a:custGeom>
              <a:avLst/>
              <a:gdLst/>
              <a:ahLst/>
              <a:cxnLst/>
              <a:rect l="l" t="t" r="r" b="b"/>
              <a:pathLst>
                <a:path w="1027" h="1056" extrusionOk="0">
                  <a:moveTo>
                    <a:pt x="509" y="1"/>
                  </a:moveTo>
                  <a:cubicBezTo>
                    <a:pt x="176" y="1"/>
                    <a:pt x="1" y="264"/>
                    <a:pt x="1" y="528"/>
                  </a:cubicBezTo>
                  <a:cubicBezTo>
                    <a:pt x="1" y="665"/>
                    <a:pt x="40" y="792"/>
                    <a:pt x="128" y="890"/>
                  </a:cubicBezTo>
                  <a:cubicBezTo>
                    <a:pt x="216" y="997"/>
                    <a:pt x="352" y="1056"/>
                    <a:pt x="509" y="1056"/>
                  </a:cubicBezTo>
                  <a:cubicBezTo>
                    <a:pt x="851" y="1056"/>
                    <a:pt x="1027" y="792"/>
                    <a:pt x="1027" y="528"/>
                  </a:cubicBezTo>
                  <a:cubicBezTo>
                    <a:pt x="1027" y="391"/>
                    <a:pt x="978" y="264"/>
                    <a:pt x="900" y="176"/>
                  </a:cubicBezTo>
                  <a:cubicBezTo>
                    <a:pt x="802" y="59"/>
                    <a:pt x="665" y="1"/>
                    <a:pt x="509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3" name="Google Shape;1133;p24"/>
            <p:cNvSpPr/>
            <p:nvPr/>
          </p:nvSpPr>
          <p:spPr>
            <a:xfrm>
              <a:off x="359669" y="4652360"/>
              <a:ext cx="151632" cy="157005"/>
            </a:xfrm>
            <a:custGeom>
              <a:avLst/>
              <a:gdLst/>
              <a:ahLst/>
              <a:cxnLst/>
              <a:rect l="l" t="t" r="r" b="b"/>
              <a:pathLst>
                <a:path w="1339" h="1359" extrusionOk="0">
                  <a:moveTo>
                    <a:pt x="665" y="303"/>
                  </a:moveTo>
                  <a:cubicBezTo>
                    <a:pt x="1153" y="303"/>
                    <a:pt x="1153" y="1055"/>
                    <a:pt x="665" y="1055"/>
                  </a:cubicBezTo>
                  <a:cubicBezTo>
                    <a:pt x="186" y="1055"/>
                    <a:pt x="186" y="303"/>
                    <a:pt x="665" y="303"/>
                  </a:cubicBezTo>
                  <a:close/>
                  <a:moveTo>
                    <a:pt x="665" y="0"/>
                  </a:moveTo>
                  <a:cubicBezTo>
                    <a:pt x="284" y="0"/>
                    <a:pt x="0" y="293"/>
                    <a:pt x="0" y="674"/>
                  </a:cubicBezTo>
                  <a:cubicBezTo>
                    <a:pt x="0" y="850"/>
                    <a:pt x="59" y="1016"/>
                    <a:pt x="166" y="1133"/>
                  </a:cubicBezTo>
                  <a:cubicBezTo>
                    <a:pt x="284" y="1280"/>
                    <a:pt x="469" y="1358"/>
                    <a:pt x="665" y="1358"/>
                  </a:cubicBezTo>
                  <a:cubicBezTo>
                    <a:pt x="1046" y="1358"/>
                    <a:pt x="1339" y="1065"/>
                    <a:pt x="1339" y="674"/>
                  </a:cubicBezTo>
                  <a:cubicBezTo>
                    <a:pt x="1339" y="508"/>
                    <a:pt x="1280" y="342"/>
                    <a:pt x="1173" y="225"/>
                  </a:cubicBezTo>
                  <a:cubicBezTo>
                    <a:pt x="1046" y="78"/>
                    <a:pt x="870" y="0"/>
                    <a:pt x="665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4" name="Google Shape;1134;p24"/>
            <p:cNvSpPr/>
            <p:nvPr/>
          </p:nvSpPr>
          <p:spPr>
            <a:xfrm>
              <a:off x="397265" y="4987629"/>
              <a:ext cx="128417" cy="131011"/>
            </a:xfrm>
            <a:custGeom>
              <a:avLst/>
              <a:gdLst/>
              <a:ahLst/>
              <a:cxnLst/>
              <a:rect l="l" t="t" r="r" b="b"/>
              <a:pathLst>
                <a:path w="1134" h="1134" extrusionOk="0">
                  <a:moveTo>
                    <a:pt x="557" y="0"/>
                  </a:moveTo>
                  <a:cubicBezTo>
                    <a:pt x="460" y="0"/>
                    <a:pt x="362" y="29"/>
                    <a:pt x="274" y="68"/>
                  </a:cubicBezTo>
                  <a:cubicBezTo>
                    <a:pt x="157" y="147"/>
                    <a:pt x="59" y="274"/>
                    <a:pt x="30" y="391"/>
                  </a:cubicBezTo>
                  <a:cubicBezTo>
                    <a:pt x="0" y="547"/>
                    <a:pt x="20" y="684"/>
                    <a:pt x="88" y="801"/>
                  </a:cubicBezTo>
                  <a:cubicBezTo>
                    <a:pt x="157" y="958"/>
                    <a:pt x="284" y="1085"/>
                    <a:pt x="450" y="1124"/>
                  </a:cubicBezTo>
                  <a:cubicBezTo>
                    <a:pt x="489" y="1134"/>
                    <a:pt x="538" y="1134"/>
                    <a:pt x="577" y="1134"/>
                  </a:cubicBezTo>
                  <a:cubicBezTo>
                    <a:pt x="811" y="1134"/>
                    <a:pt x="1017" y="987"/>
                    <a:pt x="1095" y="752"/>
                  </a:cubicBezTo>
                  <a:cubicBezTo>
                    <a:pt x="1134" y="606"/>
                    <a:pt x="1114" y="430"/>
                    <a:pt x="1036" y="293"/>
                  </a:cubicBezTo>
                  <a:cubicBezTo>
                    <a:pt x="948" y="137"/>
                    <a:pt x="821" y="68"/>
                    <a:pt x="704" y="20"/>
                  </a:cubicBezTo>
                  <a:cubicBezTo>
                    <a:pt x="655" y="10"/>
                    <a:pt x="606" y="0"/>
                    <a:pt x="557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5" name="Google Shape;1135;p24"/>
            <p:cNvSpPr/>
            <p:nvPr/>
          </p:nvSpPr>
          <p:spPr>
            <a:xfrm>
              <a:off x="379599" y="4969490"/>
              <a:ext cx="164994" cy="167172"/>
            </a:xfrm>
            <a:custGeom>
              <a:avLst/>
              <a:gdLst/>
              <a:ahLst/>
              <a:cxnLst/>
              <a:rect l="l" t="t" r="r" b="b"/>
              <a:pathLst>
                <a:path w="1457" h="1447" extrusionOk="0">
                  <a:moveTo>
                    <a:pt x="713" y="313"/>
                  </a:moveTo>
                  <a:cubicBezTo>
                    <a:pt x="743" y="313"/>
                    <a:pt x="772" y="313"/>
                    <a:pt x="801" y="323"/>
                  </a:cubicBezTo>
                  <a:cubicBezTo>
                    <a:pt x="919" y="372"/>
                    <a:pt x="997" y="421"/>
                    <a:pt x="1065" y="528"/>
                  </a:cubicBezTo>
                  <a:cubicBezTo>
                    <a:pt x="1114" y="626"/>
                    <a:pt x="1134" y="753"/>
                    <a:pt x="1104" y="870"/>
                  </a:cubicBezTo>
                  <a:cubicBezTo>
                    <a:pt x="1046" y="1036"/>
                    <a:pt x="899" y="1144"/>
                    <a:pt x="733" y="1144"/>
                  </a:cubicBezTo>
                  <a:cubicBezTo>
                    <a:pt x="704" y="1144"/>
                    <a:pt x="674" y="1134"/>
                    <a:pt x="635" y="1134"/>
                  </a:cubicBezTo>
                  <a:cubicBezTo>
                    <a:pt x="518" y="1105"/>
                    <a:pt x="420" y="997"/>
                    <a:pt x="381" y="880"/>
                  </a:cubicBezTo>
                  <a:lnTo>
                    <a:pt x="371" y="880"/>
                  </a:lnTo>
                  <a:cubicBezTo>
                    <a:pt x="323" y="792"/>
                    <a:pt x="313" y="685"/>
                    <a:pt x="342" y="587"/>
                  </a:cubicBezTo>
                  <a:cubicBezTo>
                    <a:pt x="362" y="499"/>
                    <a:pt x="430" y="411"/>
                    <a:pt x="508" y="362"/>
                  </a:cubicBezTo>
                  <a:cubicBezTo>
                    <a:pt x="567" y="333"/>
                    <a:pt x="645" y="313"/>
                    <a:pt x="713" y="313"/>
                  </a:cubicBezTo>
                  <a:close/>
                  <a:moveTo>
                    <a:pt x="713" y="1"/>
                  </a:moveTo>
                  <a:cubicBezTo>
                    <a:pt x="586" y="1"/>
                    <a:pt x="459" y="40"/>
                    <a:pt x="352" y="98"/>
                  </a:cubicBezTo>
                  <a:cubicBezTo>
                    <a:pt x="196" y="186"/>
                    <a:pt x="78" y="352"/>
                    <a:pt x="39" y="519"/>
                  </a:cubicBezTo>
                  <a:cubicBezTo>
                    <a:pt x="0" y="704"/>
                    <a:pt x="20" y="880"/>
                    <a:pt x="108" y="1027"/>
                  </a:cubicBezTo>
                  <a:cubicBezTo>
                    <a:pt x="196" y="1232"/>
                    <a:pt x="362" y="1378"/>
                    <a:pt x="567" y="1427"/>
                  </a:cubicBezTo>
                  <a:cubicBezTo>
                    <a:pt x="625" y="1437"/>
                    <a:pt x="674" y="1447"/>
                    <a:pt x="733" y="1447"/>
                  </a:cubicBezTo>
                  <a:cubicBezTo>
                    <a:pt x="1036" y="1447"/>
                    <a:pt x="1300" y="1251"/>
                    <a:pt x="1388" y="958"/>
                  </a:cubicBezTo>
                  <a:cubicBezTo>
                    <a:pt x="1456" y="773"/>
                    <a:pt x="1427" y="558"/>
                    <a:pt x="1329" y="382"/>
                  </a:cubicBezTo>
                  <a:cubicBezTo>
                    <a:pt x="1212" y="186"/>
                    <a:pt x="1055" y="98"/>
                    <a:pt x="919" y="40"/>
                  </a:cubicBezTo>
                  <a:cubicBezTo>
                    <a:pt x="850" y="20"/>
                    <a:pt x="782" y="1"/>
                    <a:pt x="713" y="1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6" name="Google Shape;1136;p24"/>
            <p:cNvSpPr/>
            <p:nvPr/>
          </p:nvSpPr>
          <p:spPr>
            <a:xfrm>
              <a:off x="393981" y="5373615"/>
              <a:ext cx="119584" cy="126621"/>
            </a:xfrm>
            <a:custGeom>
              <a:avLst/>
              <a:gdLst/>
              <a:ahLst/>
              <a:cxnLst/>
              <a:rect l="l" t="t" r="r" b="b"/>
              <a:pathLst>
                <a:path w="1056" h="1096" extrusionOk="0">
                  <a:moveTo>
                    <a:pt x="528" y="1"/>
                  </a:moveTo>
                  <a:cubicBezTo>
                    <a:pt x="235" y="11"/>
                    <a:pt x="0" y="245"/>
                    <a:pt x="0" y="528"/>
                  </a:cubicBezTo>
                  <a:lnTo>
                    <a:pt x="0" y="568"/>
                  </a:lnTo>
                  <a:cubicBezTo>
                    <a:pt x="0" y="851"/>
                    <a:pt x="244" y="1095"/>
                    <a:pt x="518" y="1095"/>
                  </a:cubicBezTo>
                  <a:lnTo>
                    <a:pt x="538" y="1095"/>
                  </a:lnTo>
                  <a:cubicBezTo>
                    <a:pt x="831" y="1085"/>
                    <a:pt x="1055" y="851"/>
                    <a:pt x="1055" y="568"/>
                  </a:cubicBezTo>
                  <a:lnTo>
                    <a:pt x="1055" y="528"/>
                  </a:lnTo>
                  <a:cubicBezTo>
                    <a:pt x="1055" y="245"/>
                    <a:pt x="821" y="1"/>
                    <a:pt x="547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7" name="Google Shape;1137;p24"/>
            <p:cNvSpPr/>
            <p:nvPr/>
          </p:nvSpPr>
          <p:spPr>
            <a:xfrm>
              <a:off x="377334" y="5355592"/>
              <a:ext cx="153897" cy="162666"/>
            </a:xfrm>
            <a:custGeom>
              <a:avLst/>
              <a:gdLst/>
              <a:ahLst/>
              <a:cxnLst/>
              <a:rect l="l" t="t" r="r" b="b"/>
              <a:pathLst>
                <a:path w="1359" h="1408" extrusionOk="0">
                  <a:moveTo>
                    <a:pt x="694" y="303"/>
                  </a:moveTo>
                  <a:cubicBezTo>
                    <a:pt x="890" y="303"/>
                    <a:pt x="1056" y="489"/>
                    <a:pt x="1056" y="684"/>
                  </a:cubicBezTo>
                  <a:lnTo>
                    <a:pt x="1056" y="724"/>
                  </a:lnTo>
                  <a:cubicBezTo>
                    <a:pt x="1056" y="939"/>
                    <a:pt x="880" y="1095"/>
                    <a:pt x="685" y="1095"/>
                  </a:cubicBezTo>
                  <a:lnTo>
                    <a:pt x="665" y="1095"/>
                  </a:lnTo>
                  <a:cubicBezTo>
                    <a:pt x="470" y="1095"/>
                    <a:pt x="303" y="919"/>
                    <a:pt x="303" y="724"/>
                  </a:cubicBezTo>
                  <a:lnTo>
                    <a:pt x="303" y="684"/>
                  </a:lnTo>
                  <a:cubicBezTo>
                    <a:pt x="303" y="469"/>
                    <a:pt x="479" y="313"/>
                    <a:pt x="675" y="303"/>
                  </a:cubicBezTo>
                  <a:close/>
                  <a:moveTo>
                    <a:pt x="665" y="0"/>
                  </a:moveTo>
                  <a:cubicBezTo>
                    <a:pt x="294" y="20"/>
                    <a:pt x="1" y="313"/>
                    <a:pt x="1" y="684"/>
                  </a:cubicBezTo>
                  <a:lnTo>
                    <a:pt x="1" y="724"/>
                  </a:lnTo>
                  <a:cubicBezTo>
                    <a:pt x="1" y="1095"/>
                    <a:pt x="303" y="1408"/>
                    <a:pt x="665" y="1408"/>
                  </a:cubicBezTo>
                  <a:lnTo>
                    <a:pt x="694" y="1408"/>
                  </a:lnTo>
                  <a:cubicBezTo>
                    <a:pt x="1066" y="1388"/>
                    <a:pt x="1359" y="1085"/>
                    <a:pt x="1359" y="724"/>
                  </a:cubicBezTo>
                  <a:lnTo>
                    <a:pt x="1359" y="684"/>
                  </a:lnTo>
                  <a:cubicBezTo>
                    <a:pt x="1359" y="313"/>
                    <a:pt x="1056" y="0"/>
                    <a:pt x="694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8" name="Google Shape;1138;p24"/>
            <p:cNvSpPr/>
            <p:nvPr/>
          </p:nvSpPr>
          <p:spPr>
            <a:xfrm>
              <a:off x="384016" y="5745045"/>
              <a:ext cx="135098" cy="126505"/>
            </a:xfrm>
            <a:custGeom>
              <a:avLst/>
              <a:gdLst/>
              <a:ahLst/>
              <a:cxnLst/>
              <a:rect l="l" t="t" r="r" b="b"/>
              <a:pathLst>
                <a:path w="1193" h="1095" extrusionOk="0">
                  <a:moveTo>
                    <a:pt x="577" y="1"/>
                  </a:moveTo>
                  <a:cubicBezTo>
                    <a:pt x="430" y="1"/>
                    <a:pt x="293" y="59"/>
                    <a:pt x="196" y="157"/>
                  </a:cubicBezTo>
                  <a:cubicBezTo>
                    <a:pt x="0" y="372"/>
                    <a:pt x="0" y="694"/>
                    <a:pt x="205" y="899"/>
                  </a:cubicBezTo>
                  <a:lnTo>
                    <a:pt x="244" y="939"/>
                  </a:lnTo>
                  <a:cubicBezTo>
                    <a:pt x="342" y="1036"/>
                    <a:pt x="479" y="1095"/>
                    <a:pt x="626" y="1095"/>
                  </a:cubicBezTo>
                  <a:cubicBezTo>
                    <a:pt x="772" y="1095"/>
                    <a:pt x="909" y="1036"/>
                    <a:pt x="997" y="939"/>
                  </a:cubicBezTo>
                  <a:cubicBezTo>
                    <a:pt x="1192" y="714"/>
                    <a:pt x="1192" y="391"/>
                    <a:pt x="997" y="196"/>
                  </a:cubicBezTo>
                  <a:lnTo>
                    <a:pt x="948" y="147"/>
                  </a:lnTo>
                  <a:cubicBezTo>
                    <a:pt x="850" y="49"/>
                    <a:pt x="714" y="1"/>
                    <a:pt x="577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9" name="Google Shape;1139;p24"/>
            <p:cNvSpPr/>
            <p:nvPr/>
          </p:nvSpPr>
          <p:spPr>
            <a:xfrm>
              <a:off x="365217" y="5727022"/>
              <a:ext cx="173827" cy="161511"/>
            </a:xfrm>
            <a:custGeom>
              <a:avLst/>
              <a:gdLst/>
              <a:ahLst/>
              <a:cxnLst/>
              <a:rect l="l" t="t" r="r" b="b"/>
              <a:pathLst>
                <a:path w="1535" h="1398" extrusionOk="0">
                  <a:moveTo>
                    <a:pt x="743" y="303"/>
                  </a:moveTo>
                  <a:cubicBezTo>
                    <a:pt x="840" y="303"/>
                    <a:pt x="938" y="342"/>
                    <a:pt x="1007" y="411"/>
                  </a:cubicBezTo>
                  <a:lnTo>
                    <a:pt x="1055" y="459"/>
                  </a:lnTo>
                  <a:cubicBezTo>
                    <a:pt x="1202" y="606"/>
                    <a:pt x="1192" y="841"/>
                    <a:pt x="1055" y="987"/>
                  </a:cubicBezTo>
                  <a:cubicBezTo>
                    <a:pt x="987" y="1065"/>
                    <a:pt x="889" y="1095"/>
                    <a:pt x="792" y="1095"/>
                  </a:cubicBezTo>
                  <a:cubicBezTo>
                    <a:pt x="694" y="1095"/>
                    <a:pt x="596" y="1055"/>
                    <a:pt x="518" y="987"/>
                  </a:cubicBezTo>
                  <a:lnTo>
                    <a:pt x="479" y="948"/>
                  </a:lnTo>
                  <a:cubicBezTo>
                    <a:pt x="332" y="801"/>
                    <a:pt x="342" y="567"/>
                    <a:pt x="479" y="411"/>
                  </a:cubicBezTo>
                  <a:cubicBezTo>
                    <a:pt x="547" y="342"/>
                    <a:pt x="645" y="303"/>
                    <a:pt x="743" y="303"/>
                  </a:cubicBezTo>
                  <a:close/>
                  <a:moveTo>
                    <a:pt x="743" y="0"/>
                  </a:moveTo>
                  <a:cubicBezTo>
                    <a:pt x="547" y="0"/>
                    <a:pt x="371" y="78"/>
                    <a:pt x="254" y="205"/>
                  </a:cubicBezTo>
                  <a:cubicBezTo>
                    <a:pt x="0" y="489"/>
                    <a:pt x="0" y="899"/>
                    <a:pt x="264" y="1163"/>
                  </a:cubicBezTo>
                  <a:lnTo>
                    <a:pt x="283" y="1183"/>
                  </a:lnTo>
                  <a:lnTo>
                    <a:pt x="303" y="1202"/>
                  </a:lnTo>
                  <a:cubicBezTo>
                    <a:pt x="430" y="1329"/>
                    <a:pt x="606" y="1397"/>
                    <a:pt x="792" y="1397"/>
                  </a:cubicBezTo>
                  <a:cubicBezTo>
                    <a:pt x="977" y="1397"/>
                    <a:pt x="1153" y="1329"/>
                    <a:pt x="1280" y="1192"/>
                  </a:cubicBezTo>
                  <a:cubicBezTo>
                    <a:pt x="1534" y="919"/>
                    <a:pt x="1524" y="499"/>
                    <a:pt x="1270" y="244"/>
                  </a:cubicBezTo>
                  <a:lnTo>
                    <a:pt x="1251" y="225"/>
                  </a:lnTo>
                  <a:lnTo>
                    <a:pt x="1222" y="196"/>
                  </a:lnTo>
                  <a:cubicBezTo>
                    <a:pt x="1104" y="69"/>
                    <a:pt x="919" y="0"/>
                    <a:pt x="743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40" name="Google Shape;1140;p24"/>
            <p:cNvSpPr/>
            <p:nvPr/>
          </p:nvSpPr>
          <p:spPr>
            <a:xfrm>
              <a:off x="371785" y="6134497"/>
              <a:ext cx="117432" cy="123155"/>
            </a:xfrm>
            <a:custGeom>
              <a:avLst/>
              <a:gdLst/>
              <a:ahLst/>
              <a:cxnLst/>
              <a:rect l="l" t="t" r="r" b="b"/>
              <a:pathLst>
                <a:path w="1037" h="1066" extrusionOk="0">
                  <a:moveTo>
                    <a:pt x="519" y="1"/>
                  </a:moveTo>
                  <a:cubicBezTo>
                    <a:pt x="177" y="1"/>
                    <a:pt x="1" y="274"/>
                    <a:pt x="1" y="528"/>
                  </a:cubicBezTo>
                  <a:cubicBezTo>
                    <a:pt x="1" y="665"/>
                    <a:pt x="50" y="792"/>
                    <a:pt x="128" y="890"/>
                  </a:cubicBezTo>
                  <a:cubicBezTo>
                    <a:pt x="225" y="997"/>
                    <a:pt x="362" y="1066"/>
                    <a:pt x="519" y="1066"/>
                  </a:cubicBezTo>
                  <a:cubicBezTo>
                    <a:pt x="861" y="1066"/>
                    <a:pt x="1036" y="792"/>
                    <a:pt x="1036" y="528"/>
                  </a:cubicBezTo>
                  <a:cubicBezTo>
                    <a:pt x="1036" y="401"/>
                    <a:pt x="988" y="274"/>
                    <a:pt x="909" y="176"/>
                  </a:cubicBezTo>
                  <a:cubicBezTo>
                    <a:pt x="812" y="69"/>
                    <a:pt x="675" y="1"/>
                    <a:pt x="519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41" name="Google Shape;1141;p24"/>
            <p:cNvSpPr/>
            <p:nvPr/>
          </p:nvSpPr>
          <p:spPr>
            <a:xfrm>
              <a:off x="355252" y="6117630"/>
              <a:ext cx="150613" cy="157005"/>
            </a:xfrm>
            <a:custGeom>
              <a:avLst/>
              <a:gdLst/>
              <a:ahLst/>
              <a:cxnLst/>
              <a:rect l="l" t="t" r="r" b="b"/>
              <a:pathLst>
                <a:path w="1330" h="1359" extrusionOk="0">
                  <a:moveTo>
                    <a:pt x="665" y="303"/>
                  </a:moveTo>
                  <a:cubicBezTo>
                    <a:pt x="1153" y="303"/>
                    <a:pt x="1153" y="1055"/>
                    <a:pt x="665" y="1055"/>
                  </a:cubicBezTo>
                  <a:cubicBezTo>
                    <a:pt x="186" y="1055"/>
                    <a:pt x="186" y="303"/>
                    <a:pt x="665" y="303"/>
                  </a:cubicBezTo>
                  <a:close/>
                  <a:moveTo>
                    <a:pt x="665" y="0"/>
                  </a:moveTo>
                  <a:cubicBezTo>
                    <a:pt x="284" y="0"/>
                    <a:pt x="0" y="293"/>
                    <a:pt x="0" y="684"/>
                  </a:cubicBezTo>
                  <a:cubicBezTo>
                    <a:pt x="0" y="850"/>
                    <a:pt x="59" y="1016"/>
                    <a:pt x="166" y="1133"/>
                  </a:cubicBezTo>
                  <a:cubicBezTo>
                    <a:pt x="284" y="1280"/>
                    <a:pt x="469" y="1358"/>
                    <a:pt x="665" y="1358"/>
                  </a:cubicBezTo>
                  <a:cubicBezTo>
                    <a:pt x="1046" y="1358"/>
                    <a:pt x="1329" y="1065"/>
                    <a:pt x="1329" y="674"/>
                  </a:cubicBezTo>
                  <a:cubicBezTo>
                    <a:pt x="1329" y="508"/>
                    <a:pt x="1270" y="342"/>
                    <a:pt x="1173" y="225"/>
                  </a:cubicBezTo>
                  <a:cubicBezTo>
                    <a:pt x="1046" y="78"/>
                    <a:pt x="870" y="0"/>
                    <a:pt x="665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42" name="Google Shape;1142;p24"/>
            <p:cNvSpPr/>
            <p:nvPr/>
          </p:nvSpPr>
          <p:spPr>
            <a:xfrm>
              <a:off x="404966" y="6452898"/>
              <a:ext cx="117432" cy="122000"/>
            </a:xfrm>
            <a:custGeom>
              <a:avLst/>
              <a:gdLst/>
              <a:ahLst/>
              <a:cxnLst/>
              <a:rect l="l" t="t" r="r" b="b"/>
              <a:pathLst>
                <a:path w="1037" h="1056" extrusionOk="0">
                  <a:moveTo>
                    <a:pt x="519" y="0"/>
                  </a:moveTo>
                  <a:cubicBezTo>
                    <a:pt x="177" y="0"/>
                    <a:pt x="1" y="264"/>
                    <a:pt x="1" y="528"/>
                  </a:cubicBezTo>
                  <a:cubicBezTo>
                    <a:pt x="1" y="792"/>
                    <a:pt x="177" y="1055"/>
                    <a:pt x="519" y="1055"/>
                  </a:cubicBezTo>
                  <a:cubicBezTo>
                    <a:pt x="861" y="1055"/>
                    <a:pt x="1037" y="792"/>
                    <a:pt x="1037" y="528"/>
                  </a:cubicBezTo>
                  <a:cubicBezTo>
                    <a:pt x="1037" y="391"/>
                    <a:pt x="988" y="264"/>
                    <a:pt x="910" y="176"/>
                  </a:cubicBezTo>
                  <a:cubicBezTo>
                    <a:pt x="812" y="59"/>
                    <a:pt x="675" y="0"/>
                    <a:pt x="519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43" name="Google Shape;1143;p24"/>
            <p:cNvSpPr/>
            <p:nvPr/>
          </p:nvSpPr>
          <p:spPr>
            <a:xfrm>
              <a:off x="388432" y="6435915"/>
              <a:ext cx="150613" cy="157005"/>
            </a:xfrm>
            <a:custGeom>
              <a:avLst/>
              <a:gdLst/>
              <a:ahLst/>
              <a:cxnLst/>
              <a:rect l="l" t="t" r="r" b="b"/>
              <a:pathLst>
                <a:path w="1330" h="1359" extrusionOk="0">
                  <a:moveTo>
                    <a:pt x="665" y="303"/>
                  </a:moveTo>
                  <a:cubicBezTo>
                    <a:pt x="1144" y="303"/>
                    <a:pt x="1144" y="1056"/>
                    <a:pt x="665" y="1056"/>
                  </a:cubicBezTo>
                  <a:cubicBezTo>
                    <a:pt x="176" y="1056"/>
                    <a:pt x="186" y="303"/>
                    <a:pt x="665" y="303"/>
                  </a:cubicBezTo>
                  <a:close/>
                  <a:moveTo>
                    <a:pt x="665" y="1"/>
                  </a:moveTo>
                  <a:cubicBezTo>
                    <a:pt x="284" y="1"/>
                    <a:pt x="0" y="294"/>
                    <a:pt x="0" y="675"/>
                  </a:cubicBezTo>
                  <a:cubicBezTo>
                    <a:pt x="0" y="1066"/>
                    <a:pt x="284" y="1359"/>
                    <a:pt x="665" y="1359"/>
                  </a:cubicBezTo>
                  <a:cubicBezTo>
                    <a:pt x="860" y="1359"/>
                    <a:pt x="1046" y="1281"/>
                    <a:pt x="1163" y="1134"/>
                  </a:cubicBezTo>
                  <a:cubicBezTo>
                    <a:pt x="1271" y="1007"/>
                    <a:pt x="1329" y="851"/>
                    <a:pt x="1329" y="675"/>
                  </a:cubicBezTo>
                  <a:cubicBezTo>
                    <a:pt x="1329" y="294"/>
                    <a:pt x="1046" y="1"/>
                    <a:pt x="665" y="1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44" name="Google Shape;1144;p24"/>
            <p:cNvSpPr/>
            <p:nvPr/>
          </p:nvSpPr>
          <p:spPr>
            <a:xfrm>
              <a:off x="389565" y="6728322"/>
              <a:ext cx="125133" cy="126505"/>
            </a:xfrm>
            <a:custGeom>
              <a:avLst/>
              <a:gdLst/>
              <a:ahLst/>
              <a:cxnLst/>
              <a:rect l="l" t="t" r="r" b="b"/>
              <a:pathLst>
                <a:path w="1105" h="1095" extrusionOk="0">
                  <a:moveTo>
                    <a:pt x="567" y="0"/>
                  </a:moveTo>
                  <a:cubicBezTo>
                    <a:pt x="430" y="0"/>
                    <a:pt x="293" y="49"/>
                    <a:pt x="195" y="147"/>
                  </a:cubicBezTo>
                  <a:lnTo>
                    <a:pt x="156" y="196"/>
                  </a:lnTo>
                  <a:cubicBezTo>
                    <a:pt x="59" y="293"/>
                    <a:pt x="0" y="440"/>
                    <a:pt x="0" y="587"/>
                  </a:cubicBezTo>
                  <a:cubicBezTo>
                    <a:pt x="10" y="723"/>
                    <a:pt x="59" y="850"/>
                    <a:pt x="156" y="948"/>
                  </a:cubicBezTo>
                  <a:cubicBezTo>
                    <a:pt x="264" y="1036"/>
                    <a:pt x="401" y="1095"/>
                    <a:pt x="537" y="1095"/>
                  </a:cubicBezTo>
                  <a:cubicBezTo>
                    <a:pt x="674" y="1095"/>
                    <a:pt x="801" y="1036"/>
                    <a:pt x="899" y="938"/>
                  </a:cubicBezTo>
                  <a:lnTo>
                    <a:pt x="948" y="899"/>
                  </a:lnTo>
                  <a:cubicBezTo>
                    <a:pt x="1046" y="801"/>
                    <a:pt x="1104" y="655"/>
                    <a:pt x="1094" y="508"/>
                  </a:cubicBezTo>
                  <a:cubicBezTo>
                    <a:pt x="1094" y="362"/>
                    <a:pt x="1036" y="235"/>
                    <a:pt x="938" y="147"/>
                  </a:cubicBezTo>
                  <a:cubicBezTo>
                    <a:pt x="840" y="49"/>
                    <a:pt x="704" y="0"/>
                    <a:pt x="567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45" name="Google Shape;1145;p24"/>
            <p:cNvSpPr/>
            <p:nvPr/>
          </p:nvSpPr>
          <p:spPr>
            <a:xfrm>
              <a:off x="371785" y="6710184"/>
              <a:ext cx="159445" cy="161626"/>
            </a:xfrm>
            <a:custGeom>
              <a:avLst/>
              <a:gdLst/>
              <a:ahLst/>
              <a:cxnLst/>
              <a:rect l="l" t="t" r="r" b="b"/>
              <a:pathLst>
                <a:path w="1408" h="1399" extrusionOk="0">
                  <a:moveTo>
                    <a:pt x="724" y="314"/>
                  </a:moveTo>
                  <a:cubicBezTo>
                    <a:pt x="822" y="314"/>
                    <a:pt x="919" y="343"/>
                    <a:pt x="997" y="421"/>
                  </a:cubicBezTo>
                  <a:cubicBezTo>
                    <a:pt x="1144" y="558"/>
                    <a:pt x="1134" y="812"/>
                    <a:pt x="997" y="949"/>
                  </a:cubicBezTo>
                  <a:lnTo>
                    <a:pt x="949" y="988"/>
                  </a:lnTo>
                  <a:cubicBezTo>
                    <a:pt x="880" y="1066"/>
                    <a:pt x="782" y="1095"/>
                    <a:pt x="694" y="1095"/>
                  </a:cubicBezTo>
                  <a:cubicBezTo>
                    <a:pt x="597" y="1095"/>
                    <a:pt x="499" y="1056"/>
                    <a:pt x="421" y="988"/>
                  </a:cubicBezTo>
                  <a:cubicBezTo>
                    <a:pt x="274" y="851"/>
                    <a:pt x="284" y="597"/>
                    <a:pt x="421" y="460"/>
                  </a:cubicBezTo>
                  <a:lnTo>
                    <a:pt x="460" y="421"/>
                  </a:lnTo>
                  <a:cubicBezTo>
                    <a:pt x="538" y="343"/>
                    <a:pt x="626" y="314"/>
                    <a:pt x="724" y="314"/>
                  </a:cubicBezTo>
                  <a:close/>
                  <a:moveTo>
                    <a:pt x="724" y="1"/>
                  </a:moveTo>
                  <a:cubicBezTo>
                    <a:pt x="538" y="1"/>
                    <a:pt x="372" y="69"/>
                    <a:pt x="245" y="196"/>
                  </a:cubicBezTo>
                  <a:lnTo>
                    <a:pt x="206" y="245"/>
                  </a:lnTo>
                  <a:cubicBezTo>
                    <a:pt x="79" y="372"/>
                    <a:pt x="1" y="558"/>
                    <a:pt x="11" y="744"/>
                  </a:cubicBezTo>
                  <a:cubicBezTo>
                    <a:pt x="11" y="929"/>
                    <a:pt x="89" y="1095"/>
                    <a:pt x="216" y="1213"/>
                  </a:cubicBezTo>
                  <a:cubicBezTo>
                    <a:pt x="343" y="1330"/>
                    <a:pt x="519" y="1398"/>
                    <a:pt x="694" y="1398"/>
                  </a:cubicBezTo>
                  <a:cubicBezTo>
                    <a:pt x="870" y="1398"/>
                    <a:pt x="1036" y="1330"/>
                    <a:pt x="1164" y="1203"/>
                  </a:cubicBezTo>
                  <a:lnTo>
                    <a:pt x="1173" y="1193"/>
                  </a:lnTo>
                  <a:lnTo>
                    <a:pt x="1212" y="1164"/>
                  </a:lnTo>
                  <a:cubicBezTo>
                    <a:pt x="1339" y="1037"/>
                    <a:pt x="1408" y="851"/>
                    <a:pt x="1408" y="665"/>
                  </a:cubicBezTo>
                  <a:cubicBezTo>
                    <a:pt x="1398" y="480"/>
                    <a:pt x="1330" y="314"/>
                    <a:pt x="1203" y="196"/>
                  </a:cubicBezTo>
                  <a:cubicBezTo>
                    <a:pt x="1066" y="69"/>
                    <a:pt x="900" y="1"/>
                    <a:pt x="724" y="1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46" name="Google Shape;1146;p24"/>
            <p:cNvSpPr/>
            <p:nvPr/>
          </p:nvSpPr>
          <p:spPr>
            <a:xfrm>
              <a:off x="371785" y="2212824"/>
              <a:ext cx="155029" cy="162666"/>
            </a:xfrm>
            <a:custGeom>
              <a:avLst/>
              <a:gdLst/>
              <a:ahLst/>
              <a:cxnLst/>
              <a:rect l="l" t="t" r="r" b="b"/>
              <a:pathLst>
                <a:path w="1369" h="1408" extrusionOk="0">
                  <a:moveTo>
                    <a:pt x="704" y="303"/>
                  </a:moveTo>
                  <a:cubicBezTo>
                    <a:pt x="900" y="303"/>
                    <a:pt x="1066" y="489"/>
                    <a:pt x="1066" y="684"/>
                  </a:cubicBezTo>
                  <a:lnTo>
                    <a:pt x="1066" y="724"/>
                  </a:lnTo>
                  <a:cubicBezTo>
                    <a:pt x="1066" y="929"/>
                    <a:pt x="890" y="1085"/>
                    <a:pt x="685" y="1095"/>
                  </a:cubicBezTo>
                  <a:lnTo>
                    <a:pt x="675" y="1095"/>
                  </a:lnTo>
                  <a:cubicBezTo>
                    <a:pt x="480" y="1095"/>
                    <a:pt x="313" y="909"/>
                    <a:pt x="313" y="724"/>
                  </a:cubicBezTo>
                  <a:lnTo>
                    <a:pt x="313" y="684"/>
                  </a:lnTo>
                  <a:cubicBezTo>
                    <a:pt x="313" y="469"/>
                    <a:pt x="480" y="313"/>
                    <a:pt x="685" y="303"/>
                  </a:cubicBezTo>
                  <a:close/>
                  <a:moveTo>
                    <a:pt x="675" y="0"/>
                  </a:moveTo>
                  <a:cubicBezTo>
                    <a:pt x="294" y="20"/>
                    <a:pt x="1" y="313"/>
                    <a:pt x="1" y="684"/>
                  </a:cubicBezTo>
                  <a:lnTo>
                    <a:pt x="1" y="724"/>
                  </a:lnTo>
                  <a:cubicBezTo>
                    <a:pt x="1" y="1095"/>
                    <a:pt x="313" y="1408"/>
                    <a:pt x="675" y="1408"/>
                  </a:cubicBezTo>
                  <a:lnTo>
                    <a:pt x="704" y="1408"/>
                  </a:lnTo>
                  <a:cubicBezTo>
                    <a:pt x="1076" y="1388"/>
                    <a:pt x="1369" y="1085"/>
                    <a:pt x="1369" y="724"/>
                  </a:cubicBezTo>
                  <a:lnTo>
                    <a:pt x="1369" y="684"/>
                  </a:lnTo>
                  <a:cubicBezTo>
                    <a:pt x="1369" y="313"/>
                    <a:pt x="1066" y="0"/>
                    <a:pt x="7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47" name="Google Shape;1147;p24"/>
            <p:cNvSpPr/>
            <p:nvPr/>
          </p:nvSpPr>
          <p:spPr>
            <a:xfrm>
              <a:off x="414931" y="2562765"/>
              <a:ext cx="116300" cy="122000"/>
            </a:xfrm>
            <a:custGeom>
              <a:avLst/>
              <a:gdLst/>
              <a:ahLst/>
              <a:cxnLst/>
              <a:rect l="l" t="t" r="r" b="b"/>
              <a:pathLst>
                <a:path w="1027" h="1056" extrusionOk="0">
                  <a:moveTo>
                    <a:pt x="519" y="1"/>
                  </a:moveTo>
                  <a:cubicBezTo>
                    <a:pt x="177" y="1"/>
                    <a:pt x="1" y="264"/>
                    <a:pt x="1" y="528"/>
                  </a:cubicBezTo>
                  <a:cubicBezTo>
                    <a:pt x="1" y="665"/>
                    <a:pt x="40" y="792"/>
                    <a:pt x="128" y="890"/>
                  </a:cubicBezTo>
                  <a:cubicBezTo>
                    <a:pt x="226" y="997"/>
                    <a:pt x="362" y="1056"/>
                    <a:pt x="519" y="1056"/>
                  </a:cubicBezTo>
                  <a:cubicBezTo>
                    <a:pt x="851" y="1056"/>
                    <a:pt x="1027" y="792"/>
                    <a:pt x="1027" y="528"/>
                  </a:cubicBezTo>
                  <a:cubicBezTo>
                    <a:pt x="1027" y="391"/>
                    <a:pt x="988" y="264"/>
                    <a:pt x="900" y="176"/>
                  </a:cubicBezTo>
                  <a:cubicBezTo>
                    <a:pt x="812" y="59"/>
                    <a:pt x="665" y="1"/>
                    <a:pt x="519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48" name="Google Shape;1148;p24"/>
            <p:cNvSpPr/>
            <p:nvPr/>
          </p:nvSpPr>
          <p:spPr>
            <a:xfrm>
              <a:off x="397265" y="2545782"/>
              <a:ext cx="151745" cy="157121"/>
            </a:xfrm>
            <a:custGeom>
              <a:avLst/>
              <a:gdLst/>
              <a:ahLst/>
              <a:cxnLst/>
              <a:rect l="l" t="t" r="r" b="b"/>
              <a:pathLst>
                <a:path w="1340" h="1360" extrusionOk="0">
                  <a:moveTo>
                    <a:pt x="675" y="304"/>
                  </a:moveTo>
                  <a:cubicBezTo>
                    <a:pt x="1153" y="304"/>
                    <a:pt x="1153" y="1056"/>
                    <a:pt x="675" y="1056"/>
                  </a:cubicBezTo>
                  <a:cubicBezTo>
                    <a:pt x="186" y="1056"/>
                    <a:pt x="186" y="304"/>
                    <a:pt x="675" y="304"/>
                  </a:cubicBezTo>
                  <a:close/>
                  <a:moveTo>
                    <a:pt x="675" y="1"/>
                  </a:moveTo>
                  <a:cubicBezTo>
                    <a:pt x="294" y="1"/>
                    <a:pt x="0" y="294"/>
                    <a:pt x="0" y="675"/>
                  </a:cubicBezTo>
                  <a:cubicBezTo>
                    <a:pt x="0" y="851"/>
                    <a:pt x="59" y="1017"/>
                    <a:pt x="167" y="1134"/>
                  </a:cubicBezTo>
                  <a:cubicBezTo>
                    <a:pt x="294" y="1281"/>
                    <a:pt x="469" y="1359"/>
                    <a:pt x="675" y="1359"/>
                  </a:cubicBezTo>
                  <a:cubicBezTo>
                    <a:pt x="870" y="1359"/>
                    <a:pt x="1046" y="1281"/>
                    <a:pt x="1173" y="1134"/>
                  </a:cubicBezTo>
                  <a:cubicBezTo>
                    <a:pt x="1281" y="1017"/>
                    <a:pt x="1339" y="851"/>
                    <a:pt x="1339" y="675"/>
                  </a:cubicBezTo>
                  <a:cubicBezTo>
                    <a:pt x="1339" y="294"/>
                    <a:pt x="1046" y="1"/>
                    <a:pt x="675" y="1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49" name="Google Shape;1149;p24"/>
            <p:cNvSpPr/>
            <p:nvPr/>
          </p:nvSpPr>
          <p:spPr>
            <a:xfrm>
              <a:off x="389565" y="7060125"/>
              <a:ext cx="119584" cy="127776"/>
            </a:xfrm>
            <a:custGeom>
              <a:avLst/>
              <a:gdLst/>
              <a:ahLst/>
              <a:cxnLst/>
              <a:rect l="l" t="t" r="r" b="b"/>
              <a:pathLst>
                <a:path w="1056" h="1106" extrusionOk="0">
                  <a:moveTo>
                    <a:pt x="518" y="1"/>
                  </a:moveTo>
                  <a:cubicBezTo>
                    <a:pt x="235" y="11"/>
                    <a:pt x="0" y="245"/>
                    <a:pt x="0" y="529"/>
                  </a:cubicBezTo>
                  <a:lnTo>
                    <a:pt x="0" y="577"/>
                  </a:lnTo>
                  <a:cubicBezTo>
                    <a:pt x="0" y="851"/>
                    <a:pt x="244" y="1105"/>
                    <a:pt x="518" y="1105"/>
                  </a:cubicBezTo>
                  <a:lnTo>
                    <a:pt x="537" y="1105"/>
                  </a:lnTo>
                  <a:cubicBezTo>
                    <a:pt x="831" y="1086"/>
                    <a:pt x="1055" y="861"/>
                    <a:pt x="1055" y="577"/>
                  </a:cubicBezTo>
                  <a:lnTo>
                    <a:pt x="1055" y="529"/>
                  </a:lnTo>
                  <a:cubicBezTo>
                    <a:pt x="1055" y="245"/>
                    <a:pt x="821" y="1"/>
                    <a:pt x="547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50" name="Google Shape;1150;p24"/>
            <p:cNvSpPr/>
            <p:nvPr/>
          </p:nvSpPr>
          <p:spPr>
            <a:xfrm>
              <a:off x="371785" y="7043258"/>
              <a:ext cx="155029" cy="161511"/>
            </a:xfrm>
            <a:custGeom>
              <a:avLst/>
              <a:gdLst/>
              <a:ahLst/>
              <a:cxnLst/>
              <a:rect l="l" t="t" r="r" b="b"/>
              <a:pathLst>
                <a:path w="1369" h="1398" extrusionOk="0">
                  <a:moveTo>
                    <a:pt x="704" y="303"/>
                  </a:moveTo>
                  <a:cubicBezTo>
                    <a:pt x="900" y="303"/>
                    <a:pt x="1066" y="489"/>
                    <a:pt x="1066" y="675"/>
                  </a:cubicBezTo>
                  <a:lnTo>
                    <a:pt x="1066" y="723"/>
                  </a:lnTo>
                  <a:cubicBezTo>
                    <a:pt x="1066" y="929"/>
                    <a:pt x="890" y="1085"/>
                    <a:pt x="685" y="1095"/>
                  </a:cubicBezTo>
                  <a:lnTo>
                    <a:pt x="675" y="1095"/>
                  </a:lnTo>
                  <a:cubicBezTo>
                    <a:pt x="480" y="1095"/>
                    <a:pt x="313" y="909"/>
                    <a:pt x="313" y="714"/>
                  </a:cubicBezTo>
                  <a:lnTo>
                    <a:pt x="313" y="675"/>
                  </a:lnTo>
                  <a:cubicBezTo>
                    <a:pt x="313" y="469"/>
                    <a:pt x="480" y="313"/>
                    <a:pt x="685" y="303"/>
                  </a:cubicBezTo>
                  <a:close/>
                  <a:moveTo>
                    <a:pt x="675" y="0"/>
                  </a:moveTo>
                  <a:cubicBezTo>
                    <a:pt x="294" y="10"/>
                    <a:pt x="1" y="313"/>
                    <a:pt x="1" y="675"/>
                  </a:cubicBezTo>
                  <a:lnTo>
                    <a:pt x="1" y="723"/>
                  </a:lnTo>
                  <a:cubicBezTo>
                    <a:pt x="1" y="1085"/>
                    <a:pt x="313" y="1398"/>
                    <a:pt x="675" y="1398"/>
                  </a:cubicBezTo>
                  <a:lnTo>
                    <a:pt x="704" y="1398"/>
                  </a:lnTo>
                  <a:cubicBezTo>
                    <a:pt x="1076" y="1378"/>
                    <a:pt x="1369" y="1085"/>
                    <a:pt x="1369" y="723"/>
                  </a:cubicBezTo>
                  <a:lnTo>
                    <a:pt x="1369" y="675"/>
                  </a:lnTo>
                  <a:cubicBezTo>
                    <a:pt x="1369" y="313"/>
                    <a:pt x="1066" y="0"/>
                    <a:pt x="704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151" name="Google Shape;1151;p24"/>
          <p:cNvGrpSpPr/>
          <p:nvPr/>
        </p:nvGrpSpPr>
        <p:grpSpPr>
          <a:xfrm>
            <a:off x="9818252" y="184569"/>
            <a:ext cx="2608025" cy="1924936"/>
            <a:chOff x="7211282" y="106518"/>
            <a:chExt cx="2205705" cy="1627990"/>
          </a:xfrm>
        </p:grpSpPr>
        <p:sp>
          <p:nvSpPr>
            <p:cNvPr id="1152" name="Google Shape;1152;p24"/>
            <p:cNvSpPr/>
            <p:nvPr/>
          </p:nvSpPr>
          <p:spPr>
            <a:xfrm>
              <a:off x="7327543" y="160139"/>
              <a:ext cx="2078847" cy="1564726"/>
            </a:xfrm>
            <a:custGeom>
              <a:avLst/>
              <a:gdLst/>
              <a:ahLst/>
              <a:cxnLst/>
              <a:rect l="l" t="t" r="r" b="b"/>
              <a:pathLst>
                <a:path w="19615" h="14764" extrusionOk="0">
                  <a:moveTo>
                    <a:pt x="11631" y="1"/>
                  </a:moveTo>
                  <a:cubicBezTo>
                    <a:pt x="10854" y="1"/>
                    <a:pt x="7004" y="157"/>
                    <a:pt x="6126" y="284"/>
                  </a:cubicBezTo>
                  <a:cubicBezTo>
                    <a:pt x="5212" y="415"/>
                    <a:pt x="337" y="415"/>
                    <a:pt x="210" y="429"/>
                  </a:cubicBezTo>
                  <a:cubicBezTo>
                    <a:pt x="210" y="429"/>
                    <a:pt x="14" y="12935"/>
                    <a:pt x="5" y="13653"/>
                  </a:cubicBezTo>
                  <a:cubicBezTo>
                    <a:pt x="1" y="13987"/>
                    <a:pt x="150" y="14077"/>
                    <a:pt x="311" y="14077"/>
                  </a:cubicBezTo>
                  <a:cubicBezTo>
                    <a:pt x="496" y="14077"/>
                    <a:pt x="696" y="13958"/>
                    <a:pt x="696" y="13958"/>
                  </a:cubicBezTo>
                  <a:lnTo>
                    <a:pt x="696" y="13958"/>
                  </a:lnTo>
                  <a:lnTo>
                    <a:pt x="446" y="14759"/>
                  </a:lnTo>
                  <a:cubicBezTo>
                    <a:pt x="446" y="14759"/>
                    <a:pt x="857" y="14763"/>
                    <a:pt x="1419" y="14763"/>
                  </a:cubicBezTo>
                  <a:cubicBezTo>
                    <a:pt x="2543" y="14763"/>
                    <a:pt x="4275" y="14745"/>
                    <a:pt x="4548" y="14636"/>
                  </a:cubicBezTo>
                  <a:cubicBezTo>
                    <a:pt x="4957" y="14472"/>
                    <a:pt x="10415" y="14599"/>
                    <a:pt x="11429" y="14463"/>
                  </a:cubicBezTo>
                  <a:cubicBezTo>
                    <a:pt x="12438" y="14322"/>
                    <a:pt x="19614" y="14322"/>
                    <a:pt x="19614" y="14322"/>
                  </a:cubicBezTo>
                  <a:lnTo>
                    <a:pt x="19537" y="13572"/>
                  </a:lnTo>
                  <a:cubicBezTo>
                    <a:pt x="19537" y="13572"/>
                    <a:pt x="19483" y="10743"/>
                    <a:pt x="19455" y="9956"/>
                  </a:cubicBezTo>
                  <a:cubicBezTo>
                    <a:pt x="19428" y="9165"/>
                    <a:pt x="19173" y="697"/>
                    <a:pt x="19173" y="697"/>
                  </a:cubicBezTo>
                  <a:lnTo>
                    <a:pt x="18523" y="538"/>
                  </a:lnTo>
                  <a:lnTo>
                    <a:pt x="18418" y="247"/>
                  </a:lnTo>
                  <a:cubicBezTo>
                    <a:pt x="18418" y="247"/>
                    <a:pt x="16477" y="97"/>
                    <a:pt x="16145" y="74"/>
                  </a:cubicBezTo>
                  <a:cubicBezTo>
                    <a:pt x="15817" y="56"/>
                    <a:pt x="12247" y="11"/>
                    <a:pt x="11711" y="2"/>
                  </a:cubicBezTo>
                  <a:cubicBezTo>
                    <a:pt x="11690" y="1"/>
                    <a:pt x="11663" y="1"/>
                    <a:pt x="116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53" name="Google Shape;1153;p24"/>
            <p:cNvSpPr/>
            <p:nvPr/>
          </p:nvSpPr>
          <p:spPr>
            <a:xfrm>
              <a:off x="7307300" y="149646"/>
              <a:ext cx="2018119" cy="1514914"/>
            </a:xfrm>
            <a:custGeom>
              <a:avLst/>
              <a:gdLst/>
              <a:ahLst/>
              <a:cxnLst/>
              <a:rect l="l" t="t" r="r" b="b"/>
              <a:pathLst>
                <a:path w="19042" h="14294" extrusionOk="0">
                  <a:moveTo>
                    <a:pt x="11449" y="199"/>
                  </a:moveTo>
                  <a:cubicBezTo>
                    <a:pt x="11956" y="199"/>
                    <a:pt x="12463" y="208"/>
                    <a:pt x="12970" y="228"/>
                  </a:cubicBezTo>
                  <a:cubicBezTo>
                    <a:pt x="13669" y="257"/>
                    <a:pt x="14362" y="266"/>
                    <a:pt x="15058" y="266"/>
                  </a:cubicBezTo>
                  <a:cubicBezTo>
                    <a:pt x="15232" y="266"/>
                    <a:pt x="15406" y="265"/>
                    <a:pt x="15581" y="264"/>
                  </a:cubicBezTo>
                  <a:cubicBezTo>
                    <a:pt x="15618" y="264"/>
                    <a:pt x="15656" y="264"/>
                    <a:pt x="15693" y="264"/>
                  </a:cubicBezTo>
                  <a:cubicBezTo>
                    <a:pt x="16091" y="264"/>
                    <a:pt x="16487" y="285"/>
                    <a:pt x="16886" y="314"/>
                  </a:cubicBezTo>
                  <a:cubicBezTo>
                    <a:pt x="17131" y="333"/>
                    <a:pt x="17377" y="355"/>
                    <a:pt x="17618" y="378"/>
                  </a:cubicBezTo>
                  <a:cubicBezTo>
                    <a:pt x="17741" y="387"/>
                    <a:pt x="17864" y="396"/>
                    <a:pt x="17986" y="405"/>
                  </a:cubicBezTo>
                  <a:cubicBezTo>
                    <a:pt x="18004" y="407"/>
                    <a:pt x="18027" y="407"/>
                    <a:pt x="18052" y="407"/>
                  </a:cubicBezTo>
                  <a:cubicBezTo>
                    <a:pt x="18096" y="407"/>
                    <a:pt x="18149" y="406"/>
                    <a:pt x="18203" y="406"/>
                  </a:cubicBezTo>
                  <a:cubicBezTo>
                    <a:pt x="18298" y="406"/>
                    <a:pt x="18395" y="411"/>
                    <a:pt x="18446" y="437"/>
                  </a:cubicBezTo>
                  <a:cubicBezTo>
                    <a:pt x="18614" y="528"/>
                    <a:pt x="18591" y="933"/>
                    <a:pt x="18591" y="1074"/>
                  </a:cubicBezTo>
                  <a:cubicBezTo>
                    <a:pt x="18596" y="1342"/>
                    <a:pt x="18596" y="1615"/>
                    <a:pt x="18600" y="1883"/>
                  </a:cubicBezTo>
                  <a:cubicBezTo>
                    <a:pt x="18609" y="2402"/>
                    <a:pt x="18619" y="2916"/>
                    <a:pt x="18628" y="3434"/>
                  </a:cubicBezTo>
                  <a:cubicBezTo>
                    <a:pt x="18646" y="4489"/>
                    <a:pt x="18673" y="5549"/>
                    <a:pt x="18700" y="6604"/>
                  </a:cubicBezTo>
                  <a:cubicBezTo>
                    <a:pt x="18763" y="8943"/>
                    <a:pt x="18831" y="11286"/>
                    <a:pt x="18850" y="13625"/>
                  </a:cubicBezTo>
                  <a:lnTo>
                    <a:pt x="18850" y="13625"/>
                  </a:lnTo>
                  <a:cubicBezTo>
                    <a:pt x="13998" y="13856"/>
                    <a:pt x="9141" y="13785"/>
                    <a:pt x="4289" y="13921"/>
                  </a:cubicBezTo>
                  <a:cubicBezTo>
                    <a:pt x="2938" y="13961"/>
                    <a:pt x="1592" y="14015"/>
                    <a:pt x="245" y="14096"/>
                  </a:cubicBezTo>
                  <a:lnTo>
                    <a:pt x="245" y="14096"/>
                  </a:lnTo>
                  <a:cubicBezTo>
                    <a:pt x="193" y="9602"/>
                    <a:pt x="255" y="5109"/>
                    <a:pt x="433" y="620"/>
                  </a:cubicBezTo>
                  <a:lnTo>
                    <a:pt x="433" y="620"/>
                  </a:lnTo>
                  <a:cubicBezTo>
                    <a:pt x="2571" y="549"/>
                    <a:pt x="4712" y="494"/>
                    <a:pt x="6845" y="369"/>
                  </a:cubicBezTo>
                  <a:cubicBezTo>
                    <a:pt x="8380" y="280"/>
                    <a:pt x="9913" y="199"/>
                    <a:pt x="11449" y="199"/>
                  </a:cubicBezTo>
                  <a:close/>
                  <a:moveTo>
                    <a:pt x="11175" y="0"/>
                  </a:moveTo>
                  <a:cubicBezTo>
                    <a:pt x="11147" y="0"/>
                    <a:pt x="11120" y="0"/>
                    <a:pt x="11092" y="1"/>
                  </a:cubicBezTo>
                  <a:cubicBezTo>
                    <a:pt x="10055" y="5"/>
                    <a:pt x="9018" y="46"/>
                    <a:pt x="7986" y="105"/>
                  </a:cubicBezTo>
                  <a:cubicBezTo>
                    <a:pt x="5435" y="255"/>
                    <a:pt x="2888" y="346"/>
                    <a:pt x="337" y="433"/>
                  </a:cubicBezTo>
                  <a:cubicBezTo>
                    <a:pt x="283" y="433"/>
                    <a:pt x="242" y="474"/>
                    <a:pt x="242" y="528"/>
                  </a:cubicBezTo>
                  <a:cubicBezTo>
                    <a:pt x="60" y="5071"/>
                    <a:pt x="1" y="9619"/>
                    <a:pt x="55" y="14166"/>
                  </a:cubicBezTo>
                  <a:cubicBezTo>
                    <a:pt x="55" y="14216"/>
                    <a:pt x="87" y="14246"/>
                    <a:pt x="125" y="14255"/>
                  </a:cubicBezTo>
                  <a:lnTo>
                    <a:pt x="125" y="14255"/>
                  </a:lnTo>
                  <a:cubicBezTo>
                    <a:pt x="140" y="14278"/>
                    <a:pt x="165" y="14294"/>
                    <a:pt x="201" y="14294"/>
                  </a:cubicBezTo>
                  <a:cubicBezTo>
                    <a:pt x="202" y="14294"/>
                    <a:pt x="204" y="14294"/>
                    <a:pt x="205" y="14294"/>
                  </a:cubicBezTo>
                  <a:cubicBezTo>
                    <a:pt x="5080" y="13993"/>
                    <a:pt x="9973" y="14053"/>
                    <a:pt x="14858" y="13948"/>
                  </a:cubicBezTo>
                  <a:cubicBezTo>
                    <a:pt x="16222" y="13921"/>
                    <a:pt x="17582" y="13880"/>
                    <a:pt x="18946" y="13812"/>
                  </a:cubicBezTo>
                  <a:cubicBezTo>
                    <a:pt x="18996" y="13812"/>
                    <a:pt x="19041" y="13771"/>
                    <a:pt x="19041" y="13716"/>
                  </a:cubicBezTo>
                  <a:cubicBezTo>
                    <a:pt x="19023" y="11524"/>
                    <a:pt x="18964" y="9328"/>
                    <a:pt x="18910" y="7136"/>
                  </a:cubicBezTo>
                  <a:cubicBezTo>
                    <a:pt x="18882" y="6044"/>
                    <a:pt x="18850" y="4948"/>
                    <a:pt x="18828" y="3852"/>
                  </a:cubicBezTo>
                  <a:cubicBezTo>
                    <a:pt x="18805" y="2806"/>
                    <a:pt x="18823" y="1751"/>
                    <a:pt x="18764" y="715"/>
                  </a:cubicBezTo>
                  <a:cubicBezTo>
                    <a:pt x="18750" y="396"/>
                    <a:pt x="18746" y="264"/>
                    <a:pt x="18396" y="242"/>
                  </a:cubicBezTo>
                  <a:cubicBezTo>
                    <a:pt x="17855" y="210"/>
                    <a:pt x="17318" y="155"/>
                    <a:pt x="16781" y="114"/>
                  </a:cubicBezTo>
                  <a:cubicBezTo>
                    <a:pt x="16405" y="87"/>
                    <a:pt x="16029" y="80"/>
                    <a:pt x="15652" y="80"/>
                  </a:cubicBezTo>
                  <a:cubicBezTo>
                    <a:pt x="15241" y="80"/>
                    <a:pt x="14829" y="88"/>
                    <a:pt x="14418" y="88"/>
                  </a:cubicBezTo>
                  <a:cubicBezTo>
                    <a:pt x="14332" y="88"/>
                    <a:pt x="14247" y="88"/>
                    <a:pt x="14162" y="87"/>
                  </a:cubicBezTo>
                  <a:cubicBezTo>
                    <a:pt x="13166" y="78"/>
                    <a:pt x="12171" y="0"/>
                    <a:pt x="11175" y="0"/>
                  </a:cubicBezTo>
                  <a:close/>
                </a:path>
              </a:pathLst>
            </a:custGeom>
            <a:solidFill>
              <a:srgbClr val="4C4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54" name="Google Shape;1154;p24"/>
            <p:cNvSpPr/>
            <p:nvPr/>
          </p:nvSpPr>
          <p:spPr>
            <a:xfrm>
              <a:off x="7363682" y="214613"/>
              <a:ext cx="2053305" cy="1519895"/>
            </a:xfrm>
            <a:custGeom>
              <a:avLst/>
              <a:gdLst/>
              <a:ahLst/>
              <a:cxnLst/>
              <a:rect l="l" t="t" r="r" b="b"/>
              <a:pathLst>
                <a:path w="19374" h="14341" extrusionOk="0">
                  <a:moveTo>
                    <a:pt x="18302" y="0"/>
                  </a:moveTo>
                  <a:cubicBezTo>
                    <a:pt x="18191" y="0"/>
                    <a:pt x="18151" y="171"/>
                    <a:pt x="18268" y="188"/>
                  </a:cubicBezTo>
                  <a:cubicBezTo>
                    <a:pt x="18424" y="216"/>
                    <a:pt x="18583" y="240"/>
                    <a:pt x="18739" y="264"/>
                  </a:cubicBezTo>
                  <a:lnTo>
                    <a:pt x="18739" y="264"/>
                  </a:lnTo>
                  <a:cubicBezTo>
                    <a:pt x="18853" y="4039"/>
                    <a:pt x="18992" y="7809"/>
                    <a:pt x="19073" y="11584"/>
                  </a:cubicBezTo>
                  <a:cubicBezTo>
                    <a:pt x="19087" y="12304"/>
                    <a:pt x="19083" y="13019"/>
                    <a:pt x="19168" y="13735"/>
                  </a:cubicBezTo>
                  <a:lnTo>
                    <a:pt x="19168" y="13735"/>
                  </a:lnTo>
                  <a:cubicBezTo>
                    <a:pt x="19145" y="13738"/>
                    <a:pt x="19121" y="13739"/>
                    <a:pt x="19097" y="13739"/>
                  </a:cubicBezTo>
                  <a:cubicBezTo>
                    <a:pt x="18986" y="13739"/>
                    <a:pt x="18867" y="13714"/>
                    <a:pt x="18769" y="13708"/>
                  </a:cubicBezTo>
                  <a:cubicBezTo>
                    <a:pt x="18496" y="13685"/>
                    <a:pt x="18214" y="13690"/>
                    <a:pt x="17941" y="13685"/>
                  </a:cubicBezTo>
                  <a:cubicBezTo>
                    <a:pt x="17537" y="13677"/>
                    <a:pt x="17134" y="13673"/>
                    <a:pt x="16730" y="13673"/>
                  </a:cubicBezTo>
                  <a:cubicBezTo>
                    <a:pt x="16497" y="13673"/>
                    <a:pt x="16264" y="13674"/>
                    <a:pt x="16031" y="13676"/>
                  </a:cubicBezTo>
                  <a:cubicBezTo>
                    <a:pt x="14735" y="13694"/>
                    <a:pt x="13448" y="13781"/>
                    <a:pt x="12156" y="13835"/>
                  </a:cubicBezTo>
                  <a:cubicBezTo>
                    <a:pt x="11734" y="13855"/>
                    <a:pt x="11310" y="13860"/>
                    <a:pt x="10887" y="13860"/>
                  </a:cubicBezTo>
                  <a:cubicBezTo>
                    <a:pt x="10290" y="13860"/>
                    <a:pt x="9693" y="13849"/>
                    <a:pt x="9096" y="13849"/>
                  </a:cubicBezTo>
                  <a:cubicBezTo>
                    <a:pt x="8828" y="13849"/>
                    <a:pt x="8559" y="13851"/>
                    <a:pt x="8291" y="13858"/>
                  </a:cubicBezTo>
                  <a:cubicBezTo>
                    <a:pt x="7009" y="13890"/>
                    <a:pt x="5731" y="13953"/>
                    <a:pt x="4453" y="14017"/>
                  </a:cubicBezTo>
                  <a:cubicBezTo>
                    <a:pt x="3040" y="14084"/>
                    <a:pt x="1627" y="14141"/>
                    <a:pt x="218" y="14149"/>
                  </a:cubicBezTo>
                  <a:lnTo>
                    <a:pt x="218" y="14149"/>
                  </a:lnTo>
                  <a:cubicBezTo>
                    <a:pt x="247" y="13982"/>
                    <a:pt x="276" y="13818"/>
                    <a:pt x="305" y="13653"/>
                  </a:cubicBezTo>
                  <a:cubicBezTo>
                    <a:pt x="319" y="13579"/>
                    <a:pt x="258" y="13530"/>
                    <a:pt x="202" y="13530"/>
                  </a:cubicBezTo>
                  <a:cubicBezTo>
                    <a:pt x="166" y="13530"/>
                    <a:pt x="132" y="13550"/>
                    <a:pt x="123" y="13599"/>
                  </a:cubicBezTo>
                  <a:cubicBezTo>
                    <a:pt x="87" y="13803"/>
                    <a:pt x="51" y="14013"/>
                    <a:pt x="10" y="14217"/>
                  </a:cubicBezTo>
                  <a:cubicBezTo>
                    <a:pt x="1" y="14276"/>
                    <a:pt x="37" y="14340"/>
                    <a:pt x="105" y="14340"/>
                  </a:cubicBezTo>
                  <a:cubicBezTo>
                    <a:pt x="2706" y="14335"/>
                    <a:pt x="5303" y="14135"/>
                    <a:pt x="7900" y="14058"/>
                  </a:cubicBezTo>
                  <a:cubicBezTo>
                    <a:pt x="8287" y="14047"/>
                    <a:pt x="8674" y="14044"/>
                    <a:pt x="9060" y="14044"/>
                  </a:cubicBezTo>
                  <a:cubicBezTo>
                    <a:pt x="9630" y="14044"/>
                    <a:pt x="10199" y="14051"/>
                    <a:pt x="10768" y="14051"/>
                  </a:cubicBezTo>
                  <a:cubicBezTo>
                    <a:pt x="11119" y="14051"/>
                    <a:pt x="11469" y="14048"/>
                    <a:pt x="11820" y="14040"/>
                  </a:cubicBezTo>
                  <a:cubicBezTo>
                    <a:pt x="13111" y="14008"/>
                    <a:pt x="14403" y="13894"/>
                    <a:pt x="15694" y="13876"/>
                  </a:cubicBezTo>
                  <a:cubicBezTo>
                    <a:pt x="16098" y="13869"/>
                    <a:pt x="16499" y="13865"/>
                    <a:pt x="16901" y="13865"/>
                  </a:cubicBezTo>
                  <a:cubicBezTo>
                    <a:pt x="17229" y="13865"/>
                    <a:pt x="17557" y="13868"/>
                    <a:pt x="17886" y="13872"/>
                  </a:cubicBezTo>
                  <a:cubicBezTo>
                    <a:pt x="18187" y="13876"/>
                    <a:pt x="18491" y="13872"/>
                    <a:pt x="18796" y="13899"/>
                  </a:cubicBezTo>
                  <a:cubicBezTo>
                    <a:pt x="18895" y="13908"/>
                    <a:pt x="19012" y="13930"/>
                    <a:pt x="19123" y="13930"/>
                  </a:cubicBezTo>
                  <a:cubicBezTo>
                    <a:pt x="19185" y="13930"/>
                    <a:pt x="19246" y="13923"/>
                    <a:pt x="19301" y="13903"/>
                  </a:cubicBezTo>
                  <a:cubicBezTo>
                    <a:pt x="19337" y="13890"/>
                    <a:pt x="19374" y="13853"/>
                    <a:pt x="19369" y="13808"/>
                  </a:cubicBezTo>
                  <a:cubicBezTo>
                    <a:pt x="19292" y="13199"/>
                    <a:pt x="19287" y="12594"/>
                    <a:pt x="19273" y="11980"/>
                  </a:cubicBezTo>
                  <a:cubicBezTo>
                    <a:pt x="19255" y="11038"/>
                    <a:pt x="19233" y="10097"/>
                    <a:pt x="19205" y="9156"/>
                  </a:cubicBezTo>
                  <a:cubicBezTo>
                    <a:pt x="19155" y="7259"/>
                    <a:pt x="19096" y="5363"/>
                    <a:pt x="19032" y="3467"/>
                  </a:cubicBezTo>
                  <a:cubicBezTo>
                    <a:pt x="18996" y="2371"/>
                    <a:pt x="18960" y="1275"/>
                    <a:pt x="18928" y="183"/>
                  </a:cubicBezTo>
                  <a:cubicBezTo>
                    <a:pt x="18928" y="142"/>
                    <a:pt x="18901" y="97"/>
                    <a:pt x="18860" y="92"/>
                  </a:cubicBezTo>
                  <a:cubicBezTo>
                    <a:pt x="18678" y="61"/>
                    <a:pt x="18496" y="33"/>
                    <a:pt x="18318" y="1"/>
                  </a:cubicBezTo>
                  <a:cubicBezTo>
                    <a:pt x="18313" y="1"/>
                    <a:pt x="18307" y="0"/>
                    <a:pt x="18302" y="0"/>
                  </a:cubicBezTo>
                  <a:close/>
                </a:path>
              </a:pathLst>
            </a:custGeom>
            <a:solidFill>
              <a:srgbClr val="4C4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55" name="Google Shape;1155;p24"/>
            <p:cNvSpPr/>
            <p:nvPr/>
          </p:nvSpPr>
          <p:spPr>
            <a:xfrm>
              <a:off x="8756496" y="356417"/>
              <a:ext cx="18971" cy="35928"/>
            </a:xfrm>
            <a:custGeom>
              <a:avLst/>
              <a:gdLst/>
              <a:ahLst/>
              <a:cxnLst/>
              <a:rect l="l" t="t" r="r" b="b"/>
              <a:pathLst>
                <a:path w="179" h="339" extrusionOk="0">
                  <a:moveTo>
                    <a:pt x="99" y="0"/>
                  </a:moveTo>
                  <a:cubicBezTo>
                    <a:pt x="97" y="0"/>
                    <a:pt x="95" y="0"/>
                    <a:pt x="92" y="0"/>
                  </a:cubicBezTo>
                  <a:cubicBezTo>
                    <a:pt x="51" y="5"/>
                    <a:pt x="29" y="46"/>
                    <a:pt x="29" y="87"/>
                  </a:cubicBezTo>
                  <a:cubicBezTo>
                    <a:pt x="29" y="141"/>
                    <a:pt x="19" y="196"/>
                    <a:pt x="10" y="251"/>
                  </a:cubicBezTo>
                  <a:cubicBezTo>
                    <a:pt x="0" y="307"/>
                    <a:pt x="42" y="339"/>
                    <a:pt x="83" y="339"/>
                  </a:cubicBezTo>
                  <a:cubicBezTo>
                    <a:pt x="116" y="339"/>
                    <a:pt x="148" y="320"/>
                    <a:pt x="156" y="278"/>
                  </a:cubicBezTo>
                  <a:cubicBezTo>
                    <a:pt x="170" y="210"/>
                    <a:pt x="174" y="137"/>
                    <a:pt x="174" y="69"/>
                  </a:cubicBezTo>
                  <a:cubicBezTo>
                    <a:pt x="178" y="30"/>
                    <a:pt x="135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56" name="Google Shape;1156;p24"/>
            <p:cNvSpPr/>
            <p:nvPr/>
          </p:nvSpPr>
          <p:spPr>
            <a:xfrm>
              <a:off x="8919496" y="382913"/>
              <a:ext cx="18865" cy="37306"/>
            </a:xfrm>
            <a:custGeom>
              <a:avLst/>
              <a:gdLst/>
              <a:ahLst/>
              <a:cxnLst/>
              <a:rect l="l" t="t" r="r" b="b"/>
              <a:pathLst>
                <a:path w="178" h="352" extrusionOk="0">
                  <a:moveTo>
                    <a:pt x="103" y="0"/>
                  </a:moveTo>
                  <a:cubicBezTo>
                    <a:pt x="101" y="0"/>
                    <a:pt x="98" y="0"/>
                    <a:pt x="96" y="1"/>
                  </a:cubicBezTo>
                  <a:cubicBezTo>
                    <a:pt x="50" y="5"/>
                    <a:pt x="28" y="42"/>
                    <a:pt x="28" y="87"/>
                  </a:cubicBezTo>
                  <a:cubicBezTo>
                    <a:pt x="28" y="146"/>
                    <a:pt x="19" y="201"/>
                    <a:pt x="9" y="260"/>
                  </a:cubicBezTo>
                  <a:cubicBezTo>
                    <a:pt x="0" y="301"/>
                    <a:pt x="32" y="342"/>
                    <a:pt x="69" y="351"/>
                  </a:cubicBezTo>
                  <a:cubicBezTo>
                    <a:pt x="72" y="351"/>
                    <a:pt x="75" y="351"/>
                    <a:pt x="77" y="351"/>
                  </a:cubicBezTo>
                  <a:cubicBezTo>
                    <a:pt x="115" y="351"/>
                    <a:pt x="147" y="325"/>
                    <a:pt x="155" y="287"/>
                  </a:cubicBezTo>
                  <a:cubicBezTo>
                    <a:pt x="173" y="214"/>
                    <a:pt x="178" y="142"/>
                    <a:pt x="178" y="69"/>
                  </a:cubicBezTo>
                  <a:cubicBezTo>
                    <a:pt x="178" y="31"/>
                    <a:pt x="138" y="0"/>
                    <a:pt x="1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grpSp>
          <p:nvGrpSpPr>
            <p:cNvPr id="1157" name="Google Shape;1157;p24"/>
            <p:cNvGrpSpPr/>
            <p:nvPr/>
          </p:nvGrpSpPr>
          <p:grpSpPr>
            <a:xfrm>
              <a:off x="7211282" y="106518"/>
              <a:ext cx="462826" cy="437708"/>
              <a:chOff x="8417757" y="225106"/>
              <a:chExt cx="462826" cy="437708"/>
            </a:xfrm>
          </p:grpSpPr>
          <p:sp>
            <p:nvSpPr>
              <p:cNvPr id="1158" name="Google Shape;1158;p24"/>
              <p:cNvSpPr/>
              <p:nvPr/>
            </p:nvSpPr>
            <p:spPr>
              <a:xfrm>
                <a:off x="8425494" y="234008"/>
                <a:ext cx="431455" cy="424036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4001" extrusionOk="0">
                    <a:moveTo>
                      <a:pt x="1990" y="0"/>
                    </a:moveTo>
                    <a:cubicBezTo>
                      <a:pt x="1536" y="0"/>
                      <a:pt x="1233" y="160"/>
                      <a:pt x="1233" y="160"/>
                    </a:cubicBezTo>
                    <a:cubicBezTo>
                      <a:pt x="1074" y="219"/>
                      <a:pt x="797" y="460"/>
                      <a:pt x="546" y="701"/>
                    </a:cubicBezTo>
                    <a:cubicBezTo>
                      <a:pt x="296" y="942"/>
                      <a:pt x="119" y="1447"/>
                      <a:pt x="60" y="1774"/>
                    </a:cubicBezTo>
                    <a:cubicBezTo>
                      <a:pt x="1" y="2106"/>
                      <a:pt x="142" y="2565"/>
                      <a:pt x="424" y="3115"/>
                    </a:cubicBezTo>
                    <a:cubicBezTo>
                      <a:pt x="710" y="3670"/>
                      <a:pt x="1188" y="3820"/>
                      <a:pt x="2002" y="3980"/>
                    </a:cubicBezTo>
                    <a:cubicBezTo>
                      <a:pt x="2073" y="3994"/>
                      <a:pt x="2143" y="4000"/>
                      <a:pt x="2211" y="4000"/>
                    </a:cubicBezTo>
                    <a:cubicBezTo>
                      <a:pt x="2929" y="4000"/>
                      <a:pt x="3485" y="3276"/>
                      <a:pt x="3689" y="3097"/>
                    </a:cubicBezTo>
                    <a:cubicBezTo>
                      <a:pt x="3907" y="2897"/>
                      <a:pt x="4071" y="2179"/>
                      <a:pt x="4048" y="1979"/>
                    </a:cubicBezTo>
                    <a:cubicBezTo>
                      <a:pt x="4025" y="1779"/>
                      <a:pt x="3907" y="1237"/>
                      <a:pt x="3725" y="996"/>
                    </a:cubicBezTo>
                    <a:cubicBezTo>
                      <a:pt x="3543" y="755"/>
                      <a:pt x="3198" y="246"/>
                      <a:pt x="2484" y="64"/>
                    </a:cubicBezTo>
                    <a:cubicBezTo>
                      <a:pt x="2306" y="18"/>
                      <a:pt x="2140" y="0"/>
                      <a:pt x="1990" y="0"/>
                    </a:cubicBezTo>
                    <a:close/>
                  </a:path>
                </a:pathLst>
              </a:custGeom>
              <a:solidFill>
                <a:srgbClr val="F3CC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59" name="Google Shape;1159;p24"/>
              <p:cNvSpPr/>
              <p:nvPr/>
            </p:nvSpPr>
            <p:spPr>
              <a:xfrm>
                <a:off x="8557971" y="356417"/>
                <a:ext cx="18971" cy="35928"/>
              </a:xfrm>
              <a:custGeom>
                <a:avLst/>
                <a:gdLst/>
                <a:ahLst/>
                <a:cxnLst/>
                <a:rect l="l" t="t" r="r" b="b"/>
                <a:pathLst>
                  <a:path w="179" h="339" extrusionOk="0">
                    <a:moveTo>
                      <a:pt x="99" y="0"/>
                    </a:moveTo>
                    <a:cubicBezTo>
                      <a:pt x="97" y="0"/>
                      <a:pt x="95" y="0"/>
                      <a:pt x="92" y="0"/>
                    </a:cubicBezTo>
                    <a:cubicBezTo>
                      <a:pt x="51" y="5"/>
                      <a:pt x="29" y="46"/>
                      <a:pt x="29" y="87"/>
                    </a:cubicBezTo>
                    <a:cubicBezTo>
                      <a:pt x="29" y="141"/>
                      <a:pt x="19" y="196"/>
                      <a:pt x="10" y="251"/>
                    </a:cubicBezTo>
                    <a:cubicBezTo>
                      <a:pt x="0" y="307"/>
                      <a:pt x="42" y="339"/>
                      <a:pt x="83" y="339"/>
                    </a:cubicBezTo>
                    <a:cubicBezTo>
                      <a:pt x="116" y="339"/>
                      <a:pt x="148" y="320"/>
                      <a:pt x="156" y="278"/>
                    </a:cubicBezTo>
                    <a:cubicBezTo>
                      <a:pt x="170" y="210"/>
                      <a:pt x="174" y="137"/>
                      <a:pt x="174" y="69"/>
                    </a:cubicBezTo>
                    <a:cubicBezTo>
                      <a:pt x="178" y="30"/>
                      <a:pt x="135" y="0"/>
                      <a:pt x="99" y="0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60" name="Google Shape;1160;p24"/>
              <p:cNvSpPr/>
              <p:nvPr/>
            </p:nvSpPr>
            <p:spPr>
              <a:xfrm>
                <a:off x="8720971" y="382913"/>
                <a:ext cx="18865" cy="37306"/>
              </a:xfrm>
              <a:custGeom>
                <a:avLst/>
                <a:gdLst/>
                <a:ahLst/>
                <a:cxnLst/>
                <a:rect l="l" t="t" r="r" b="b"/>
                <a:pathLst>
                  <a:path w="178" h="352" extrusionOk="0">
                    <a:moveTo>
                      <a:pt x="103" y="0"/>
                    </a:moveTo>
                    <a:cubicBezTo>
                      <a:pt x="101" y="0"/>
                      <a:pt x="98" y="0"/>
                      <a:pt x="96" y="1"/>
                    </a:cubicBezTo>
                    <a:cubicBezTo>
                      <a:pt x="50" y="5"/>
                      <a:pt x="28" y="42"/>
                      <a:pt x="28" y="87"/>
                    </a:cubicBezTo>
                    <a:cubicBezTo>
                      <a:pt x="28" y="146"/>
                      <a:pt x="19" y="201"/>
                      <a:pt x="9" y="260"/>
                    </a:cubicBezTo>
                    <a:cubicBezTo>
                      <a:pt x="0" y="301"/>
                      <a:pt x="32" y="342"/>
                      <a:pt x="69" y="351"/>
                    </a:cubicBezTo>
                    <a:cubicBezTo>
                      <a:pt x="72" y="351"/>
                      <a:pt x="75" y="351"/>
                      <a:pt x="77" y="351"/>
                    </a:cubicBezTo>
                    <a:cubicBezTo>
                      <a:pt x="115" y="351"/>
                      <a:pt x="147" y="325"/>
                      <a:pt x="155" y="287"/>
                    </a:cubicBezTo>
                    <a:cubicBezTo>
                      <a:pt x="173" y="214"/>
                      <a:pt x="178" y="142"/>
                      <a:pt x="178" y="69"/>
                    </a:cubicBezTo>
                    <a:cubicBezTo>
                      <a:pt x="178" y="31"/>
                      <a:pt x="138" y="0"/>
                      <a:pt x="103" y="0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61" name="Google Shape;1161;p24"/>
              <p:cNvSpPr/>
              <p:nvPr/>
            </p:nvSpPr>
            <p:spPr>
              <a:xfrm>
                <a:off x="8505934" y="449787"/>
                <a:ext cx="266864" cy="113613"/>
              </a:xfrm>
              <a:custGeom>
                <a:avLst/>
                <a:gdLst/>
                <a:ahLst/>
                <a:cxnLst/>
                <a:rect l="l" t="t" r="r" b="b"/>
                <a:pathLst>
                  <a:path w="2518" h="1072" extrusionOk="0">
                    <a:moveTo>
                      <a:pt x="97" y="1"/>
                    </a:moveTo>
                    <a:cubicBezTo>
                      <a:pt x="50" y="1"/>
                      <a:pt x="1" y="45"/>
                      <a:pt x="24" y="106"/>
                    </a:cubicBezTo>
                    <a:cubicBezTo>
                      <a:pt x="215" y="611"/>
                      <a:pt x="670" y="1011"/>
                      <a:pt x="1202" y="1066"/>
                    </a:cubicBezTo>
                    <a:cubicBezTo>
                      <a:pt x="1243" y="1070"/>
                      <a:pt x="1285" y="1072"/>
                      <a:pt x="1326" y="1072"/>
                    </a:cubicBezTo>
                    <a:cubicBezTo>
                      <a:pt x="1795" y="1072"/>
                      <a:pt x="2238" y="816"/>
                      <a:pt x="2484" y="402"/>
                    </a:cubicBezTo>
                    <a:cubicBezTo>
                      <a:pt x="2517" y="345"/>
                      <a:pt x="2468" y="297"/>
                      <a:pt x="2417" y="297"/>
                    </a:cubicBezTo>
                    <a:cubicBezTo>
                      <a:pt x="2391" y="297"/>
                      <a:pt x="2364" y="309"/>
                      <a:pt x="2348" y="338"/>
                    </a:cubicBezTo>
                    <a:cubicBezTo>
                      <a:pt x="2133" y="694"/>
                      <a:pt x="1735" y="917"/>
                      <a:pt x="1333" y="917"/>
                    </a:cubicBezTo>
                    <a:cubicBezTo>
                      <a:pt x="1283" y="917"/>
                      <a:pt x="1233" y="914"/>
                      <a:pt x="1184" y="907"/>
                    </a:cubicBezTo>
                    <a:cubicBezTo>
                      <a:pt x="720" y="843"/>
                      <a:pt x="333" y="493"/>
                      <a:pt x="160" y="47"/>
                    </a:cubicBezTo>
                    <a:cubicBezTo>
                      <a:pt x="149" y="15"/>
                      <a:pt x="123" y="1"/>
                      <a:pt x="97" y="1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62" name="Google Shape;1162;p24"/>
              <p:cNvSpPr/>
              <p:nvPr/>
            </p:nvSpPr>
            <p:spPr>
              <a:xfrm>
                <a:off x="8417757" y="225106"/>
                <a:ext cx="462826" cy="437708"/>
              </a:xfrm>
              <a:custGeom>
                <a:avLst/>
                <a:gdLst/>
                <a:ahLst/>
                <a:cxnLst/>
                <a:rect l="l" t="t" r="r" b="b"/>
                <a:pathLst>
                  <a:path w="4367" h="4130" extrusionOk="0">
                    <a:moveTo>
                      <a:pt x="2068" y="165"/>
                    </a:moveTo>
                    <a:cubicBezTo>
                      <a:pt x="2666" y="165"/>
                      <a:pt x="3264" y="463"/>
                      <a:pt x="3634" y="948"/>
                    </a:cubicBezTo>
                    <a:cubicBezTo>
                      <a:pt x="4176" y="1658"/>
                      <a:pt x="4130" y="2677"/>
                      <a:pt x="3534" y="3336"/>
                    </a:cubicBezTo>
                    <a:cubicBezTo>
                      <a:pt x="3172" y="3734"/>
                      <a:pt x="2640" y="3963"/>
                      <a:pt x="2113" y="3963"/>
                    </a:cubicBezTo>
                    <a:cubicBezTo>
                      <a:pt x="1827" y="3963"/>
                      <a:pt x="1543" y="3895"/>
                      <a:pt x="1288" y="3750"/>
                    </a:cubicBezTo>
                    <a:cubicBezTo>
                      <a:pt x="1061" y="3622"/>
                      <a:pt x="824" y="3441"/>
                      <a:pt x="628" y="3231"/>
                    </a:cubicBezTo>
                    <a:cubicBezTo>
                      <a:pt x="628" y="3231"/>
                      <a:pt x="628" y="3227"/>
                      <a:pt x="628" y="3227"/>
                    </a:cubicBezTo>
                    <a:cubicBezTo>
                      <a:pt x="256" y="2731"/>
                      <a:pt x="137" y="2072"/>
                      <a:pt x="324" y="1471"/>
                    </a:cubicBezTo>
                    <a:cubicBezTo>
                      <a:pt x="328" y="1458"/>
                      <a:pt x="328" y="1444"/>
                      <a:pt x="324" y="1430"/>
                    </a:cubicBezTo>
                    <a:cubicBezTo>
                      <a:pt x="538" y="857"/>
                      <a:pt x="1015" y="394"/>
                      <a:pt x="1597" y="230"/>
                    </a:cubicBezTo>
                    <a:cubicBezTo>
                      <a:pt x="1751" y="186"/>
                      <a:pt x="1910" y="165"/>
                      <a:pt x="2068" y="165"/>
                    </a:cubicBezTo>
                    <a:close/>
                    <a:moveTo>
                      <a:pt x="2056" y="1"/>
                    </a:moveTo>
                    <a:cubicBezTo>
                      <a:pt x="1987" y="1"/>
                      <a:pt x="1917" y="4"/>
                      <a:pt x="1847" y="12"/>
                    </a:cubicBezTo>
                    <a:cubicBezTo>
                      <a:pt x="1042" y="103"/>
                      <a:pt x="360" y="730"/>
                      <a:pt x="128" y="1521"/>
                    </a:cubicBezTo>
                    <a:cubicBezTo>
                      <a:pt x="133" y="1521"/>
                      <a:pt x="137" y="1517"/>
                      <a:pt x="146" y="1517"/>
                    </a:cubicBezTo>
                    <a:cubicBezTo>
                      <a:pt x="1" y="2094"/>
                      <a:pt x="96" y="2708"/>
                      <a:pt x="415" y="3204"/>
                    </a:cubicBezTo>
                    <a:cubicBezTo>
                      <a:pt x="410" y="3204"/>
                      <a:pt x="410" y="3209"/>
                      <a:pt x="406" y="3213"/>
                    </a:cubicBezTo>
                    <a:cubicBezTo>
                      <a:pt x="433" y="3245"/>
                      <a:pt x="460" y="3277"/>
                      <a:pt x="488" y="3309"/>
                    </a:cubicBezTo>
                    <a:lnTo>
                      <a:pt x="497" y="3322"/>
                    </a:lnTo>
                    <a:cubicBezTo>
                      <a:pt x="506" y="3336"/>
                      <a:pt x="515" y="3340"/>
                      <a:pt x="524" y="3345"/>
                    </a:cubicBezTo>
                    <a:cubicBezTo>
                      <a:pt x="719" y="3563"/>
                      <a:pt x="956" y="3745"/>
                      <a:pt x="1188" y="3886"/>
                    </a:cubicBezTo>
                    <a:cubicBezTo>
                      <a:pt x="1470" y="4052"/>
                      <a:pt x="1786" y="4129"/>
                      <a:pt x="2104" y="4129"/>
                    </a:cubicBezTo>
                    <a:cubicBezTo>
                      <a:pt x="2632" y="4129"/>
                      <a:pt x="3164" y="3917"/>
                      <a:pt x="3553" y="3545"/>
                    </a:cubicBezTo>
                    <a:cubicBezTo>
                      <a:pt x="4207" y="2918"/>
                      <a:pt x="4367" y="1872"/>
                      <a:pt x="3912" y="1071"/>
                    </a:cubicBezTo>
                    <a:cubicBezTo>
                      <a:pt x="3530" y="411"/>
                      <a:pt x="2794" y="1"/>
                      <a:pt x="2056" y="1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</p:grpSp>
      <p:sp>
        <p:nvSpPr>
          <p:cNvPr id="1163" name="Google Shape;1163;p24"/>
          <p:cNvSpPr txBox="1">
            <a:spLocks noGrp="1"/>
          </p:cNvSpPr>
          <p:nvPr>
            <p:ph type="ctrTitle"/>
          </p:nvPr>
        </p:nvSpPr>
        <p:spPr>
          <a:xfrm>
            <a:off x="2023000" y="979900"/>
            <a:ext cx="8146000" cy="8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9pPr>
          </a:lstStyle>
          <a:p>
            <a:endParaRPr/>
          </a:p>
        </p:txBody>
      </p:sp>
      <p:grpSp>
        <p:nvGrpSpPr>
          <p:cNvPr id="1164" name="Google Shape;1164;p24"/>
          <p:cNvGrpSpPr/>
          <p:nvPr/>
        </p:nvGrpSpPr>
        <p:grpSpPr>
          <a:xfrm rot="-10796165">
            <a:off x="-804849" y="1195326"/>
            <a:ext cx="2484909" cy="641177"/>
            <a:chOff x="7622176" y="2589750"/>
            <a:chExt cx="2078841" cy="536400"/>
          </a:xfrm>
        </p:grpSpPr>
        <p:sp>
          <p:nvSpPr>
            <p:cNvPr id="1165" name="Google Shape;1165;p24"/>
            <p:cNvSpPr/>
            <p:nvPr/>
          </p:nvSpPr>
          <p:spPr>
            <a:xfrm>
              <a:off x="7632850" y="2604325"/>
              <a:ext cx="2053298" cy="514146"/>
            </a:xfrm>
            <a:custGeom>
              <a:avLst/>
              <a:gdLst/>
              <a:ahLst/>
              <a:cxnLst/>
              <a:rect l="l" t="t" r="r" b="b"/>
              <a:pathLst>
                <a:path w="15508" h="4232" extrusionOk="0">
                  <a:moveTo>
                    <a:pt x="13358" y="0"/>
                  </a:moveTo>
                  <a:lnTo>
                    <a:pt x="12205" y="10"/>
                  </a:lnTo>
                  <a:cubicBezTo>
                    <a:pt x="12205" y="10"/>
                    <a:pt x="10633" y="2"/>
                    <a:pt x="9429" y="2"/>
                  </a:cubicBezTo>
                  <a:cubicBezTo>
                    <a:pt x="8826" y="2"/>
                    <a:pt x="8316" y="4"/>
                    <a:pt x="8140" y="10"/>
                  </a:cubicBezTo>
                  <a:cubicBezTo>
                    <a:pt x="7603" y="40"/>
                    <a:pt x="2981" y="20"/>
                    <a:pt x="2121" y="40"/>
                  </a:cubicBezTo>
                  <a:cubicBezTo>
                    <a:pt x="1271" y="49"/>
                    <a:pt x="157" y="147"/>
                    <a:pt x="157" y="147"/>
                  </a:cubicBezTo>
                  <a:cubicBezTo>
                    <a:pt x="1" y="313"/>
                    <a:pt x="1" y="4231"/>
                    <a:pt x="1" y="4231"/>
                  </a:cubicBezTo>
                  <a:cubicBezTo>
                    <a:pt x="1" y="4231"/>
                    <a:pt x="1605" y="4185"/>
                    <a:pt x="2558" y="4185"/>
                  </a:cubicBezTo>
                  <a:cubicBezTo>
                    <a:pt x="2762" y="4185"/>
                    <a:pt x="2937" y="4187"/>
                    <a:pt x="3059" y="4192"/>
                  </a:cubicBezTo>
                  <a:cubicBezTo>
                    <a:pt x="3095" y="4194"/>
                    <a:pt x="3153" y="4195"/>
                    <a:pt x="3232" y="4195"/>
                  </a:cubicBezTo>
                  <a:cubicBezTo>
                    <a:pt x="4689" y="4195"/>
                    <a:pt x="13124" y="3870"/>
                    <a:pt x="13124" y="3870"/>
                  </a:cubicBezTo>
                  <a:lnTo>
                    <a:pt x="15508" y="2375"/>
                  </a:lnTo>
                  <a:lnTo>
                    <a:pt x="1335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66" name="Google Shape;1166;p24"/>
            <p:cNvSpPr/>
            <p:nvPr/>
          </p:nvSpPr>
          <p:spPr>
            <a:xfrm>
              <a:off x="9351967" y="2604328"/>
              <a:ext cx="308712" cy="471391"/>
            </a:xfrm>
            <a:custGeom>
              <a:avLst/>
              <a:gdLst/>
              <a:ahLst/>
              <a:cxnLst/>
              <a:rect l="l" t="t" r="r" b="b"/>
              <a:pathLst>
                <a:path w="2541" h="3880" extrusionOk="0">
                  <a:moveTo>
                    <a:pt x="401" y="0"/>
                  </a:moveTo>
                  <a:lnTo>
                    <a:pt x="69" y="10"/>
                  </a:lnTo>
                  <a:cubicBezTo>
                    <a:pt x="20" y="645"/>
                    <a:pt x="0" y="1290"/>
                    <a:pt x="30" y="1935"/>
                  </a:cubicBezTo>
                  <a:lnTo>
                    <a:pt x="30" y="1974"/>
                  </a:lnTo>
                  <a:cubicBezTo>
                    <a:pt x="30" y="2091"/>
                    <a:pt x="30" y="2209"/>
                    <a:pt x="30" y="2326"/>
                  </a:cubicBezTo>
                  <a:cubicBezTo>
                    <a:pt x="20" y="2746"/>
                    <a:pt x="20" y="3166"/>
                    <a:pt x="59" y="3586"/>
                  </a:cubicBezTo>
                  <a:cubicBezTo>
                    <a:pt x="59" y="3665"/>
                    <a:pt x="69" y="3753"/>
                    <a:pt x="69" y="3831"/>
                  </a:cubicBezTo>
                  <a:cubicBezTo>
                    <a:pt x="69" y="3850"/>
                    <a:pt x="78" y="3860"/>
                    <a:pt x="78" y="3880"/>
                  </a:cubicBezTo>
                  <a:cubicBezTo>
                    <a:pt x="127" y="3870"/>
                    <a:pt x="157" y="3870"/>
                    <a:pt x="157" y="3870"/>
                  </a:cubicBezTo>
                  <a:lnTo>
                    <a:pt x="2541" y="2375"/>
                  </a:lnTo>
                  <a:lnTo>
                    <a:pt x="1036" y="714"/>
                  </a:lnTo>
                  <a:cubicBezTo>
                    <a:pt x="1026" y="723"/>
                    <a:pt x="1017" y="723"/>
                    <a:pt x="1007" y="733"/>
                  </a:cubicBezTo>
                  <a:cubicBezTo>
                    <a:pt x="1007" y="723"/>
                    <a:pt x="1007" y="714"/>
                    <a:pt x="1007" y="714"/>
                  </a:cubicBezTo>
                  <a:cubicBezTo>
                    <a:pt x="997" y="684"/>
                    <a:pt x="987" y="665"/>
                    <a:pt x="977" y="645"/>
                  </a:cubicBezTo>
                  <a:lnTo>
                    <a:pt x="938" y="596"/>
                  </a:lnTo>
                  <a:cubicBezTo>
                    <a:pt x="909" y="577"/>
                    <a:pt x="890" y="567"/>
                    <a:pt x="860" y="567"/>
                  </a:cubicBezTo>
                  <a:cubicBezTo>
                    <a:pt x="850" y="538"/>
                    <a:pt x="841" y="518"/>
                    <a:pt x="841" y="489"/>
                  </a:cubicBezTo>
                  <a:lnTo>
                    <a:pt x="401" y="0"/>
                  </a:lnTo>
                  <a:close/>
                </a:path>
              </a:pathLst>
            </a:custGeom>
            <a:solidFill>
              <a:srgbClr val="F7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67" name="Google Shape;1167;p24"/>
            <p:cNvSpPr/>
            <p:nvPr/>
          </p:nvSpPr>
          <p:spPr>
            <a:xfrm>
              <a:off x="7622176" y="2589750"/>
              <a:ext cx="2078841" cy="536400"/>
            </a:xfrm>
            <a:custGeom>
              <a:avLst/>
              <a:gdLst/>
              <a:ahLst/>
              <a:cxnLst/>
              <a:rect l="l" t="t" r="r" b="b"/>
              <a:pathLst>
                <a:path w="15733" h="4415" extrusionOk="0">
                  <a:moveTo>
                    <a:pt x="6851" y="130"/>
                  </a:moveTo>
                  <a:cubicBezTo>
                    <a:pt x="7965" y="130"/>
                    <a:pt x="9069" y="130"/>
                    <a:pt x="10173" y="140"/>
                  </a:cubicBezTo>
                  <a:cubicBezTo>
                    <a:pt x="10740" y="140"/>
                    <a:pt x="11306" y="150"/>
                    <a:pt x="11873" y="160"/>
                  </a:cubicBezTo>
                  <a:lnTo>
                    <a:pt x="12655" y="169"/>
                  </a:lnTo>
                  <a:lnTo>
                    <a:pt x="13006" y="169"/>
                  </a:lnTo>
                  <a:cubicBezTo>
                    <a:pt x="13163" y="179"/>
                    <a:pt x="13358" y="150"/>
                    <a:pt x="13475" y="247"/>
                  </a:cubicBezTo>
                  <a:cubicBezTo>
                    <a:pt x="13583" y="316"/>
                    <a:pt x="13661" y="423"/>
                    <a:pt x="13749" y="511"/>
                  </a:cubicBezTo>
                  <a:cubicBezTo>
                    <a:pt x="13837" y="609"/>
                    <a:pt x="13935" y="707"/>
                    <a:pt x="14023" y="804"/>
                  </a:cubicBezTo>
                  <a:cubicBezTo>
                    <a:pt x="14199" y="990"/>
                    <a:pt x="14365" y="1176"/>
                    <a:pt x="14541" y="1371"/>
                  </a:cubicBezTo>
                  <a:cubicBezTo>
                    <a:pt x="14873" y="1742"/>
                    <a:pt x="15195" y="2133"/>
                    <a:pt x="15498" y="2524"/>
                  </a:cubicBezTo>
                  <a:lnTo>
                    <a:pt x="14296" y="3247"/>
                  </a:lnTo>
                  <a:cubicBezTo>
                    <a:pt x="14111" y="3364"/>
                    <a:pt x="13925" y="3472"/>
                    <a:pt x="13739" y="3589"/>
                  </a:cubicBezTo>
                  <a:cubicBezTo>
                    <a:pt x="13544" y="3706"/>
                    <a:pt x="13339" y="3853"/>
                    <a:pt x="13114" y="3941"/>
                  </a:cubicBezTo>
                  <a:cubicBezTo>
                    <a:pt x="12879" y="4039"/>
                    <a:pt x="12577" y="4019"/>
                    <a:pt x="12322" y="4029"/>
                  </a:cubicBezTo>
                  <a:cubicBezTo>
                    <a:pt x="12059" y="4039"/>
                    <a:pt x="11805" y="4058"/>
                    <a:pt x="11541" y="4068"/>
                  </a:cubicBezTo>
                  <a:cubicBezTo>
                    <a:pt x="11013" y="4088"/>
                    <a:pt x="10485" y="4107"/>
                    <a:pt x="9958" y="4127"/>
                  </a:cubicBezTo>
                  <a:cubicBezTo>
                    <a:pt x="7847" y="4215"/>
                    <a:pt x="5737" y="4273"/>
                    <a:pt x="3626" y="4273"/>
                  </a:cubicBezTo>
                  <a:cubicBezTo>
                    <a:pt x="2483" y="4273"/>
                    <a:pt x="1330" y="4263"/>
                    <a:pt x="177" y="4215"/>
                  </a:cubicBezTo>
                  <a:cubicBezTo>
                    <a:pt x="177" y="3882"/>
                    <a:pt x="177" y="3540"/>
                    <a:pt x="187" y="3208"/>
                  </a:cubicBezTo>
                  <a:cubicBezTo>
                    <a:pt x="187" y="3198"/>
                    <a:pt x="196" y="3198"/>
                    <a:pt x="196" y="3179"/>
                  </a:cubicBezTo>
                  <a:cubicBezTo>
                    <a:pt x="187" y="3110"/>
                    <a:pt x="187" y="3042"/>
                    <a:pt x="187" y="2974"/>
                  </a:cubicBezTo>
                  <a:cubicBezTo>
                    <a:pt x="206" y="2055"/>
                    <a:pt x="255" y="1146"/>
                    <a:pt x="343" y="238"/>
                  </a:cubicBezTo>
                  <a:cubicBezTo>
                    <a:pt x="2512" y="179"/>
                    <a:pt x="4681" y="150"/>
                    <a:pt x="6851" y="130"/>
                  </a:cubicBezTo>
                  <a:close/>
                  <a:moveTo>
                    <a:pt x="8113" y="0"/>
                  </a:moveTo>
                  <a:cubicBezTo>
                    <a:pt x="6774" y="0"/>
                    <a:pt x="5434" y="10"/>
                    <a:pt x="4095" y="32"/>
                  </a:cubicBezTo>
                  <a:cubicBezTo>
                    <a:pt x="2805" y="52"/>
                    <a:pt x="1506" y="81"/>
                    <a:pt x="206" y="120"/>
                  </a:cubicBezTo>
                  <a:cubicBezTo>
                    <a:pt x="167" y="120"/>
                    <a:pt x="138" y="150"/>
                    <a:pt x="128" y="179"/>
                  </a:cubicBezTo>
                  <a:cubicBezTo>
                    <a:pt x="69" y="853"/>
                    <a:pt x="30" y="1527"/>
                    <a:pt x="40" y="2202"/>
                  </a:cubicBezTo>
                  <a:cubicBezTo>
                    <a:pt x="11" y="2895"/>
                    <a:pt x="1" y="3589"/>
                    <a:pt x="11" y="4283"/>
                  </a:cubicBezTo>
                  <a:cubicBezTo>
                    <a:pt x="11" y="4322"/>
                    <a:pt x="50" y="4351"/>
                    <a:pt x="89" y="4351"/>
                  </a:cubicBezTo>
                  <a:cubicBezTo>
                    <a:pt x="1289" y="4395"/>
                    <a:pt x="2487" y="4414"/>
                    <a:pt x="3685" y="4414"/>
                  </a:cubicBezTo>
                  <a:cubicBezTo>
                    <a:pt x="4632" y="4414"/>
                    <a:pt x="5579" y="4402"/>
                    <a:pt x="6528" y="4381"/>
                  </a:cubicBezTo>
                  <a:cubicBezTo>
                    <a:pt x="7583" y="4351"/>
                    <a:pt x="8648" y="4322"/>
                    <a:pt x="9704" y="4283"/>
                  </a:cubicBezTo>
                  <a:cubicBezTo>
                    <a:pt x="10251" y="4254"/>
                    <a:pt x="10788" y="4234"/>
                    <a:pt x="11326" y="4215"/>
                  </a:cubicBezTo>
                  <a:cubicBezTo>
                    <a:pt x="11844" y="4195"/>
                    <a:pt x="12381" y="4205"/>
                    <a:pt x="12889" y="4146"/>
                  </a:cubicBezTo>
                  <a:cubicBezTo>
                    <a:pt x="13124" y="4127"/>
                    <a:pt x="13309" y="4029"/>
                    <a:pt x="13495" y="3921"/>
                  </a:cubicBezTo>
                  <a:cubicBezTo>
                    <a:pt x="13739" y="3775"/>
                    <a:pt x="13984" y="3628"/>
                    <a:pt x="14218" y="3482"/>
                  </a:cubicBezTo>
                  <a:cubicBezTo>
                    <a:pt x="14707" y="3198"/>
                    <a:pt x="15185" y="2905"/>
                    <a:pt x="15674" y="2612"/>
                  </a:cubicBezTo>
                  <a:cubicBezTo>
                    <a:pt x="15713" y="2583"/>
                    <a:pt x="15733" y="2544"/>
                    <a:pt x="15703" y="2505"/>
                  </a:cubicBezTo>
                  <a:cubicBezTo>
                    <a:pt x="15127" y="1772"/>
                    <a:pt x="14501" y="1058"/>
                    <a:pt x="13827" y="374"/>
                  </a:cubicBezTo>
                  <a:cubicBezTo>
                    <a:pt x="13710" y="247"/>
                    <a:pt x="13593" y="91"/>
                    <a:pt x="13397" y="52"/>
                  </a:cubicBezTo>
                  <a:cubicBezTo>
                    <a:pt x="13280" y="32"/>
                    <a:pt x="13153" y="28"/>
                    <a:pt x="13025" y="28"/>
                  </a:cubicBezTo>
                  <a:cubicBezTo>
                    <a:pt x="12897" y="28"/>
                    <a:pt x="12767" y="32"/>
                    <a:pt x="12645" y="32"/>
                  </a:cubicBezTo>
                  <a:cubicBezTo>
                    <a:pt x="12088" y="23"/>
                    <a:pt x="11521" y="13"/>
                    <a:pt x="10955" y="13"/>
                  </a:cubicBezTo>
                  <a:cubicBezTo>
                    <a:pt x="10007" y="5"/>
                    <a:pt x="9060" y="0"/>
                    <a:pt x="8113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168" name="Google Shape;1168;p24"/>
          <p:cNvGrpSpPr/>
          <p:nvPr/>
        </p:nvGrpSpPr>
        <p:grpSpPr>
          <a:xfrm rot="-10796165">
            <a:off x="-1448588" y="287647"/>
            <a:ext cx="2636771" cy="681405"/>
            <a:chOff x="7341938" y="3315545"/>
            <a:chExt cx="2205886" cy="570055"/>
          </a:xfrm>
        </p:grpSpPr>
        <p:sp>
          <p:nvSpPr>
            <p:cNvPr id="1169" name="Google Shape;1169;p24"/>
            <p:cNvSpPr/>
            <p:nvPr/>
          </p:nvSpPr>
          <p:spPr>
            <a:xfrm rot="10800000">
              <a:off x="7553633" y="3364995"/>
              <a:ext cx="210557" cy="441756"/>
            </a:xfrm>
            <a:custGeom>
              <a:avLst/>
              <a:gdLst/>
              <a:ahLst/>
              <a:cxnLst/>
              <a:rect l="l" t="t" r="r" b="b"/>
              <a:pathLst>
                <a:path w="1526" h="3636" extrusionOk="0">
                  <a:moveTo>
                    <a:pt x="1428" y="0"/>
                  </a:moveTo>
                  <a:cubicBezTo>
                    <a:pt x="949" y="1212"/>
                    <a:pt x="480" y="2424"/>
                    <a:pt x="1" y="3635"/>
                  </a:cubicBezTo>
                  <a:lnTo>
                    <a:pt x="138" y="3635"/>
                  </a:lnTo>
                  <a:cubicBezTo>
                    <a:pt x="607" y="2463"/>
                    <a:pt x="1066" y="1280"/>
                    <a:pt x="1525" y="98"/>
                  </a:cubicBezTo>
                  <a:cubicBezTo>
                    <a:pt x="1486" y="69"/>
                    <a:pt x="1457" y="39"/>
                    <a:pt x="1428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0" name="Google Shape;1170;p24"/>
            <p:cNvSpPr/>
            <p:nvPr/>
          </p:nvSpPr>
          <p:spPr>
            <a:xfrm rot="10800000">
              <a:off x="7696576" y="3363901"/>
              <a:ext cx="258988" cy="504569"/>
            </a:xfrm>
            <a:custGeom>
              <a:avLst/>
              <a:gdLst/>
              <a:ahLst/>
              <a:cxnLst/>
              <a:rect l="l" t="t" r="r" b="b"/>
              <a:pathLst>
                <a:path w="1877" h="4153" extrusionOk="0">
                  <a:moveTo>
                    <a:pt x="1740" y="0"/>
                  </a:moveTo>
                  <a:cubicBezTo>
                    <a:pt x="1202" y="1407"/>
                    <a:pt x="626" y="2795"/>
                    <a:pt x="0" y="4153"/>
                  </a:cubicBezTo>
                  <a:lnTo>
                    <a:pt x="137" y="4153"/>
                  </a:lnTo>
                  <a:cubicBezTo>
                    <a:pt x="763" y="2785"/>
                    <a:pt x="1339" y="1407"/>
                    <a:pt x="1876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1" name="Google Shape;1171;p24"/>
            <p:cNvSpPr/>
            <p:nvPr/>
          </p:nvSpPr>
          <p:spPr>
            <a:xfrm rot="10800000">
              <a:off x="7851662" y="3362686"/>
              <a:ext cx="327702" cy="505784"/>
            </a:xfrm>
            <a:custGeom>
              <a:avLst/>
              <a:gdLst/>
              <a:ahLst/>
              <a:cxnLst/>
              <a:rect l="l" t="t" r="r" b="b"/>
              <a:pathLst>
                <a:path w="2375" h="4163" extrusionOk="0">
                  <a:moveTo>
                    <a:pt x="2228" y="0"/>
                  </a:moveTo>
                  <a:cubicBezTo>
                    <a:pt x="1564" y="1427"/>
                    <a:pt x="821" y="2824"/>
                    <a:pt x="0" y="4163"/>
                  </a:cubicBezTo>
                  <a:lnTo>
                    <a:pt x="157" y="4163"/>
                  </a:lnTo>
                  <a:cubicBezTo>
                    <a:pt x="968" y="2814"/>
                    <a:pt x="1710" y="1427"/>
                    <a:pt x="2375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2" name="Google Shape;1172;p24"/>
            <p:cNvSpPr/>
            <p:nvPr/>
          </p:nvSpPr>
          <p:spPr>
            <a:xfrm rot="10800000">
              <a:off x="7352702" y="3324658"/>
              <a:ext cx="2161457" cy="555961"/>
            </a:xfrm>
            <a:custGeom>
              <a:avLst/>
              <a:gdLst/>
              <a:ahLst/>
              <a:cxnLst/>
              <a:rect l="l" t="t" r="r" b="b"/>
              <a:pathLst>
                <a:path w="15665" h="4576" extrusionOk="0">
                  <a:moveTo>
                    <a:pt x="1702" y="0"/>
                  </a:moveTo>
                  <a:cubicBezTo>
                    <a:pt x="1610" y="0"/>
                    <a:pt x="1541" y="1"/>
                    <a:pt x="1496" y="2"/>
                  </a:cubicBezTo>
                  <a:cubicBezTo>
                    <a:pt x="870" y="32"/>
                    <a:pt x="1" y="217"/>
                    <a:pt x="1" y="217"/>
                  </a:cubicBezTo>
                  <a:cubicBezTo>
                    <a:pt x="59" y="305"/>
                    <a:pt x="1730" y="1195"/>
                    <a:pt x="1926" y="1400"/>
                  </a:cubicBezTo>
                  <a:cubicBezTo>
                    <a:pt x="2121" y="1615"/>
                    <a:pt x="3294" y="2260"/>
                    <a:pt x="3294" y="2260"/>
                  </a:cubicBezTo>
                  <a:lnTo>
                    <a:pt x="3010" y="2484"/>
                  </a:lnTo>
                  <a:cubicBezTo>
                    <a:pt x="3010" y="2484"/>
                    <a:pt x="2297" y="3002"/>
                    <a:pt x="1926" y="3227"/>
                  </a:cubicBezTo>
                  <a:cubicBezTo>
                    <a:pt x="1554" y="3452"/>
                    <a:pt x="431" y="4575"/>
                    <a:pt x="431" y="4575"/>
                  </a:cubicBezTo>
                  <a:lnTo>
                    <a:pt x="1896" y="4575"/>
                  </a:lnTo>
                  <a:cubicBezTo>
                    <a:pt x="2199" y="4575"/>
                    <a:pt x="5365" y="4419"/>
                    <a:pt x="6196" y="4341"/>
                  </a:cubicBezTo>
                  <a:cubicBezTo>
                    <a:pt x="7036" y="4253"/>
                    <a:pt x="13876" y="4243"/>
                    <a:pt x="13876" y="4243"/>
                  </a:cubicBezTo>
                  <a:lnTo>
                    <a:pt x="14843" y="3246"/>
                  </a:lnTo>
                  <a:cubicBezTo>
                    <a:pt x="14843" y="3246"/>
                    <a:pt x="15664" y="2318"/>
                    <a:pt x="15498" y="2064"/>
                  </a:cubicBezTo>
                  <a:cubicBezTo>
                    <a:pt x="15342" y="1810"/>
                    <a:pt x="13651" y="129"/>
                    <a:pt x="13544" y="110"/>
                  </a:cubicBezTo>
                  <a:cubicBezTo>
                    <a:pt x="13508" y="103"/>
                    <a:pt x="12847" y="101"/>
                    <a:pt x="11981" y="101"/>
                  </a:cubicBezTo>
                  <a:cubicBezTo>
                    <a:pt x="10250" y="101"/>
                    <a:pt x="7701" y="110"/>
                    <a:pt x="7701" y="110"/>
                  </a:cubicBezTo>
                  <a:cubicBezTo>
                    <a:pt x="7701" y="110"/>
                    <a:pt x="2890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3" name="Google Shape;1173;p24"/>
            <p:cNvSpPr/>
            <p:nvPr/>
          </p:nvSpPr>
          <p:spPr>
            <a:xfrm rot="10800000">
              <a:off x="7341938" y="3315545"/>
              <a:ext cx="2205886" cy="570055"/>
            </a:xfrm>
            <a:custGeom>
              <a:avLst/>
              <a:gdLst/>
              <a:ahLst/>
              <a:cxnLst/>
              <a:rect l="l" t="t" r="r" b="b"/>
              <a:pathLst>
                <a:path w="15987" h="4692" extrusionOk="0">
                  <a:moveTo>
                    <a:pt x="1984" y="151"/>
                  </a:moveTo>
                  <a:cubicBezTo>
                    <a:pt x="2844" y="170"/>
                    <a:pt x="3706" y="175"/>
                    <a:pt x="4570" y="175"/>
                  </a:cubicBezTo>
                  <a:cubicBezTo>
                    <a:pt x="5433" y="175"/>
                    <a:pt x="6298" y="170"/>
                    <a:pt x="7163" y="170"/>
                  </a:cubicBezTo>
                  <a:cubicBezTo>
                    <a:pt x="7500" y="172"/>
                    <a:pt x="7837" y="173"/>
                    <a:pt x="8174" y="173"/>
                  </a:cubicBezTo>
                  <a:cubicBezTo>
                    <a:pt x="9028" y="173"/>
                    <a:pt x="9882" y="169"/>
                    <a:pt x="10736" y="169"/>
                  </a:cubicBezTo>
                  <a:cubicBezTo>
                    <a:pt x="11646" y="169"/>
                    <a:pt x="12556" y="173"/>
                    <a:pt x="13465" y="190"/>
                  </a:cubicBezTo>
                  <a:cubicBezTo>
                    <a:pt x="13729" y="190"/>
                    <a:pt x="13925" y="229"/>
                    <a:pt x="14110" y="395"/>
                  </a:cubicBezTo>
                  <a:cubicBezTo>
                    <a:pt x="14296" y="571"/>
                    <a:pt x="14452" y="776"/>
                    <a:pt x="14618" y="962"/>
                  </a:cubicBezTo>
                  <a:cubicBezTo>
                    <a:pt x="14931" y="1323"/>
                    <a:pt x="15253" y="1685"/>
                    <a:pt x="15576" y="2047"/>
                  </a:cubicBezTo>
                  <a:cubicBezTo>
                    <a:pt x="15654" y="2144"/>
                    <a:pt x="15742" y="2203"/>
                    <a:pt x="15732" y="2330"/>
                  </a:cubicBezTo>
                  <a:cubicBezTo>
                    <a:pt x="15722" y="2457"/>
                    <a:pt x="15586" y="2555"/>
                    <a:pt x="15488" y="2662"/>
                  </a:cubicBezTo>
                  <a:cubicBezTo>
                    <a:pt x="15322" y="2838"/>
                    <a:pt x="15146" y="3024"/>
                    <a:pt x="14980" y="3209"/>
                  </a:cubicBezTo>
                  <a:cubicBezTo>
                    <a:pt x="14824" y="3375"/>
                    <a:pt x="14667" y="3542"/>
                    <a:pt x="14511" y="3708"/>
                  </a:cubicBezTo>
                  <a:cubicBezTo>
                    <a:pt x="14374" y="3854"/>
                    <a:pt x="14208" y="4108"/>
                    <a:pt x="14003" y="4186"/>
                  </a:cubicBezTo>
                  <a:cubicBezTo>
                    <a:pt x="13917" y="4218"/>
                    <a:pt x="13810" y="4227"/>
                    <a:pt x="13699" y="4227"/>
                  </a:cubicBezTo>
                  <a:cubicBezTo>
                    <a:pt x="13533" y="4227"/>
                    <a:pt x="13356" y="4206"/>
                    <a:pt x="13221" y="4206"/>
                  </a:cubicBezTo>
                  <a:lnTo>
                    <a:pt x="10817" y="4206"/>
                  </a:lnTo>
                  <a:cubicBezTo>
                    <a:pt x="9762" y="4216"/>
                    <a:pt x="8707" y="4245"/>
                    <a:pt x="7651" y="4284"/>
                  </a:cubicBezTo>
                  <a:cubicBezTo>
                    <a:pt x="6469" y="4323"/>
                    <a:pt x="5297" y="4382"/>
                    <a:pt x="4114" y="4450"/>
                  </a:cubicBezTo>
                  <a:cubicBezTo>
                    <a:pt x="3320" y="4492"/>
                    <a:pt x="2526" y="4529"/>
                    <a:pt x="1732" y="4529"/>
                  </a:cubicBezTo>
                  <a:cubicBezTo>
                    <a:pt x="1412" y="4529"/>
                    <a:pt x="1092" y="4523"/>
                    <a:pt x="773" y="4509"/>
                  </a:cubicBezTo>
                  <a:cubicBezTo>
                    <a:pt x="1642" y="3766"/>
                    <a:pt x="2561" y="3073"/>
                    <a:pt x="3528" y="2447"/>
                  </a:cubicBezTo>
                  <a:cubicBezTo>
                    <a:pt x="3596" y="2408"/>
                    <a:pt x="3596" y="2340"/>
                    <a:pt x="3528" y="2301"/>
                  </a:cubicBezTo>
                  <a:cubicBezTo>
                    <a:pt x="2453" y="1646"/>
                    <a:pt x="1398" y="962"/>
                    <a:pt x="372" y="249"/>
                  </a:cubicBezTo>
                  <a:cubicBezTo>
                    <a:pt x="909" y="200"/>
                    <a:pt x="1447" y="170"/>
                    <a:pt x="1984" y="151"/>
                  </a:cubicBezTo>
                  <a:close/>
                  <a:moveTo>
                    <a:pt x="1974" y="1"/>
                  </a:moveTo>
                  <a:cubicBezTo>
                    <a:pt x="1362" y="1"/>
                    <a:pt x="750" y="36"/>
                    <a:pt x="137" y="102"/>
                  </a:cubicBezTo>
                  <a:cubicBezTo>
                    <a:pt x="69" y="112"/>
                    <a:pt x="1" y="190"/>
                    <a:pt x="69" y="249"/>
                  </a:cubicBezTo>
                  <a:cubicBezTo>
                    <a:pt x="1134" y="981"/>
                    <a:pt x="2219" y="1695"/>
                    <a:pt x="3323" y="2379"/>
                  </a:cubicBezTo>
                  <a:cubicBezTo>
                    <a:pt x="2326" y="3033"/>
                    <a:pt x="1369" y="3747"/>
                    <a:pt x="489" y="4519"/>
                  </a:cubicBezTo>
                  <a:cubicBezTo>
                    <a:pt x="421" y="4568"/>
                    <a:pt x="470" y="4655"/>
                    <a:pt x="558" y="4655"/>
                  </a:cubicBezTo>
                  <a:cubicBezTo>
                    <a:pt x="1005" y="4681"/>
                    <a:pt x="1453" y="4691"/>
                    <a:pt x="1901" y="4691"/>
                  </a:cubicBezTo>
                  <a:cubicBezTo>
                    <a:pt x="3693" y="4691"/>
                    <a:pt x="5488" y="4523"/>
                    <a:pt x="7270" y="4460"/>
                  </a:cubicBezTo>
                  <a:cubicBezTo>
                    <a:pt x="8404" y="4421"/>
                    <a:pt x="9528" y="4392"/>
                    <a:pt x="10651" y="4382"/>
                  </a:cubicBezTo>
                  <a:cubicBezTo>
                    <a:pt x="11029" y="4382"/>
                    <a:pt x="11403" y="4378"/>
                    <a:pt x="11777" y="4378"/>
                  </a:cubicBezTo>
                  <a:cubicBezTo>
                    <a:pt x="11965" y="4378"/>
                    <a:pt x="12153" y="4379"/>
                    <a:pt x="12342" y="4382"/>
                  </a:cubicBezTo>
                  <a:lnTo>
                    <a:pt x="13104" y="4382"/>
                  </a:lnTo>
                  <a:cubicBezTo>
                    <a:pt x="13286" y="4382"/>
                    <a:pt x="13477" y="4395"/>
                    <a:pt x="13665" y="4395"/>
                  </a:cubicBezTo>
                  <a:cubicBezTo>
                    <a:pt x="13760" y="4395"/>
                    <a:pt x="13853" y="4392"/>
                    <a:pt x="13944" y="4382"/>
                  </a:cubicBezTo>
                  <a:cubicBezTo>
                    <a:pt x="14130" y="4362"/>
                    <a:pt x="14237" y="4274"/>
                    <a:pt x="14355" y="4157"/>
                  </a:cubicBezTo>
                  <a:cubicBezTo>
                    <a:pt x="14540" y="3952"/>
                    <a:pt x="14726" y="3747"/>
                    <a:pt x="14921" y="3551"/>
                  </a:cubicBezTo>
                  <a:lnTo>
                    <a:pt x="15380" y="3053"/>
                  </a:lnTo>
                  <a:cubicBezTo>
                    <a:pt x="15556" y="2867"/>
                    <a:pt x="15752" y="2691"/>
                    <a:pt x="15898" y="2496"/>
                  </a:cubicBezTo>
                  <a:cubicBezTo>
                    <a:pt x="15986" y="2389"/>
                    <a:pt x="15986" y="2271"/>
                    <a:pt x="15918" y="2154"/>
                  </a:cubicBezTo>
                  <a:cubicBezTo>
                    <a:pt x="15781" y="1959"/>
                    <a:pt x="15586" y="1773"/>
                    <a:pt x="15420" y="1587"/>
                  </a:cubicBezTo>
                  <a:cubicBezTo>
                    <a:pt x="15087" y="1206"/>
                    <a:pt x="14755" y="825"/>
                    <a:pt x="14413" y="454"/>
                  </a:cubicBezTo>
                  <a:cubicBezTo>
                    <a:pt x="14306" y="327"/>
                    <a:pt x="14188" y="200"/>
                    <a:pt x="14032" y="122"/>
                  </a:cubicBezTo>
                  <a:cubicBezTo>
                    <a:pt x="13856" y="34"/>
                    <a:pt x="13641" y="24"/>
                    <a:pt x="13436" y="24"/>
                  </a:cubicBezTo>
                  <a:cubicBezTo>
                    <a:pt x="12889" y="14"/>
                    <a:pt x="12342" y="14"/>
                    <a:pt x="11804" y="14"/>
                  </a:cubicBezTo>
                  <a:lnTo>
                    <a:pt x="4632" y="14"/>
                  </a:lnTo>
                  <a:cubicBezTo>
                    <a:pt x="4036" y="14"/>
                    <a:pt x="3430" y="14"/>
                    <a:pt x="2834" y="24"/>
                  </a:cubicBezTo>
                  <a:cubicBezTo>
                    <a:pt x="2548" y="8"/>
                    <a:pt x="2261" y="1"/>
                    <a:pt x="1974" y="1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174" name="Google Shape;1174;p24"/>
          <p:cNvGrpSpPr/>
          <p:nvPr/>
        </p:nvGrpSpPr>
        <p:grpSpPr>
          <a:xfrm rot="-10796165">
            <a:off x="-1268240" y="2062922"/>
            <a:ext cx="2456467" cy="639421"/>
            <a:chOff x="7492775" y="1865413"/>
            <a:chExt cx="2055046" cy="534931"/>
          </a:xfrm>
        </p:grpSpPr>
        <p:sp>
          <p:nvSpPr>
            <p:cNvPr id="1175" name="Google Shape;1175;p24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rgbClr val="A3D0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6" name="Google Shape;1176;p24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7" name="Google Shape;1177;p24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8" name="Google Shape;1178;p24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9" name="Google Shape;1179;p24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180" name="Google Shape;1180;p24"/>
          <p:cNvGrpSpPr/>
          <p:nvPr/>
        </p:nvGrpSpPr>
        <p:grpSpPr>
          <a:xfrm rot="-10796165">
            <a:off x="-1332074" y="5686155"/>
            <a:ext cx="2456467" cy="639421"/>
            <a:chOff x="7492775" y="1865413"/>
            <a:chExt cx="2055046" cy="534931"/>
          </a:xfrm>
        </p:grpSpPr>
        <p:sp>
          <p:nvSpPr>
            <p:cNvPr id="1181" name="Google Shape;1181;p24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82" name="Google Shape;1182;p24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83" name="Google Shape;1183;p24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84" name="Google Shape;1184;p24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85" name="Google Shape;1185;p24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186" name="Google Shape;1186;p24"/>
          <p:cNvGrpSpPr/>
          <p:nvPr/>
        </p:nvGrpSpPr>
        <p:grpSpPr>
          <a:xfrm rot="-10796165">
            <a:off x="-1304274" y="4974755"/>
            <a:ext cx="2456467" cy="639421"/>
            <a:chOff x="7492775" y="1865413"/>
            <a:chExt cx="2055046" cy="534931"/>
          </a:xfrm>
        </p:grpSpPr>
        <p:sp>
          <p:nvSpPr>
            <p:cNvPr id="1187" name="Google Shape;1187;p24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88" name="Google Shape;1188;p24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89" name="Google Shape;1189;p24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90" name="Google Shape;1190;p24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91" name="Google Shape;1191;p24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8"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0" name="Google Shape;1070;p23"/>
          <p:cNvGrpSpPr/>
          <p:nvPr/>
        </p:nvGrpSpPr>
        <p:grpSpPr>
          <a:xfrm rot="5889475">
            <a:off x="2497601" y="-1257927"/>
            <a:ext cx="6994816" cy="9590361"/>
            <a:chOff x="229105" y="1914751"/>
            <a:chExt cx="4500802" cy="5590116"/>
          </a:xfrm>
        </p:grpSpPr>
        <p:sp>
          <p:nvSpPr>
            <p:cNvPr id="1071" name="Google Shape;1071;p23"/>
            <p:cNvSpPr/>
            <p:nvPr/>
          </p:nvSpPr>
          <p:spPr>
            <a:xfrm>
              <a:off x="375183" y="2852861"/>
              <a:ext cx="125133" cy="126621"/>
            </a:xfrm>
            <a:custGeom>
              <a:avLst/>
              <a:gdLst/>
              <a:ahLst/>
              <a:cxnLst/>
              <a:rect l="l" t="t" r="r" b="b"/>
              <a:pathLst>
                <a:path w="1105" h="1096" extrusionOk="0">
                  <a:moveTo>
                    <a:pt x="567" y="1"/>
                  </a:moveTo>
                  <a:cubicBezTo>
                    <a:pt x="430" y="1"/>
                    <a:pt x="293" y="50"/>
                    <a:pt x="195" y="147"/>
                  </a:cubicBezTo>
                  <a:lnTo>
                    <a:pt x="156" y="196"/>
                  </a:lnTo>
                  <a:cubicBezTo>
                    <a:pt x="59" y="294"/>
                    <a:pt x="0" y="431"/>
                    <a:pt x="0" y="587"/>
                  </a:cubicBezTo>
                  <a:cubicBezTo>
                    <a:pt x="10" y="724"/>
                    <a:pt x="59" y="851"/>
                    <a:pt x="166" y="939"/>
                  </a:cubicBezTo>
                  <a:cubicBezTo>
                    <a:pt x="264" y="1036"/>
                    <a:pt x="401" y="1095"/>
                    <a:pt x="537" y="1095"/>
                  </a:cubicBezTo>
                  <a:cubicBezTo>
                    <a:pt x="674" y="1095"/>
                    <a:pt x="811" y="1036"/>
                    <a:pt x="899" y="939"/>
                  </a:cubicBezTo>
                  <a:lnTo>
                    <a:pt x="948" y="900"/>
                  </a:lnTo>
                  <a:cubicBezTo>
                    <a:pt x="1046" y="792"/>
                    <a:pt x="1104" y="655"/>
                    <a:pt x="1094" y="509"/>
                  </a:cubicBezTo>
                  <a:cubicBezTo>
                    <a:pt x="1094" y="362"/>
                    <a:pt x="1036" y="235"/>
                    <a:pt x="938" y="147"/>
                  </a:cubicBezTo>
                  <a:cubicBezTo>
                    <a:pt x="840" y="50"/>
                    <a:pt x="704" y="1"/>
                    <a:pt x="567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2" name="Google Shape;1072;p23"/>
            <p:cNvSpPr/>
            <p:nvPr/>
          </p:nvSpPr>
          <p:spPr>
            <a:xfrm>
              <a:off x="358536" y="2834838"/>
              <a:ext cx="158313" cy="161511"/>
            </a:xfrm>
            <a:custGeom>
              <a:avLst/>
              <a:gdLst/>
              <a:ahLst/>
              <a:cxnLst/>
              <a:rect l="l" t="t" r="r" b="b"/>
              <a:pathLst>
                <a:path w="1398" h="1398" extrusionOk="0">
                  <a:moveTo>
                    <a:pt x="714" y="303"/>
                  </a:moveTo>
                  <a:cubicBezTo>
                    <a:pt x="811" y="303"/>
                    <a:pt x="909" y="342"/>
                    <a:pt x="987" y="411"/>
                  </a:cubicBezTo>
                  <a:cubicBezTo>
                    <a:pt x="1134" y="548"/>
                    <a:pt x="1124" y="811"/>
                    <a:pt x="987" y="948"/>
                  </a:cubicBezTo>
                  <a:lnTo>
                    <a:pt x="948" y="987"/>
                  </a:lnTo>
                  <a:cubicBezTo>
                    <a:pt x="870" y="1065"/>
                    <a:pt x="772" y="1095"/>
                    <a:pt x="684" y="1095"/>
                  </a:cubicBezTo>
                  <a:cubicBezTo>
                    <a:pt x="587" y="1095"/>
                    <a:pt x="489" y="1056"/>
                    <a:pt x="411" y="987"/>
                  </a:cubicBezTo>
                  <a:cubicBezTo>
                    <a:pt x="264" y="850"/>
                    <a:pt x="274" y="596"/>
                    <a:pt x="411" y="460"/>
                  </a:cubicBezTo>
                  <a:lnTo>
                    <a:pt x="450" y="411"/>
                  </a:lnTo>
                  <a:cubicBezTo>
                    <a:pt x="528" y="342"/>
                    <a:pt x="616" y="303"/>
                    <a:pt x="714" y="303"/>
                  </a:cubicBezTo>
                  <a:close/>
                  <a:moveTo>
                    <a:pt x="714" y="0"/>
                  </a:moveTo>
                  <a:cubicBezTo>
                    <a:pt x="538" y="0"/>
                    <a:pt x="362" y="69"/>
                    <a:pt x="235" y="196"/>
                  </a:cubicBezTo>
                  <a:lnTo>
                    <a:pt x="196" y="245"/>
                  </a:lnTo>
                  <a:cubicBezTo>
                    <a:pt x="69" y="372"/>
                    <a:pt x="0" y="557"/>
                    <a:pt x="0" y="743"/>
                  </a:cubicBezTo>
                  <a:cubicBezTo>
                    <a:pt x="0" y="929"/>
                    <a:pt x="79" y="1095"/>
                    <a:pt x="206" y="1212"/>
                  </a:cubicBezTo>
                  <a:cubicBezTo>
                    <a:pt x="342" y="1329"/>
                    <a:pt x="509" y="1398"/>
                    <a:pt x="684" y="1398"/>
                  </a:cubicBezTo>
                  <a:cubicBezTo>
                    <a:pt x="860" y="1398"/>
                    <a:pt x="1036" y="1329"/>
                    <a:pt x="1153" y="1202"/>
                  </a:cubicBezTo>
                  <a:lnTo>
                    <a:pt x="1163" y="1192"/>
                  </a:lnTo>
                  <a:lnTo>
                    <a:pt x="1202" y="1163"/>
                  </a:lnTo>
                  <a:cubicBezTo>
                    <a:pt x="1329" y="1036"/>
                    <a:pt x="1398" y="850"/>
                    <a:pt x="1398" y="655"/>
                  </a:cubicBezTo>
                  <a:cubicBezTo>
                    <a:pt x="1398" y="479"/>
                    <a:pt x="1320" y="313"/>
                    <a:pt x="1193" y="186"/>
                  </a:cubicBezTo>
                  <a:cubicBezTo>
                    <a:pt x="1056" y="69"/>
                    <a:pt x="890" y="0"/>
                    <a:pt x="714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3" name="Google Shape;1073;p23"/>
            <p:cNvSpPr/>
            <p:nvPr/>
          </p:nvSpPr>
          <p:spPr>
            <a:xfrm>
              <a:off x="403946" y="3256986"/>
              <a:ext cx="119584" cy="127661"/>
            </a:xfrm>
            <a:custGeom>
              <a:avLst/>
              <a:gdLst/>
              <a:ahLst/>
              <a:cxnLst/>
              <a:rect l="l" t="t" r="r" b="b"/>
              <a:pathLst>
                <a:path w="1056" h="1105" extrusionOk="0">
                  <a:moveTo>
                    <a:pt x="518" y="1"/>
                  </a:moveTo>
                  <a:cubicBezTo>
                    <a:pt x="225" y="11"/>
                    <a:pt x="0" y="245"/>
                    <a:pt x="0" y="528"/>
                  </a:cubicBezTo>
                  <a:lnTo>
                    <a:pt x="0" y="568"/>
                  </a:lnTo>
                  <a:cubicBezTo>
                    <a:pt x="0" y="851"/>
                    <a:pt x="244" y="1105"/>
                    <a:pt x="518" y="1105"/>
                  </a:cubicBezTo>
                  <a:lnTo>
                    <a:pt x="538" y="1105"/>
                  </a:lnTo>
                  <a:cubicBezTo>
                    <a:pt x="831" y="1085"/>
                    <a:pt x="1055" y="861"/>
                    <a:pt x="1055" y="577"/>
                  </a:cubicBezTo>
                  <a:lnTo>
                    <a:pt x="1055" y="528"/>
                  </a:lnTo>
                  <a:cubicBezTo>
                    <a:pt x="1055" y="245"/>
                    <a:pt x="811" y="1"/>
                    <a:pt x="538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4" name="Google Shape;1074;p23"/>
            <p:cNvSpPr/>
            <p:nvPr/>
          </p:nvSpPr>
          <p:spPr>
            <a:xfrm>
              <a:off x="371785" y="2212824"/>
              <a:ext cx="155029" cy="162666"/>
            </a:xfrm>
            <a:custGeom>
              <a:avLst/>
              <a:gdLst/>
              <a:ahLst/>
              <a:cxnLst/>
              <a:rect l="l" t="t" r="r" b="b"/>
              <a:pathLst>
                <a:path w="1369" h="1408" extrusionOk="0">
                  <a:moveTo>
                    <a:pt x="704" y="303"/>
                  </a:moveTo>
                  <a:cubicBezTo>
                    <a:pt x="900" y="303"/>
                    <a:pt x="1066" y="489"/>
                    <a:pt x="1066" y="684"/>
                  </a:cubicBezTo>
                  <a:lnTo>
                    <a:pt x="1066" y="724"/>
                  </a:lnTo>
                  <a:cubicBezTo>
                    <a:pt x="1066" y="929"/>
                    <a:pt x="890" y="1085"/>
                    <a:pt x="685" y="1095"/>
                  </a:cubicBezTo>
                  <a:lnTo>
                    <a:pt x="675" y="1095"/>
                  </a:lnTo>
                  <a:cubicBezTo>
                    <a:pt x="480" y="1095"/>
                    <a:pt x="313" y="909"/>
                    <a:pt x="313" y="724"/>
                  </a:cubicBezTo>
                  <a:lnTo>
                    <a:pt x="313" y="684"/>
                  </a:lnTo>
                  <a:cubicBezTo>
                    <a:pt x="313" y="469"/>
                    <a:pt x="480" y="313"/>
                    <a:pt x="685" y="303"/>
                  </a:cubicBezTo>
                  <a:close/>
                  <a:moveTo>
                    <a:pt x="675" y="0"/>
                  </a:moveTo>
                  <a:cubicBezTo>
                    <a:pt x="294" y="20"/>
                    <a:pt x="1" y="313"/>
                    <a:pt x="1" y="684"/>
                  </a:cubicBezTo>
                  <a:lnTo>
                    <a:pt x="1" y="724"/>
                  </a:lnTo>
                  <a:cubicBezTo>
                    <a:pt x="1" y="1095"/>
                    <a:pt x="313" y="1408"/>
                    <a:pt x="675" y="1408"/>
                  </a:cubicBezTo>
                  <a:lnTo>
                    <a:pt x="704" y="1408"/>
                  </a:lnTo>
                  <a:cubicBezTo>
                    <a:pt x="1076" y="1388"/>
                    <a:pt x="1369" y="1085"/>
                    <a:pt x="1369" y="724"/>
                  </a:cubicBezTo>
                  <a:lnTo>
                    <a:pt x="1369" y="684"/>
                  </a:lnTo>
                  <a:cubicBezTo>
                    <a:pt x="1369" y="313"/>
                    <a:pt x="1066" y="0"/>
                    <a:pt x="7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5" name="Google Shape;1075;p23"/>
            <p:cNvSpPr/>
            <p:nvPr/>
          </p:nvSpPr>
          <p:spPr>
            <a:xfrm>
              <a:off x="414931" y="2562765"/>
              <a:ext cx="116300" cy="122000"/>
            </a:xfrm>
            <a:custGeom>
              <a:avLst/>
              <a:gdLst/>
              <a:ahLst/>
              <a:cxnLst/>
              <a:rect l="l" t="t" r="r" b="b"/>
              <a:pathLst>
                <a:path w="1027" h="1056" extrusionOk="0">
                  <a:moveTo>
                    <a:pt x="519" y="1"/>
                  </a:moveTo>
                  <a:cubicBezTo>
                    <a:pt x="177" y="1"/>
                    <a:pt x="1" y="264"/>
                    <a:pt x="1" y="528"/>
                  </a:cubicBezTo>
                  <a:cubicBezTo>
                    <a:pt x="1" y="665"/>
                    <a:pt x="40" y="792"/>
                    <a:pt x="128" y="890"/>
                  </a:cubicBezTo>
                  <a:cubicBezTo>
                    <a:pt x="226" y="997"/>
                    <a:pt x="362" y="1056"/>
                    <a:pt x="519" y="1056"/>
                  </a:cubicBezTo>
                  <a:cubicBezTo>
                    <a:pt x="851" y="1056"/>
                    <a:pt x="1027" y="792"/>
                    <a:pt x="1027" y="528"/>
                  </a:cubicBezTo>
                  <a:cubicBezTo>
                    <a:pt x="1027" y="391"/>
                    <a:pt x="988" y="264"/>
                    <a:pt x="900" y="176"/>
                  </a:cubicBezTo>
                  <a:cubicBezTo>
                    <a:pt x="812" y="59"/>
                    <a:pt x="665" y="1"/>
                    <a:pt x="519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6" name="Google Shape;1076;p23"/>
            <p:cNvSpPr/>
            <p:nvPr/>
          </p:nvSpPr>
          <p:spPr>
            <a:xfrm>
              <a:off x="397265" y="2545782"/>
              <a:ext cx="151745" cy="157121"/>
            </a:xfrm>
            <a:custGeom>
              <a:avLst/>
              <a:gdLst/>
              <a:ahLst/>
              <a:cxnLst/>
              <a:rect l="l" t="t" r="r" b="b"/>
              <a:pathLst>
                <a:path w="1340" h="1360" extrusionOk="0">
                  <a:moveTo>
                    <a:pt x="675" y="304"/>
                  </a:moveTo>
                  <a:cubicBezTo>
                    <a:pt x="1153" y="304"/>
                    <a:pt x="1153" y="1056"/>
                    <a:pt x="675" y="1056"/>
                  </a:cubicBezTo>
                  <a:cubicBezTo>
                    <a:pt x="186" y="1056"/>
                    <a:pt x="186" y="304"/>
                    <a:pt x="675" y="304"/>
                  </a:cubicBezTo>
                  <a:close/>
                  <a:moveTo>
                    <a:pt x="675" y="1"/>
                  </a:moveTo>
                  <a:cubicBezTo>
                    <a:pt x="294" y="1"/>
                    <a:pt x="0" y="294"/>
                    <a:pt x="0" y="675"/>
                  </a:cubicBezTo>
                  <a:cubicBezTo>
                    <a:pt x="0" y="851"/>
                    <a:pt x="59" y="1017"/>
                    <a:pt x="167" y="1134"/>
                  </a:cubicBezTo>
                  <a:cubicBezTo>
                    <a:pt x="294" y="1281"/>
                    <a:pt x="469" y="1359"/>
                    <a:pt x="675" y="1359"/>
                  </a:cubicBezTo>
                  <a:cubicBezTo>
                    <a:pt x="870" y="1359"/>
                    <a:pt x="1046" y="1281"/>
                    <a:pt x="1173" y="1134"/>
                  </a:cubicBezTo>
                  <a:cubicBezTo>
                    <a:pt x="1281" y="1017"/>
                    <a:pt x="1339" y="851"/>
                    <a:pt x="1339" y="675"/>
                  </a:cubicBezTo>
                  <a:cubicBezTo>
                    <a:pt x="1339" y="294"/>
                    <a:pt x="1046" y="1"/>
                    <a:pt x="675" y="1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7" name="Google Shape;1077;p23"/>
            <p:cNvSpPr/>
            <p:nvPr/>
          </p:nvSpPr>
          <p:spPr>
            <a:xfrm>
              <a:off x="229105" y="1914751"/>
              <a:ext cx="4500802" cy="5590116"/>
            </a:xfrm>
            <a:custGeom>
              <a:avLst/>
              <a:gdLst/>
              <a:ahLst/>
              <a:cxnLst/>
              <a:rect l="l" t="t" r="r" b="b"/>
              <a:pathLst>
                <a:path w="79929" h="48200" extrusionOk="0">
                  <a:moveTo>
                    <a:pt x="0" y="1"/>
                  </a:moveTo>
                  <a:lnTo>
                    <a:pt x="127" y="48173"/>
                  </a:lnTo>
                  <a:cubicBezTo>
                    <a:pt x="1587" y="48191"/>
                    <a:pt x="3887" y="48200"/>
                    <a:pt x="6793" y="48200"/>
                  </a:cubicBezTo>
                  <a:cubicBezTo>
                    <a:pt x="24827" y="48200"/>
                    <a:pt x="66211" y="47840"/>
                    <a:pt x="75190" y="46864"/>
                  </a:cubicBezTo>
                  <a:cubicBezTo>
                    <a:pt x="76812" y="46688"/>
                    <a:pt x="78209" y="46785"/>
                    <a:pt x="79089" y="45779"/>
                  </a:cubicBezTo>
                  <a:cubicBezTo>
                    <a:pt x="79929" y="44812"/>
                    <a:pt x="79558" y="40200"/>
                    <a:pt x="79567" y="38949"/>
                  </a:cubicBezTo>
                  <a:cubicBezTo>
                    <a:pt x="79636" y="27292"/>
                    <a:pt x="79265" y="14951"/>
                    <a:pt x="78453" y="3323"/>
                  </a:cubicBezTo>
                  <a:cubicBezTo>
                    <a:pt x="78395" y="2395"/>
                    <a:pt x="78258" y="1349"/>
                    <a:pt x="77457" y="802"/>
                  </a:cubicBezTo>
                  <a:cubicBezTo>
                    <a:pt x="76919" y="431"/>
                    <a:pt x="76206" y="401"/>
                    <a:pt x="75532" y="382"/>
                  </a:cubicBezTo>
                  <a:cubicBezTo>
                    <a:pt x="64891" y="118"/>
                    <a:pt x="10651" y="79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rgbClr val="4B4B4C"/>
              </a:solidFill>
              <a:prstDash val="solid"/>
              <a:miter lim="977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078" name="Google Shape;1078;p23"/>
          <p:cNvGrpSpPr/>
          <p:nvPr/>
        </p:nvGrpSpPr>
        <p:grpSpPr>
          <a:xfrm>
            <a:off x="9818252" y="184569"/>
            <a:ext cx="2608025" cy="1924936"/>
            <a:chOff x="7211282" y="106518"/>
            <a:chExt cx="2205705" cy="1627990"/>
          </a:xfrm>
        </p:grpSpPr>
        <p:sp>
          <p:nvSpPr>
            <p:cNvPr id="1079" name="Google Shape;1079;p23"/>
            <p:cNvSpPr/>
            <p:nvPr/>
          </p:nvSpPr>
          <p:spPr>
            <a:xfrm>
              <a:off x="7327543" y="160139"/>
              <a:ext cx="2078847" cy="1564726"/>
            </a:xfrm>
            <a:custGeom>
              <a:avLst/>
              <a:gdLst/>
              <a:ahLst/>
              <a:cxnLst/>
              <a:rect l="l" t="t" r="r" b="b"/>
              <a:pathLst>
                <a:path w="19615" h="14764" extrusionOk="0">
                  <a:moveTo>
                    <a:pt x="11631" y="1"/>
                  </a:moveTo>
                  <a:cubicBezTo>
                    <a:pt x="10854" y="1"/>
                    <a:pt x="7004" y="157"/>
                    <a:pt x="6126" y="284"/>
                  </a:cubicBezTo>
                  <a:cubicBezTo>
                    <a:pt x="5212" y="415"/>
                    <a:pt x="337" y="415"/>
                    <a:pt x="210" y="429"/>
                  </a:cubicBezTo>
                  <a:cubicBezTo>
                    <a:pt x="210" y="429"/>
                    <a:pt x="14" y="12935"/>
                    <a:pt x="5" y="13653"/>
                  </a:cubicBezTo>
                  <a:cubicBezTo>
                    <a:pt x="1" y="13987"/>
                    <a:pt x="150" y="14077"/>
                    <a:pt x="311" y="14077"/>
                  </a:cubicBezTo>
                  <a:cubicBezTo>
                    <a:pt x="496" y="14077"/>
                    <a:pt x="696" y="13958"/>
                    <a:pt x="696" y="13958"/>
                  </a:cubicBezTo>
                  <a:lnTo>
                    <a:pt x="696" y="13958"/>
                  </a:lnTo>
                  <a:lnTo>
                    <a:pt x="446" y="14759"/>
                  </a:lnTo>
                  <a:cubicBezTo>
                    <a:pt x="446" y="14759"/>
                    <a:pt x="857" y="14763"/>
                    <a:pt x="1419" y="14763"/>
                  </a:cubicBezTo>
                  <a:cubicBezTo>
                    <a:pt x="2543" y="14763"/>
                    <a:pt x="4275" y="14745"/>
                    <a:pt x="4548" y="14636"/>
                  </a:cubicBezTo>
                  <a:cubicBezTo>
                    <a:pt x="4957" y="14472"/>
                    <a:pt x="10415" y="14599"/>
                    <a:pt x="11429" y="14463"/>
                  </a:cubicBezTo>
                  <a:cubicBezTo>
                    <a:pt x="12438" y="14322"/>
                    <a:pt x="19614" y="14322"/>
                    <a:pt x="19614" y="14322"/>
                  </a:cubicBezTo>
                  <a:lnTo>
                    <a:pt x="19537" y="13572"/>
                  </a:lnTo>
                  <a:cubicBezTo>
                    <a:pt x="19537" y="13572"/>
                    <a:pt x="19483" y="10743"/>
                    <a:pt x="19455" y="9956"/>
                  </a:cubicBezTo>
                  <a:cubicBezTo>
                    <a:pt x="19428" y="9165"/>
                    <a:pt x="19173" y="697"/>
                    <a:pt x="19173" y="697"/>
                  </a:cubicBezTo>
                  <a:lnTo>
                    <a:pt x="18523" y="538"/>
                  </a:lnTo>
                  <a:lnTo>
                    <a:pt x="18418" y="247"/>
                  </a:lnTo>
                  <a:cubicBezTo>
                    <a:pt x="18418" y="247"/>
                    <a:pt x="16477" y="97"/>
                    <a:pt x="16145" y="74"/>
                  </a:cubicBezTo>
                  <a:cubicBezTo>
                    <a:pt x="15817" y="56"/>
                    <a:pt x="12247" y="11"/>
                    <a:pt x="11711" y="2"/>
                  </a:cubicBezTo>
                  <a:cubicBezTo>
                    <a:pt x="11690" y="1"/>
                    <a:pt x="11663" y="1"/>
                    <a:pt x="116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0" name="Google Shape;1080;p23"/>
            <p:cNvSpPr/>
            <p:nvPr/>
          </p:nvSpPr>
          <p:spPr>
            <a:xfrm>
              <a:off x="7307300" y="149646"/>
              <a:ext cx="2018119" cy="1514914"/>
            </a:xfrm>
            <a:custGeom>
              <a:avLst/>
              <a:gdLst/>
              <a:ahLst/>
              <a:cxnLst/>
              <a:rect l="l" t="t" r="r" b="b"/>
              <a:pathLst>
                <a:path w="19042" h="14294" extrusionOk="0">
                  <a:moveTo>
                    <a:pt x="11449" y="199"/>
                  </a:moveTo>
                  <a:cubicBezTo>
                    <a:pt x="11956" y="199"/>
                    <a:pt x="12463" y="208"/>
                    <a:pt x="12970" y="228"/>
                  </a:cubicBezTo>
                  <a:cubicBezTo>
                    <a:pt x="13669" y="257"/>
                    <a:pt x="14362" y="266"/>
                    <a:pt x="15058" y="266"/>
                  </a:cubicBezTo>
                  <a:cubicBezTo>
                    <a:pt x="15232" y="266"/>
                    <a:pt x="15406" y="265"/>
                    <a:pt x="15581" y="264"/>
                  </a:cubicBezTo>
                  <a:cubicBezTo>
                    <a:pt x="15618" y="264"/>
                    <a:pt x="15656" y="264"/>
                    <a:pt x="15693" y="264"/>
                  </a:cubicBezTo>
                  <a:cubicBezTo>
                    <a:pt x="16091" y="264"/>
                    <a:pt x="16487" y="285"/>
                    <a:pt x="16886" y="314"/>
                  </a:cubicBezTo>
                  <a:cubicBezTo>
                    <a:pt x="17131" y="333"/>
                    <a:pt x="17377" y="355"/>
                    <a:pt x="17618" y="378"/>
                  </a:cubicBezTo>
                  <a:cubicBezTo>
                    <a:pt x="17741" y="387"/>
                    <a:pt x="17864" y="396"/>
                    <a:pt x="17986" y="405"/>
                  </a:cubicBezTo>
                  <a:cubicBezTo>
                    <a:pt x="18004" y="407"/>
                    <a:pt x="18027" y="407"/>
                    <a:pt x="18052" y="407"/>
                  </a:cubicBezTo>
                  <a:cubicBezTo>
                    <a:pt x="18096" y="407"/>
                    <a:pt x="18149" y="406"/>
                    <a:pt x="18203" y="406"/>
                  </a:cubicBezTo>
                  <a:cubicBezTo>
                    <a:pt x="18298" y="406"/>
                    <a:pt x="18395" y="411"/>
                    <a:pt x="18446" y="437"/>
                  </a:cubicBezTo>
                  <a:cubicBezTo>
                    <a:pt x="18614" y="528"/>
                    <a:pt x="18591" y="933"/>
                    <a:pt x="18591" y="1074"/>
                  </a:cubicBezTo>
                  <a:cubicBezTo>
                    <a:pt x="18596" y="1342"/>
                    <a:pt x="18596" y="1615"/>
                    <a:pt x="18600" y="1883"/>
                  </a:cubicBezTo>
                  <a:cubicBezTo>
                    <a:pt x="18609" y="2402"/>
                    <a:pt x="18619" y="2916"/>
                    <a:pt x="18628" y="3434"/>
                  </a:cubicBezTo>
                  <a:cubicBezTo>
                    <a:pt x="18646" y="4489"/>
                    <a:pt x="18673" y="5549"/>
                    <a:pt x="18700" y="6604"/>
                  </a:cubicBezTo>
                  <a:cubicBezTo>
                    <a:pt x="18763" y="8943"/>
                    <a:pt x="18831" y="11286"/>
                    <a:pt x="18850" y="13625"/>
                  </a:cubicBezTo>
                  <a:lnTo>
                    <a:pt x="18850" y="13625"/>
                  </a:lnTo>
                  <a:cubicBezTo>
                    <a:pt x="13998" y="13856"/>
                    <a:pt x="9141" y="13785"/>
                    <a:pt x="4289" y="13921"/>
                  </a:cubicBezTo>
                  <a:cubicBezTo>
                    <a:pt x="2938" y="13961"/>
                    <a:pt x="1592" y="14015"/>
                    <a:pt x="245" y="14096"/>
                  </a:cubicBezTo>
                  <a:lnTo>
                    <a:pt x="245" y="14096"/>
                  </a:lnTo>
                  <a:cubicBezTo>
                    <a:pt x="193" y="9602"/>
                    <a:pt x="255" y="5109"/>
                    <a:pt x="433" y="620"/>
                  </a:cubicBezTo>
                  <a:lnTo>
                    <a:pt x="433" y="620"/>
                  </a:lnTo>
                  <a:cubicBezTo>
                    <a:pt x="2571" y="549"/>
                    <a:pt x="4712" y="494"/>
                    <a:pt x="6845" y="369"/>
                  </a:cubicBezTo>
                  <a:cubicBezTo>
                    <a:pt x="8380" y="280"/>
                    <a:pt x="9913" y="199"/>
                    <a:pt x="11449" y="199"/>
                  </a:cubicBezTo>
                  <a:close/>
                  <a:moveTo>
                    <a:pt x="11175" y="0"/>
                  </a:moveTo>
                  <a:cubicBezTo>
                    <a:pt x="11147" y="0"/>
                    <a:pt x="11120" y="0"/>
                    <a:pt x="11092" y="1"/>
                  </a:cubicBezTo>
                  <a:cubicBezTo>
                    <a:pt x="10055" y="5"/>
                    <a:pt x="9018" y="46"/>
                    <a:pt x="7986" y="105"/>
                  </a:cubicBezTo>
                  <a:cubicBezTo>
                    <a:pt x="5435" y="255"/>
                    <a:pt x="2888" y="346"/>
                    <a:pt x="337" y="433"/>
                  </a:cubicBezTo>
                  <a:cubicBezTo>
                    <a:pt x="283" y="433"/>
                    <a:pt x="242" y="474"/>
                    <a:pt x="242" y="528"/>
                  </a:cubicBezTo>
                  <a:cubicBezTo>
                    <a:pt x="60" y="5071"/>
                    <a:pt x="1" y="9619"/>
                    <a:pt x="55" y="14166"/>
                  </a:cubicBezTo>
                  <a:cubicBezTo>
                    <a:pt x="55" y="14216"/>
                    <a:pt x="87" y="14246"/>
                    <a:pt x="125" y="14255"/>
                  </a:cubicBezTo>
                  <a:lnTo>
                    <a:pt x="125" y="14255"/>
                  </a:lnTo>
                  <a:cubicBezTo>
                    <a:pt x="140" y="14278"/>
                    <a:pt x="165" y="14294"/>
                    <a:pt x="201" y="14294"/>
                  </a:cubicBezTo>
                  <a:cubicBezTo>
                    <a:pt x="202" y="14294"/>
                    <a:pt x="204" y="14294"/>
                    <a:pt x="205" y="14294"/>
                  </a:cubicBezTo>
                  <a:cubicBezTo>
                    <a:pt x="5080" y="13993"/>
                    <a:pt x="9973" y="14053"/>
                    <a:pt x="14858" y="13948"/>
                  </a:cubicBezTo>
                  <a:cubicBezTo>
                    <a:pt x="16222" y="13921"/>
                    <a:pt x="17582" y="13880"/>
                    <a:pt x="18946" y="13812"/>
                  </a:cubicBezTo>
                  <a:cubicBezTo>
                    <a:pt x="18996" y="13812"/>
                    <a:pt x="19041" y="13771"/>
                    <a:pt x="19041" y="13716"/>
                  </a:cubicBezTo>
                  <a:cubicBezTo>
                    <a:pt x="19023" y="11524"/>
                    <a:pt x="18964" y="9328"/>
                    <a:pt x="18910" y="7136"/>
                  </a:cubicBezTo>
                  <a:cubicBezTo>
                    <a:pt x="18882" y="6044"/>
                    <a:pt x="18850" y="4948"/>
                    <a:pt x="18828" y="3852"/>
                  </a:cubicBezTo>
                  <a:cubicBezTo>
                    <a:pt x="18805" y="2806"/>
                    <a:pt x="18823" y="1751"/>
                    <a:pt x="18764" y="715"/>
                  </a:cubicBezTo>
                  <a:cubicBezTo>
                    <a:pt x="18750" y="396"/>
                    <a:pt x="18746" y="264"/>
                    <a:pt x="18396" y="242"/>
                  </a:cubicBezTo>
                  <a:cubicBezTo>
                    <a:pt x="17855" y="210"/>
                    <a:pt x="17318" y="155"/>
                    <a:pt x="16781" y="114"/>
                  </a:cubicBezTo>
                  <a:cubicBezTo>
                    <a:pt x="16405" y="87"/>
                    <a:pt x="16029" y="80"/>
                    <a:pt x="15652" y="80"/>
                  </a:cubicBezTo>
                  <a:cubicBezTo>
                    <a:pt x="15241" y="80"/>
                    <a:pt x="14829" y="88"/>
                    <a:pt x="14418" y="88"/>
                  </a:cubicBezTo>
                  <a:cubicBezTo>
                    <a:pt x="14332" y="88"/>
                    <a:pt x="14247" y="88"/>
                    <a:pt x="14162" y="87"/>
                  </a:cubicBezTo>
                  <a:cubicBezTo>
                    <a:pt x="13166" y="78"/>
                    <a:pt x="12171" y="0"/>
                    <a:pt x="11175" y="0"/>
                  </a:cubicBezTo>
                  <a:close/>
                </a:path>
              </a:pathLst>
            </a:custGeom>
            <a:solidFill>
              <a:srgbClr val="4C4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1" name="Google Shape;1081;p23"/>
            <p:cNvSpPr/>
            <p:nvPr/>
          </p:nvSpPr>
          <p:spPr>
            <a:xfrm>
              <a:off x="7363682" y="214613"/>
              <a:ext cx="2053305" cy="1519895"/>
            </a:xfrm>
            <a:custGeom>
              <a:avLst/>
              <a:gdLst/>
              <a:ahLst/>
              <a:cxnLst/>
              <a:rect l="l" t="t" r="r" b="b"/>
              <a:pathLst>
                <a:path w="19374" h="14341" extrusionOk="0">
                  <a:moveTo>
                    <a:pt x="18302" y="0"/>
                  </a:moveTo>
                  <a:cubicBezTo>
                    <a:pt x="18191" y="0"/>
                    <a:pt x="18151" y="171"/>
                    <a:pt x="18268" y="188"/>
                  </a:cubicBezTo>
                  <a:cubicBezTo>
                    <a:pt x="18424" y="216"/>
                    <a:pt x="18583" y="240"/>
                    <a:pt x="18739" y="264"/>
                  </a:cubicBezTo>
                  <a:lnTo>
                    <a:pt x="18739" y="264"/>
                  </a:lnTo>
                  <a:cubicBezTo>
                    <a:pt x="18853" y="4039"/>
                    <a:pt x="18992" y="7809"/>
                    <a:pt x="19073" y="11584"/>
                  </a:cubicBezTo>
                  <a:cubicBezTo>
                    <a:pt x="19087" y="12304"/>
                    <a:pt x="19083" y="13019"/>
                    <a:pt x="19168" y="13735"/>
                  </a:cubicBezTo>
                  <a:lnTo>
                    <a:pt x="19168" y="13735"/>
                  </a:lnTo>
                  <a:cubicBezTo>
                    <a:pt x="19145" y="13738"/>
                    <a:pt x="19121" y="13739"/>
                    <a:pt x="19097" y="13739"/>
                  </a:cubicBezTo>
                  <a:cubicBezTo>
                    <a:pt x="18986" y="13739"/>
                    <a:pt x="18867" y="13714"/>
                    <a:pt x="18769" y="13708"/>
                  </a:cubicBezTo>
                  <a:cubicBezTo>
                    <a:pt x="18496" y="13685"/>
                    <a:pt x="18214" y="13690"/>
                    <a:pt x="17941" y="13685"/>
                  </a:cubicBezTo>
                  <a:cubicBezTo>
                    <a:pt x="17537" y="13677"/>
                    <a:pt x="17134" y="13673"/>
                    <a:pt x="16730" y="13673"/>
                  </a:cubicBezTo>
                  <a:cubicBezTo>
                    <a:pt x="16497" y="13673"/>
                    <a:pt x="16264" y="13674"/>
                    <a:pt x="16031" y="13676"/>
                  </a:cubicBezTo>
                  <a:cubicBezTo>
                    <a:pt x="14735" y="13694"/>
                    <a:pt x="13448" y="13781"/>
                    <a:pt x="12156" y="13835"/>
                  </a:cubicBezTo>
                  <a:cubicBezTo>
                    <a:pt x="11734" y="13855"/>
                    <a:pt x="11310" y="13860"/>
                    <a:pt x="10887" y="13860"/>
                  </a:cubicBezTo>
                  <a:cubicBezTo>
                    <a:pt x="10290" y="13860"/>
                    <a:pt x="9693" y="13849"/>
                    <a:pt x="9096" y="13849"/>
                  </a:cubicBezTo>
                  <a:cubicBezTo>
                    <a:pt x="8828" y="13849"/>
                    <a:pt x="8559" y="13851"/>
                    <a:pt x="8291" y="13858"/>
                  </a:cubicBezTo>
                  <a:cubicBezTo>
                    <a:pt x="7009" y="13890"/>
                    <a:pt x="5731" y="13953"/>
                    <a:pt x="4453" y="14017"/>
                  </a:cubicBezTo>
                  <a:cubicBezTo>
                    <a:pt x="3040" y="14084"/>
                    <a:pt x="1627" y="14141"/>
                    <a:pt x="218" y="14149"/>
                  </a:cubicBezTo>
                  <a:lnTo>
                    <a:pt x="218" y="14149"/>
                  </a:lnTo>
                  <a:cubicBezTo>
                    <a:pt x="247" y="13982"/>
                    <a:pt x="276" y="13818"/>
                    <a:pt x="305" y="13653"/>
                  </a:cubicBezTo>
                  <a:cubicBezTo>
                    <a:pt x="319" y="13579"/>
                    <a:pt x="258" y="13530"/>
                    <a:pt x="202" y="13530"/>
                  </a:cubicBezTo>
                  <a:cubicBezTo>
                    <a:pt x="166" y="13530"/>
                    <a:pt x="132" y="13550"/>
                    <a:pt x="123" y="13599"/>
                  </a:cubicBezTo>
                  <a:cubicBezTo>
                    <a:pt x="87" y="13803"/>
                    <a:pt x="51" y="14013"/>
                    <a:pt x="10" y="14217"/>
                  </a:cubicBezTo>
                  <a:cubicBezTo>
                    <a:pt x="1" y="14276"/>
                    <a:pt x="37" y="14340"/>
                    <a:pt x="105" y="14340"/>
                  </a:cubicBezTo>
                  <a:cubicBezTo>
                    <a:pt x="2706" y="14335"/>
                    <a:pt x="5303" y="14135"/>
                    <a:pt x="7900" y="14058"/>
                  </a:cubicBezTo>
                  <a:cubicBezTo>
                    <a:pt x="8287" y="14047"/>
                    <a:pt x="8674" y="14044"/>
                    <a:pt x="9060" y="14044"/>
                  </a:cubicBezTo>
                  <a:cubicBezTo>
                    <a:pt x="9630" y="14044"/>
                    <a:pt x="10199" y="14051"/>
                    <a:pt x="10768" y="14051"/>
                  </a:cubicBezTo>
                  <a:cubicBezTo>
                    <a:pt x="11119" y="14051"/>
                    <a:pt x="11469" y="14048"/>
                    <a:pt x="11820" y="14040"/>
                  </a:cubicBezTo>
                  <a:cubicBezTo>
                    <a:pt x="13111" y="14008"/>
                    <a:pt x="14403" y="13894"/>
                    <a:pt x="15694" y="13876"/>
                  </a:cubicBezTo>
                  <a:cubicBezTo>
                    <a:pt x="16098" y="13869"/>
                    <a:pt x="16499" y="13865"/>
                    <a:pt x="16901" y="13865"/>
                  </a:cubicBezTo>
                  <a:cubicBezTo>
                    <a:pt x="17229" y="13865"/>
                    <a:pt x="17557" y="13868"/>
                    <a:pt x="17886" y="13872"/>
                  </a:cubicBezTo>
                  <a:cubicBezTo>
                    <a:pt x="18187" y="13876"/>
                    <a:pt x="18491" y="13872"/>
                    <a:pt x="18796" y="13899"/>
                  </a:cubicBezTo>
                  <a:cubicBezTo>
                    <a:pt x="18895" y="13908"/>
                    <a:pt x="19012" y="13930"/>
                    <a:pt x="19123" y="13930"/>
                  </a:cubicBezTo>
                  <a:cubicBezTo>
                    <a:pt x="19185" y="13930"/>
                    <a:pt x="19246" y="13923"/>
                    <a:pt x="19301" y="13903"/>
                  </a:cubicBezTo>
                  <a:cubicBezTo>
                    <a:pt x="19337" y="13890"/>
                    <a:pt x="19374" y="13853"/>
                    <a:pt x="19369" y="13808"/>
                  </a:cubicBezTo>
                  <a:cubicBezTo>
                    <a:pt x="19292" y="13199"/>
                    <a:pt x="19287" y="12594"/>
                    <a:pt x="19273" y="11980"/>
                  </a:cubicBezTo>
                  <a:cubicBezTo>
                    <a:pt x="19255" y="11038"/>
                    <a:pt x="19233" y="10097"/>
                    <a:pt x="19205" y="9156"/>
                  </a:cubicBezTo>
                  <a:cubicBezTo>
                    <a:pt x="19155" y="7259"/>
                    <a:pt x="19096" y="5363"/>
                    <a:pt x="19032" y="3467"/>
                  </a:cubicBezTo>
                  <a:cubicBezTo>
                    <a:pt x="18996" y="2371"/>
                    <a:pt x="18960" y="1275"/>
                    <a:pt x="18928" y="183"/>
                  </a:cubicBezTo>
                  <a:cubicBezTo>
                    <a:pt x="18928" y="142"/>
                    <a:pt x="18901" y="97"/>
                    <a:pt x="18860" y="92"/>
                  </a:cubicBezTo>
                  <a:cubicBezTo>
                    <a:pt x="18678" y="61"/>
                    <a:pt x="18496" y="33"/>
                    <a:pt x="18318" y="1"/>
                  </a:cubicBezTo>
                  <a:cubicBezTo>
                    <a:pt x="18313" y="1"/>
                    <a:pt x="18307" y="0"/>
                    <a:pt x="18302" y="0"/>
                  </a:cubicBezTo>
                  <a:close/>
                </a:path>
              </a:pathLst>
            </a:custGeom>
            <a:solidFill>
              <a:srgbClr val="4C4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2" name="Google Shape;1082;p23"/>
            <p:cNvSpPr/>
            <p:nvPr/>
          </p:nvSpPr>
          <p:spPr>
            <a:xfrm>
              <a:off x="8756496" y="356417"/>
              <a:ext cx="18971" cy="35928"/>
            </a:xfrm>
            <a:custGeom>
              <a:avLst/>
              <a:gdLst/>
              <a:ahLst/>
              <a:cxnLst/>
              <a:rect l="l" t="t" r="r" b="b"/>
              <a:pathLst>
                <a:path w="179" h="339" extrusionOk="0">
                  <a:moveTo>
                    <a:pt x="99" y="0"/>
                  </a:moveTo>
                  <a:cubicBezTo>
                    <a:pt x="97" y="0"/>
                    <a:pt x="95" y="0"/>
                    <a:pt x="92" y="0"/>
                  </a:cubicBezTo>
                  <a:cubicBezTo>
                    <a:pt x="51" y="5"/>
                    <a:pt x="29" y="46"/>
                    <a:pt x="29" y="87"/>
                  </a:cubicBezTo>
                  <a:cubicBezTo>
                    <a:pt x="29" y="141"/>
                    <a:pt x="19" y="196"/>
                    <a:pt x="10" y="251"/>
                  </a:cubicBezTo>
                  <a:cubicBezTo>
                    <a:pt x="0" y="307"/>
                    <a:pt x="42" y="339"/>
                    <a:pt x="83" y="339"/>
                  </a:cubicBezTo>
                  <a:cubicBezTo>
                    <a:pt x="116" y="339"/>
                    <a:pt x="148" y="320"/>
                    <a:pt x="156" y="278"/>
                  </a:cubicBezTo>
                  <a:cubicBezTo>
                    <a:pt x="170" y="210"/>
                    <a:pt x="174" y="137"/>
                    <a:pt x="174" y="69"/>
                  </a:cubicBezTo>
                  <a:cubicBezTo>
                    <a:pt x="178" y="30"/>
                    <a:pt x="135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3" name="Google Shape;1083;p23"/>
            <p:cNvSpPr/>
            <p:nvPr/>
          </p:nvSpPr>
          <p:spPr>
            <a:xfrm>
              <a:off x="8919496" y="382913"/>
              <a:ext cx="18865" cy="37306"/>
            </a:xfrm>
            <a:custGeom>
              <a:avLst/>
              <a:gdLst/>
              <a:ahLst/>
              <a:cxnLst/>
              <a:rect l="l" t="t" r="r" b="b"/>
              <a:pathLst>
                <a:path w="178" h="352" extrusionOk="0">
                  <a:moveTo>
                    <a:pt x="103" y="0"/>
                  </a:moveTo>
                  <a:cubicBezTo>
                    <a:pt x="101" y="0"/>
                    <a:pt x="98" y="0"/>
                    <a:pt x="96" y="1"/>
                  </a:cubicBezTo>
                  <a:cubicBezTo>
                    <a:pt x="50" y="5"/>
                    <a:pt x="28" y="42"/>
                    <a:pt x="28" y="87"/>
                  </a:cubicBezTo>
                  <a:cubicBezTo>
                    <a:pt x="28" y="146"/>
                    <a:pt x="19" y="201"/>
                    <a:pt x="9" y="260"/>
                  </a:cubicBezTo>
                  <a:cubicBezTo>
                    <a:pt x="0" y="301"/>
                    <a:pt x="32" y="342"/>
                    <a:pt x="69" y="351"/>
                  </a:cubicBezTo>
                  <a:cubicBezTo>
                    <a:pt x="72" y="351"/>
                    <a:pt x="75" y="351"/>
                    <a:pt x="77" y="351"/>
                  </a:cubicBezTo>
                  <a:cubicBezTo>
                    <a:pt x="115" y="351"/>
                    <a:pt x="147" y="325"/>
                    <a:pt x="155" y="287"/>
                  </a:cubicBezTo>
                  <a:cubicBezTo>
                    <a:pt x="173" y="214"/>
                    <a:pt x="178" y="142"/>
                    <a:pt x="178" y="69"/>
                  </a:cubicBezTo>
                  <a:cubicBezTo>
                    <a:pt x="178" y="31"/>
                    <a:pt x="138" y="0"/>
                    <a:pt x="1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grpSp>
          <p:nvGrpSpPr>
            <p:cNvPr id="1084" name="Google Shape;1084;p23"/>
            <p:cNvGrpSpPr/>
            <p:nvPr/>
          </p:nvGrpSpPr>
          <p:grpSpPr>
            <a:xfrm>
              <a:off x="7211282" y="106518"/>
              <a:ext cx="462826" cy="437708"/>
              <a:chOff x="8417757" y="225106"/>
              <a:chExt cx="462826" cy="437708"/>
            </a:xfrm>
          </p:grpSpPr>
          <p:sp>
            <p:nvSpPr>
              <p:cNvPr id="1085" name="Google Shape;1085;p23"/>
              <p:cNvSpPr/>
              <p:nvPr/>
            </p:nvSpPr>
            <p:spPr>
              <a:xfrm>
                <a:off x="8425494" y="234008"/>
                <a:ext cx="431455" cy="424036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4001" extrusionOk="0">
                    <a:moveTo>
                      <a:pt x="1990" y="0"/>
                    </a:moveTo>
                    <a:cubicBezTo>
                      <a:pt x="1536" y="0"/>
                      <a:pt x="1233" y="160"/>
                      <a:pt x="1233" y="160"/>
                    </a:cubicBezTo>
                    <a:cubicBezTo>
                      <a:pt x="1074" y="219"/>
                      <a:pt x="797" y="460"/>
                      <a:pt x="546" y="701"/>
                    </a:cubicBezTo>
                    <a:cubicBezTo>
                      <a:pt x="296" y="942"/>
                      <a:pt x="119" y="1447"/>
                      <a:pt x="60" y="1774"/>
                    </a:cubicBezTo>
                    <a:cubicBezTo>
                      <a:pt x="1" y="2106"/>
                      <a:pt x="142" y="2565"/>
                      <a:pt x="424" y="3115"/>
                    </a:cubicBezTo>
                    <a:cubicBezTo>
                      <a:pt x="710" y="3670"/>
                      <a:pt x="1188" y="3820"/>
                      <a:pt x="2002" y="3980"/>
                    </a:cubicBezTo>
                    <a:cubicBezTo>
                      <a:pt x="2073" y="3994"/>
                      <a:pt x="2143" y="4000"/>
                      <a:pt x="2211" y="4000"/>
                    </a:cubicBezTo>
                    <a:cubicBezTo>
                      <a:pt x="2929" y="4000"/>
                      <a:pt x="3485" y="3276"/>
                      <a:pt x="3689" y="3097"/>
                    </a:cubicBezTo>
                    <a:cubicBezTo>
                      <a:pt x="3907" y="2897"/>
                      <a:pt x="4071" y="2179"/>
                      <a:pt x="4048" y="1979"/>
                    </a:cubicBezTo>
                    <a:cubicBezTo>
                      <a:pt x="4025" y="1779"/>
                      <a:pt x="3907" y="1237"/>
                      <a:pt x="3725" y="996"/>
                    </a:cubicBezTo>
                    <a:cubicBezTo>
                      <a:pt x="3543" y="755"/>
                      <a:pt x="3198" y="246"/>
                      <a:pt x="2484" y="64"/>
                    </a:cubicBezTo>
                    <a:cubicBezTo>
                      <a:pt x="2306" y="18"/>
                      <a:pt x="2140" y="0"/>
                      <a:pt x="1990" y="0"/>
                    </a:cubicBezTo>
                    <a:close/>
                  </a:path>
                </a:pathLst>
              </a:custGeom>
              <a:solidFill>
                <a:srgbClr val="F3CC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86" name="Google Shape;1086;p23"/>
              <p:cNvSpPr/>
              <p:nvPr/>
            </p:nvSpPr>
            <p:spPr>
              <a:xfrm>
                <a:off x="8557971" y="356417"/>
                <a:ext cx="18971" cy="35928"/>
              </a:xfrm>
              <a:custGeom>
                <a:avLst/>
                <a:gdLst/>
                <a:ahLst/>
                <a:cxnLst/>
                <a:rect l="l" t="t" r="r" b="b"/>
                <a:pathLst>
                  <a:path w="179" h="339" extrusionOk="0">
                    <a:moveTo>
                      <a:pt x="99" y="0"/>
                    </a:moveTo>
                    <a:cubicBezTo>
                      <a:pt x="97" y="0"/>
                      <a:pt x="95" y="0"/>
                      <a:pt x="92" y="0"/>
                    </a:cubicBezTo>
                    <a:cubicBezTo>
                      <a:pt x="51" y="5"/>
                      <a:pt x="29" y="46"/>
                      <a:pt x="29" y="87"/>
                    </a:cubicBezTo>
                    <a:cubicBezTo>
                      <a:pt x="29" y="141"/>
                      <a:pt x="19" y="196"/>
                      <a:pt x="10" y="251"/>
                    </a:cubicBezTo>
                    <a:cubicBezTo>
                      <a:pt x="0" y="307"/>
                      <a:pt x="42" y="339"/>
                      <a:pt x="83" y="339"/>
                    </a:cubicBezTo>
                    <a:cubicBezTo>
                      <a:pt x="116" y="339"/>
                      <a:pt x="148" y="320"/>
                      <a:pt x="156" y="278"/>
                    </a:cubicBezTo>
                    <a:cubicBezTo>
                      <a:pt x="170" y="210"/>
                      <a:pt x="174" y="137"/>
                      <a:pt x="174" y="69"/>
                    </a:cubicBezTo>
                    <a:cubicBezTo>
                      <a:pt x="178" y="30"/>
                      <a:pt x="135" y="0"/>
                      <a:pt x="99" y="0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87" name="Google Shape;1087;p23"/>
              <p:cNvSpPr/>
              <p:nvPr/>
            </p:nvSpPr>
            <p:spPr>
              <a:xfrm>
                <a:off x="8720971" y="382913"/>
                <a:ext cx="18865" cy="37306"/>
              </a:xfrm>
              <a:custGeom>
                <a:avLst/>
                <a:gdLst/>
                <a:ahLst/>
                <a:cxnLst/>
                <a:rect l="l" t="t" r="r" b="b"/>
                <a:pathLst>
                  <a:path w="178" h="352" extrusionOk="0">
                    <a:moveTo>
                      <a:pt x="103" y="0"/>
                    </a:moveTo>
                    <a:cubicBezTo>
                      <a:pt x="101" y="0"/>
                      <a:pt x="98" y="0"/>
                      <a:pt x="96" y="1"/>
                    </a:cubicBezTo>
                    <a:cubicBezTo>
                      <a:pt x="50" y="5"/>
                      <a:pt x="28" y="42"/>
                      <a:pt x="28" y="87"/>
                    </a:cubicBezTo>
                    <a:cubicBezTo>
                      <a:pt x="28" y="146"/>
                      <a:pt x="19" y="201"/>
                      <a:pt x="9" y="260"/>
                    </a:cubicBezTo>
                    <a:cubicBezTo>
                      <a:pt x="0" y="301"/>
                      <a:pt x="32" y="342"/>
                      <a:pt x="69" y="351"/>
                    </a:cubicBezTo>
                    <a:cubicBezTo>
                      <a:pt x="72" y="351"/>
                      <a:pt x="75" y="351"/>
                      <a:pt x="77" y="351"/>
                    </a:cubicBezTo>
                    <a:cubicBezTo>
                      <a:pt x="115" y="351"/>
                      <a:pt x="147" y="325"/>
                      <a:pt x="155" y="287"/>
                    </a:cubicBezTo>
                    <a:cubicBezTo>
                      <a:pt x="173" y="214"/>
                      <a:pt x="178" y="142"/>
                      <a:pt x="178" y="69"/>
                    </a:cubicBezTo>
                    <a:cubicBezTo>
                      <a:pt x="178" y="31"/>
                      <a:pt x="138" y="0"/>
                      <a:pt x="103" y="0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88" name="Google Shape;1088;p23"/>
              <p:cNvSpPr/>
              <p:nvPr/>
            </p:nvSpPr>
            <p:spPr>
              <a:xfrm>
                <a:off x="8505934" y="449787"/>
                <a:ext cx="266864" cy="113613"/>
              </a:xfrm>
              <a:custGeom>
                <a:avLst/>
                <a:gdLst/>
                <a:ahLst/>
                <a:cxnLst/>
                <a:rect l="l" t="t" r="r" b="b"/>
                <a:pathLst>
                  <a:path w="2518" h="1072" extrusionOk="0">
                    <a:moveTo>
                      <a:pt x="97" y="1"/>
                    </a:moveTo>
                    <a:cubicBezTo>
                      <a:pt x="50" y="1"/>
                      <a:pt x="1" y="45"/>
                      <a:pt x="24" y="106"/>
                    </a:cubicBezTo>
                    <a:cubicBezTo>
                      <a:pt x="215" y="611"/>
                      <a:pt x="670" y="1011"/>
                      <a:pt x="1202" y="1066"/>
                    </a:cubicBezTo>
                    <a:cubicBezTo>
                      <a:pt x="1243" y="1070"/>
                      <a:pt x="1285" y="1072"/>
                      <a:pt x="1326" y="1072"/>
                    </a:cubicBezTo>
                    <a:cubicBezTo>
                      <a:pt x="1795" y="1072"/>
                      <a:pt x="2238" y="816"/>
                      <a:pt x="2484" y="402"/>
                    </a:cubicBezTo>
                    <a:cubicBezTo>
                      <a:pt x="2517" y="345"/>
                      <a:pt x="2468" y="297"/>
                      <a:pt x="2417" y="297"/>
                    </a:cubicBezTo>
                    <a:cubicBezTo>
                      <a:pt x="2391" y="297"/>
                      <a:pt x="2364" y="309"/>
                      <a:pt x="2348" y="338"/>
                    </a:cubicBezTo>
                    <a:cubicBezTo>
                      <a:pt x="2133" y="694"/>
                      <a:pt x="1735" y="917"/>
                      <a:pt x="1333" y="917"/>
                    </a:cubicBezTo>
                    <a:cubicBezTo>
                      <a:pt x="1283" y="917"/>
                      <a:pt x="1233" y="914"/>
                      <a:pt x="1184" y="907"/>
                    </a:cubicBezTo>
                    <a:cubicBezTo>
                      <a:pt x="720" y="843"/>
                      <a:pt x="333" y="493"/>
                      <a:pt x="160" y="47"/>
                    </a:cubicBezTo>
                    <a:cubicBezTo>
                      <a:pt x="149" y="15"/>
                      <a:pt x="123" y="1"/>
                      <a:pt x="97" y="1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89" name="Google Shape;1089;p23"/>
              <p:cNvSpPr/>
              <p:nvPr/>
            </p:nvSpPr>
            <p:spPr>
              <a:xfrm>
                <a:off x="8417757" y="225106"/>
                <a:ext cx="462826" cy="437708"/>
              </a:xfrm>
              <a:custGeom>
                <a:avLst/>
                <a:gdLst/>
                <a:ahLst/>
                <a:cxnLst/>
                <a:rect l="l" t="t" r="r" b="b"/>
                <a:pathLst>
                  <a:path w="4367" h="4130" extrusionOk="0">
                    <a:moveTo>
                      <a:pt x="2068" y="165"/>
                    </a:moveTo>
                    <a:cubicBezTo>
                      <a:pt x="2666" y="165"/>
                      <a:pt x="3264" y="463"/>
                      <a:pt x="3634" y="948"/>
                    </a:cubicBezTo>
                    <a:cubicBezTo>
                      <a:pt x="4176" y="1658"/>
                      <a:pt x="4130" y="2677"/>
                      <a:pt x="3534" y="3336"/>
                    </a:cubicBezTo>
                    <a:cubicBezTo>
                      <a:pt x="3172" y="3734"/>
                      <a:pt x="2640" y="3963"/>
                      <a:pt x="2113" y="3963"/>
                    </a:cubicBezTo>
                    <a:cubicBezTo>
                      <a:pt x="1827" y="3963"/>
                      <a:pt x="1543" y="3895"/>
                      <a:pt x="1288" y="3750"/>
                    </a:cubicBezTo>
                    <a:cubicBezTo>
                      <a:pt x="1061" y="3622"/>
                      <a:pt x="824" y="3441"/>
                      <a:pt x="628" y="3231"/>
                    </a:cubicBezTo>
                    <a:cubicBezTo>
                      <a:pt x="628" y="3231"/>
                      <a:pt x="628" y="3227"/>
                      <a:pt x="628" y="3227"/>
                    </a:cubicBezTo>
                    <a:cubicBezTo>
                      <a:pt x="256" y="2731"/>
                      <a:pt x="137" y="2072"/>
                      <a:pt x="324" y="1471"/>
                    </a:cubicBezTo>
                    <a:cubicBezTo>
                      <a:pt x="328" y="1458"/>
                      <a:pt x="328" y="1444"/>
                      <a:pt x="324" y="1430"/>
                    </a:cubicBezTo>
                    <a:cubicBezTo>
                      <a:pt x="538" y="857"/>
                      <a:pt x="1015" y="394"/>
                      <a:pt x="1597" y="230"/>
                    </a:cubicBezTo>
                    <a:cubicBezTo>
                      <a:pt x="1751" y="186"/>
                      <a:pt x="1910" y="165"/>
                      <a:pt x="2068" y="165"/>
                    </a:cubicBezTo>
                    <a:close/>
                    <a:moveTo>
                      <a:pt x="2056" y="1"/>
                    </a:moveTo>
                    <a:cubicBezTo>
                      <a:pt x="1987" y="1"/>
                      <a:pt x="1917" y="4"/>
                      <a:pt x="1847" y="12"/>
                    </a:cubicBezTo>
                    <a:cubicBezTo>
                      <a:pt x="1042" y="103"/>
                      <a:pt x="360" y="730"/>
                      <a:pt x="128" y="1521"/>
                    </a:cubicBezTo>
                    <a:cubicBezTo>
                      <a:pt x="133" y="1521"/>
                      <a:pt x="137" y="1517"/>
                      <a:pt x="146" y="1517"/>
                    </a:cubicBezTo>
                    <a:cubicBezTo>
                      <a:pt x="1" y="2094"/>
                      <a:pt x="96" y="2708"/>
                      <a:pt x="415" y="3204"/>
                    </a:cubicBezTo>
                    <a:cubicBezTo>
                      <a:pt x="410" y="3204"/>
                      <a:pt x="410" y="3209"/>
                      <a:pt x="406" y="3213"/>
                    </a:cubicBezTo>
                    <a:cubicBezTo>
                      <a:pt x="433" y="3245"/>
                      <a:pt x="460" y="3277"/>
                      <a:pt x="488" y="3309"/>
                    </a:cubicBezTo>
                    <a:lnTo>
                      <a:pt x="497" y="3322"/>
                    </a:lnTo>
                    <a:cubicBezTo>
                      <a:pt x="506" y="3336"/>
                      <a:pt x="515" y="3340"/>
                      <a:pt x="524" y="3345"/>
                    </a:cubicBezTo>
                    <a:cubicBezTo>
                      <a:pt x="719" y="3563"/>
                      <a:pt x="956" y="3745"/>
                      <a:pt x="1188" y="3886"/>
                    </a:cubicBezTo>
                    <a:cubicBezTo>
                      <a:pt x="1470" y="4052"/>
                      <a:pt x="1786" y="4129"/>
                      <a:pt x="2104" y="4129"/>
                    </a:cubicBezTo>
                    <a:cubicBezTo>
                      <a:pt x="2632" y="4129"/>
                      <a:pt x="3164" y="3917"/>
                      <a:pt x="3553" y="3545"/>
                    </a:cubicBezTo>
                    <a:cubicBezTo>
                      <a:pt x="4207" y="2918"/>
                      <a:pt x="4367" y="1872"/>
                      <a:pt x="3912" y="1071"/>
                    </a:cubicBezTo>
                    <a:cubicBezTo>
                      <a:pt x="3530" y="411"/>
                      <a:pt x="2794" y="1"/>
                      <a:pt x="2056" y="1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</p:grpSp>
      <p:sp>
        <p:nvSpPr>
          <p:cNvPr id="1090" name="Google Shape;1090;p23"/>
          <p:cNvSpPr txBox="1">
            <a:spLocks noGrp="1"/>
          </p:cNvSpPr>
          <p:nvPr>
            <p:ph type="ctrTitle"/>
          </p:nvPr>
        </p:nvSpPr>
        <p:spPr>
          <a:xfrm>
            <a:off x="2023000" y="979900"/>
            <a:ext cx="8146000" cy="8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9pPr>
          </a:lstStyle>
          <a:p>
            <a:endParaRPr/>
          </a:p>
        </p:txBody>
      </p:sp>
      <p:grpSp>
        <p:nvGrpSpPr>
          <p:cNvPr id="1091" name="Google Shape;1091;p23"/>
          <p:cNvGrpSpPr/>
          <p:nvPr/>
        </p:nvGrpSpPr>
        <p:grpSpPr>
          <a:xfrm rot="-10796165">
            <a:off x="-804849" y="1195326"/>
            <a:ext cx="2484909" cy="641177"/>
            <a:chOff x="7622176" y="2589750"/>
            <a:chExt cx="2078841" cy="536400"/>
          </a:xfrm>
        </p:grpSpPr>
        <p:sp>
          <p:nvSpPr>
            <p:cNvPr id="1092" name="Google Shape;1092;p23"/>
            <p:cNvSpPr/>
            <p:nvPr/>
          </p:nvSpPr>
          <p:spPr>
            <a:xfrm>
              <a:off x="7632850" y="2604325"/>
              <a:ext cx="2053298" cy="514146"/>
            </a:xfrm>
            <a:custGeom>
              <a:avLst/>
              <a:gdLst/>
              <a:ahLst/>
              <a:cxnLst/>
              <a:rect l="l" t="t" r="r" b="b"/>
              <a:pathLst>
                <a:path w="15508" h="4232" extrusionOk="0">
                  <a:moveTo>
                    <a:pt x="13358" y="0"/>
                  </a:moveTo>
                  <a:lnTo>
                    <a:pt x="12205" y="10"/>
                  </a:lnTo>
                  <a:cubicBezTo>
                    <a:pt x="12205" y="10"/>
                    <a:pt x="10633" y="2"/>
                    <a:pt x="9429" y="2"/>
                  </a:cubicBezTo>
                  <a:cubicBezTo>
                    <a:pt x="8826" y="2"/>
                    <a:pt x="8316" y="4"/>
                    <a:pt x="8140" y="10"/>
                  </a:cubicBezTo>
                  <a:cubicBezTo>
                    <a:pt x="7603" y="40"/>
                    <a:pt x="2981" y="20"/>
                    <a:pt x="2121" y="40"/>
                  </a:cubicBezTo>
                  <a:cubicBezTo>
                    <a:pt x="1271" y="49"/>
                    <a:pt x="157" y="147"/>
                    <a:pt x="157" y="147"/>
                  </a:cubicBezTo>
                  <a:cubicBezTo>
                    <a:pt x="1" y="313"/>
                    <a:pt x="1" y="4231"/>
                    <a:pt x="1" y="4231"/>
                  </a:cubicBezTo>
                  <a:cubicBezTo>
                    <a:pt x="1" y="4231"/>
                    <a:pt x="1605" y="4185"/>
                    <a:pt x="2558" y="4185"/>
                  </a:cubicBezTo>
                  <a:cubicBezTo>
                    <a:pt x="2762" y="4185"/>
                    <a:pt x="2937" y="4187"/>
                    <a:pt x="3059" y="4192"/>
                  </a:cubicBezTo>
                  <a:cubicBezTo>
                    <a:pt x="3095" y="4194"/>
                    <a:pt x="3153" y="4195"/>
                    <a:pt x="3232" y="4195"/>
                  </a:cubicBezTo>
                  <a:cubicBezTo>
                    <a:pt x="4689" y="4195"/>
                    <a:pt x="13124" y="3870"/>
                    <a:pt x="13124" y="3870"/>
                  </a:cubicBezTo>
                  <a:lnTo>
                    <a:pt x="15508" y="2375"/>
                  </a:lnTo>
                  <a:lnTo>
                    <a:pt x="1335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93" name="Google Shape;1093;p23"/>
            <p:cNvSpPr/>
            <p:nvPr/>
          </p:nvSpPr>
          <p:spPr>
            <a:xfrm>
              <a:off x="9351967" y="2604328"/>
              <a:ext cx="308712" cy="471391"/>
            </a:xfrm>
            <a:custGeom>
              <a:avLst/>
              <a:gdLst/>
              <a:ahLst/>
              <a:cxnLst/>
              <a:rect l="l" t="t" r="r" b="b"/>
              <a:pathLst>
                <a:path w="2541" h="3880" extrusionOk="0">
                  <a:moveTo>
                    <a:pt x="401" y="0"/>
                  </a:moveTo>
                  <a:lnTo>
                    <a:pt x="69" y="10"/>
                  </a:lnTo>
                  <a:cubicBezTo>
                    <a:pt x="20" y="645"/>
                    <a:pt x="0" y="1290"/>
                    <a:pt x="30" y="1935"/>
                  </a:cubicBezTo>
                  <a:lnTo>
                    <a:pt x="30" y="1974"/>
                  </a:lnTo>
                  <a:cubicBezTo>
                    <a:pt x="30" y="2091"/>
                    <a:pt x="30" y="2209"/>
                    <a:pt x="30" y="2326"/>
                  </a:cubicBezTo>
                  <a:cubicBezTo>
                    <a:pt x="20" y="2746"/>
                    <a:pt x="20" y="3166"/>
                    <a:pt x="59" y="3586"/>
                  </a:cubicBezTo>
                  <a:cubicBezTo>
                    <a:pt x="59" y="3665"/>
                    <a:pt x="69" y="3753"/>
                    <a:pt x="69" y="3831"/>
                  </a:cubicBezTo>
                  <a:cubicBezTo>
                    <a:pt x="69" y="3850"/>
                    <a:pt x="78" y="3860"/>
                    <a:pt x="78" y="3880"/>
                  </a:cubicBezTo>
                  <a:cubicBezTo>
                    <a:pt x="127" y="3870"/>
                    <a:pt x="157" y="3870"/>
                    <a:pt x="157" y="3870"/>
                  </a:cubicBezTo>
                  <a:lnTo>
                    <a:pt x="2541" y="2375"/>
                  </a:lnTo>
                  <a:lnTo>
                    <a:pt x="1036" y="714"/>
                  </a:lnTo>
                  <a:cubicBezTo>
                    <a:pt x="1026" y="723"/>
                    <a:pt x="1017" y="723"/>
                    <a:pt x="1007" y="733"/>
                  </a:cubicBezTo>
                  <a:cubicBezTo>
                    <a:pt x="1007" y="723"/>
                    <a:pt x="1007" y="714"/>
                    <a:pt x="1007" y="714"/>
                  </a:cubicBezTo>
                  <a:cubicBezTo>
                    <a:pt x="997" y="684"/>
                    <a:pt x="987" y="665"/>
                    <a:pt x="977" y="645"/>
                  </a:cubicBezTo>
                  <a:lnTo>
                    <a:pt x="938" y="596"/>
                  </a:lnTo>
                  <a:cubicBezTo>
                    <a:pt x="909" y="577"/>
                    <a:pt x="890" y="567"/>
                    <a:pt x="860" y="567"/>
                  </a:cubicBezTo>
                  <a:cubicBezTo>
                    <a:pt x="850" y="538"/>
                    <a:pt x="841" y="518"/>
                    <a:pt x="841" y="489"/>
                  </a:cubicBezTo>
                  <a:lnTo>
                    <a:pt x="401" y="0"/>
                  </a:lnTo>
                  <a:close/>
                </a:path>
              </a:pathLst>
            </a:custGeom>
            <a:solidFill>
              <a:srgbClr val="F7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94" name="Google Shape;1094;p23"/>
            <p:cNvSpPr/>
            <p:nvPr/>
          </p:nvSpPr>
          <p:spPr>
            <a:xfrm>
              <a:off x="7622176" y="2589750"/>
              <a:ext cx="2078841" cy="536400"/>
            </a:xfrm>
            <a:custGeom>
              <a:avLst/>
              <a:gdLst/>
              <a:ahLst/>
              <a:cxnLst/>
              <a:rect l="l" t="t" r="r" b="b"/>
              <a:pathLst>
                <a:path w="15733" h="4415" extrusionOk="0">
                  <a:moveTo>
                    <a:pt x="6851" y="130"/>
                  </a:moveTo>
                  <a:cubicBezTo>
                    <a:pt x="7965" y="130"/>
                    <a:pt x="9069" y="130"/>
                    <a:pt x="10173" y="140"/>
                  </a:cubicBezTo>
                  <a:cubicBezTo>
                    <a:pt x="10740" y="140"/>
                    <a:pt x="11306" y="150"/>
                    <a:pt x="11873" y="160"/>
                  </a:cubicBezTo>
                  <a:lnTo>
                    <a:pt x="12655" y="169"/>
                  </a:lnTo>
                  <a:lnTo>
                    <a:pt x="13006" y="169"/>
                  </a:lnTo>
                  <a:cubicBezTo>
                    <a:pt x="13163" y="179"/>
                    <a:pt x="13358" y="150"/>
                    <a:pt x="13475" y="247"/>
                  </a:cubicBezTo>
                  <a:cubicBezTo>
                    <a:pt x="13583" y="316"/>
                    <a:pt x="13661" y="423"/>
                    <a:pt x="13749" y="511"/>
                  </a:cubicBezTo>
                  <a:cubicBezTo>
                    <a:pt x="13837" y="609"/>
                    <a:pt x="13935" y="707"/>
                    <a:pt x="14023" y="804"/>
                  </a:cubicBezTo>
                  <a:cubicBezTo>
                    <a:pt x="14199" y="990"/>
                    <a:pt x="14365" y="1176"/>
                    <a:pt x="14541" y="1371"/>
                  </a:cubicBezTo>
                  <a:cubicBezTo>
                    <a:pt x="14873" y="1742"/>
                    <a:pt x="15195" y="2133"/>
                    <a:pt x="15498" y="2524"/>
                  </a:cubicBezTo>
                  <a:lnTo>
                    <a:pt x="14296" y="3247"/>
                  </a:lnTo>
                  <a:cubicBezTo>
                    <a:pt x="14111" y="3364"/>
                    <a:pt x="13925" y="3472"/>
                    <a:pt x="13739" y="3589"/>
                  </a:cubicBezTo>
                  <a:cubicBezTo>
                    <a:pt x="13544" y="3706"/>
                    <a:pt x="13339" y="3853"/>
                    <a:pt x="13114" y="3941"/>
                  </a:cubicBezTo>
                  <a:cubicBezTo>
                    <a:pt x="12879" y="4039"/>
                    <a:pt x="12577" y="4019"/>
                    <a:pt x="12322" y="4029"/>
                  </a:cubicBezTo>
                  <a:cubicBezTo>
                    <a:pt x="12059" y="4039"/>
                    <a:pt x="11805" y="4058"/>
                    <a:pt x="11541" y="4068"/>
                  </a:cubicBezTo>
                  <a:cubicBezTo>
                    <a:pt x="11013" y="4088"/>
                    <a:pt x="10485" y="4107"/>
                    <a:pt x="9958" y="4127"/>
                  </a:cubicBezTo>
                  <a:cubicBezTo>
                    <a:pt x="7847" y="4215"/>
                    <a:pt x="5737" y="4273"/>
                    <a:pt x="3626" y="4273"/>
                  </a:cubicBezTo>
                  <a:cubicBezTo>
                    <a:pt x="2483" y="4273"/>
                    <a:pt x="1330" y="4263"/>
                    <a:pt x="177" y="4215"/>
                  </a:cubicBezTo>
                  <a:cubicBezTo>
                    <a:pt x="177" y="3882"/>
                    <a:pt x="177" y="3540"/>
                    <a:pt x="187" y="3208"/>
                  </a:cubicBezTo>
                  <a:cubicBezTo>
                    <a:pt x="187" y="3198"/>
                    <a:pt x="196" y="3198"/>
                    <a:pt x="196" y="3179"/>
                  </a:cubicBezTo>
                  <a:cubicBezTo>
                    <a:pt x="187" y="3110"/>
                    <a:pt x="187" y="3042"/>
                    <a:pt x="187" y="2974"/>
                  </a:cubicBezTo>
                  <a:cubicBezTo>
                    <a:pt x="206" y="2055"/>
                    <a:pt x="255" y="1146"/>
                    <a:pt x="343" y="238"/>
                  </a:cubicBezTo>
                  <a:cubicBezTo>
                    <a:pt x="2512" y="179"/>
                    <a:pt x="4681" y="150"/>
                    <a:pt x="6851" y="130"/>
                  </a:cubicBezTo>
                  <a:close/>
                  <a:moveTo>
                    <a:pt x="8113" y="0"/>
                  </a:moveTo>
                  <a:cubicBezTo>
                    <a:pt x="6774" y="0"/>
                    <a:pt x="5434" y="10"/>
                    <a:pt x="4095" y="32"/>
                  </a:cubicBezTo>
                  <a:cubicBezTo>
                    <a:pt x="2805" y="52"/>
                    <a:pt x="1506" y="81"/>
                    <a:pt x="206" y="120"/>
                  </a:cubicBezTo>
                  <a:cubicBezTo>
                    <a:pt x="167" y="120"/>
                    <a:pt x="138" y="150"/>
                    <a:pt x="128" y="179"/>
                  </a:cubicBezTo>
                  <a:cubicBezTo>
                    <a:pt x="69" y="853"/>
                    <a:pt x="30" y="1527"/>
                    <a:pt x="40" y="2202"/>
                  </a:cubicBezTo>
                  <a:cubicBezTo>
                    <a:pt x="11" y="2895"/>
                    <a:pt x="1" y="3589"/>
                    <a:pt x="11" y="4283"/>
                  </a:cubicBezTo>
                  <a:cubicBezTo>
                    <a:pt x="11" y="4322"/>
                    <a:pt x="50" y="4351"/>
                    <a:pt x="89" y="4351"/>
                  </a:cubicBezTo>
                  <a:cubicBezTo>
                    <a:pt x="1289" y="4395"/>
                    <a:pt x="2487" y="4414"/>
                    <a:pt x="3685" y="4414"/>
                  </a:cubicBezTo>
                  <a:cubicBezTo>
                    <a:pt x="4632" y="4414"/>
                    <a:pt x="5579" y="4402"/>
                    <a:pt x="6528" y="4381"/>
                  </a:cubicBezTo>
                  <a:cubicBezTo>
                    <a:pt x="7583" y="4351"/>
                    <a:pt x="8648" y="4322"/>
                    <a:pt x="9704" y="4283"/>
                  </a:cubicBezTo>
                  <a:cubicBezTo>
                    <a:pt x="10251" y="4254"/>
                    <a:pt x="10788" y="4234"/>
                    <a:pt x="11326" y="4215"/>
                  </a:cubicBezTo>
                  <a:cubicBezTo>
                    <a:pt x="11844" y="4195"/>
                    <a:pt x="12381" y="4205"/>
                    <a:pt x="12889" y="4146"/>
                  </a:cubicBezTo>
                  <a:cubicBezTo>
                    <a:pt x="13124" y="4127"/>
                    <a:pt x="13309" y="4029"/>
                    <a:pt x="13495" y="3921"/>
                  </a:cubicBezTo>
                  <a:cubicBezTo>
                    <a:pt x="13739" y="3775"/>
                    <a:pt x="13984" y="3628"/>
                    <a:pt x="14218" y="3482"/>
                  </a:cubicBezTo>
                  <a:cubicBezTo>
                    <a:pt x="14707" y="3198"/>
                    <a:pt x="15185" y="2905"/>
                    <a:pt x="15674" y="2612"/>
                  </a:cubicBezTo>
                  <a:cubicBezTo>
                    <a:pt x="15713" y="2583"/>
                    <a:pt x="15733" y="2544"/>
                    <a:pt x="15703" y="2505"/>
                  </a:cubicBezTo>
                  <a:cubicBezTo>
                    <a:pt x="15127" y="1772"/>
                    <a:pt x="14501" y="1058"/>
                    <a:pt x="13827" y="374"/>
                  </a:cubicBezTo>
                  <a:cubicBezTo>
                    <a:pt x="13710" y="247"/>
                    <a:pt x="13593" y="91"/>
                    <a:pt x="13397" y="52"/>
                  </a:cubicBezTo>
                  <a:cubicBezTo>
                    <a:pt x="13280" y="32"/>
                    <a:pt x="13153" y="28"/>
                    <a:pt x="13025" y="28"/>
                  </a:cubicBezTo>
                  <a:cubicBezTo>
                    <a:pt x="12897" y="28"/>
                    <a:pt x="12767" y="32"/>
                    <a:pt x="12645" y="32"/>
                  </a:cubicBezTo>
                  <a:cubicBezTo>
                    <a:pt x="12088" y="23"/>
                    <a:pt x="11521" y="13"/>
                    <a:pt x="10955" y="13"/>
                  </a:cubicBezTo>
                  <a:cubicBezTo>
                    <a:pt x="10007" y="5"/>
                    <a:pt x="9060" y="0"/>
                    <a:pt x="8113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095" name="Google Shape;1095;p23"/>
          <p:cNvGrpSpPr/>
          <p:nvPr/>
        </p:nvGrpSpPr>
        <p:grpSpPr>
          <a:xfrm rot="-10796165">
            <a:off x="-1448588" y="287647"/>
            <a:ext cx="2636771" cy="681405"/>
            <a:chOff x="7341938" y="3315545"/>
            <a:chExt cx="2205886" cy="570055"/>
          </a:xfrm>
        </p:grpSpPr>
        <p:sp>
          <p:nvSpPr>
            <p:cNvPr id="1096" name="Google Shape;1096;p23"/>
            <p:cNvSpPr/>
            <p:nvPr/>
          </p:nvSpPr>
          <p:spPr>
            <a:xfrm rot="10800000">
              <a:off x="7553633" y="3364995"/>
              <a:ext cx="210557" cy="441756"/>
            </a:xfrm>
            <a:custGeom>
              <a:avLst/>
              <a:gdLst/>
              <a:ahLst/>
              <a:cxnLst/>
              <a:rect l="l" t="t" r="r" b="b"/>
              <a:pathLst>
                <a:path w="1526" h="3636" extrusionOk="0">
                  <a:moveTo>
                    <a:pt x="1428" y="0"/>
                  </a:moveTo>
                  <a:cubicBezTo>
                    <a:pt x="949" y="1212"/>
                    <a:pt x="480" y="2424"/>
                    <a:pt x="1" y="3635"/>
                  </a:cubicBezTo>
                  <a:lnTo>
                    <a:pt x="138" y="3635"/>
                  </a:lnTo>
                  <a:cubicBezTo>
                    <a:pt x="607" y="2463"/>
                    <a:pt x="1066" y="1280"/>
                    <a:pt x="1525" y="98"/>
                  </a:cubicBezTo>
                  <a:cubicBezTo>
                    <a:pt x="1486" y="69"/>
                    <a:pt x="1457" y="39"/>
                    <a:pt x="1428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97" name="Google Shape;1097;p23"/>
            <p:cNvSpPr/>
            <p:nvPr/>
          </p:nvSpPr>
          <p:spPr>
            <a:xfrm rot="10800000">
              <a:off x="7696576" y="3363901"/>
              <a:ext cx="258988" cy="504569"/>
            </a:xfrm>
            <a:custGeom>
              <a:avLst/>
              <a:gdLst/>
              <a:ahLst/>
              <a:cxnLst/>
              <a:rect l="l" t="t" r="r" b="b"/>
              <a:pathLst>
                <a:path w="1877" h="4153" extrusionOk="0">
                  <a:moveTo>
                    <a:pt x="1740" y="0"/>
                  </a:moveTo>
                  <a:cubicBezTo>
                    <a:pt x="1202" y="1407"/>
                    <a:pt x="626" y="2795"/>
                    <a:pt x="0" y="4153"/>
                  </a:cubicBezTo>
                  <a:lnTo>
                    <a:pt x="137" y="4153"/>
                  </a:lnTo>
                  <a:cubicBezTo>
                    <a:pt x="763" y="2785"/>
                    <a:pt x="1339" y="1407"/>
                    <a:pt x="1876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98" name="Google Shape;1098;p23"/>
            <p:cNvSpPr/>
            <p:nvPr/>
          </p:nvSpPr>
          <p:spPr>
            <a:xfrm rot="10800000">
              <a:off x="7851662" y="3362686"/>
              <a:ext cx="327702" cy="505784"/>
            </a:xfrm>
            <a:custGeom>
              <a:avLst/>
              <a:gdLst/>
              <a:ahLst/>
              <a:cxnLst/>
              <a:rect l="l" t="t" r="r" b="b"/>
              <a:pathLst>
                <a:path w="2375" h="4163" extrusionOk="0">
                  <a:moveTo>
                    <a:pt x="2228" y="0"/>
                  </a:moveTo>
                  <a:cubicBezTo>
                    <a:pt x="1564" y="1427"/>
                    <a:pt x="821" y="2824"/>
                    <a:pt x="0" y="4163"/>
                  </a:cubicBezTo>
                  <a:lnTo>
                    <a:pt x="157" y="4163"/>
                  </a:lnTo>
                  <a:cubicBezTo>
                    <a:pt x="968" y="2814"/>
                    <a:pt x="1710" y="1427"/>
                    <a:pt x="2375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99" name="Google Shape;1099;p23"/>
            <p:cNvSpPr/>
            <p:nvPr/>
          </p:nvSpPr>
          <p:spPr>
            <a:xfrm rot="10800000">
              <a:off x="7352702" y="3324658"/>
              <a:ext cx="2161457" cy="555961"/>
            </a:xfrm>
            <a:custGeom>
              <a:avLst/>
              <a:gdLst/>
              <a:ahLst/>
              <a:cxnLst/>
              <a:rect l="l" t="t" r="r" b="b"/>
              <a:pathLst>
                <a:path w="15665" h="4576" extrusionOk="0">
                  <a:moveTo>
                    <a:pt x="1702" y="0"/>
                  </a:moveTo>
                  <a:cubicBezTo>
                    <a:pt x="1610" y="0"/>
                    <a:pt x="1541" y="1"/>
                    <a:pt x="1496" y="2"/>
                  </a:cubicBezTo>
                  <a:cubicBezTo>
                    <a:pt x="870" y="32"/>
                    <a:pt x="1" y="217"/>
                    <a:pt x="1" y="217"/>
                  </a:cubicBezTo>
                  <a:cubicBezTo>
                    <a:pt x="59" y="305"/>
                    <a:pt x="1730" y="1195"/>
                    <a:pt x="1926" y="1400"/>
                  </a:cubicBezTo>
                  <a:cubicBezTo>
                    <a:pt x="2121" y="1615"/>
                    <a:pt x="3294" y="2260"/>
                    <a:pt x="3294" y="2260"/>
                  </a:cubicBezTo>
                  <a:lnTo>
                    <a:pt x="3010" y="2484"/>
                  </a:lnTo>
                  <a:cubicBezTo>
                    <a:pt x="3010" y="2484"/>
                    <a:pt x="2297" y="3002"/>
                    <a:pt x="1926" y="3227"/>
                  </a:cubicBezTo>
                  <a:cubicBezTo>
                    <a:pt x="1554" y="3452"/>
                    <a:pt x="431" y="4575"/>
                    <a:pt x="431" y="4575"/>
                  </a:cubicBezTo>
                  <a:lnTo>
                    <a:pt x="1896" y="4575"/>
                  </a:lnTo>
                  <a:cubicBezTo>
                    <a:pt x="2199" y="4575"/>
                    <a:pt x="5365" y="4419"/>
                    <a:pt x="6196" y="4341"/>
                  </a:cubicBezTo>
                  <a:cubicBezTo>
                    <a:pt x="7036" y="4253"/>
                    <a:pt x="13876" y="4243"/>
                    <a:pt x="13876" y="4243"/>
                  </a:cubicBezTo>
                  <a:lnTo>
                    <a:pt x="14843" y="3246"/>
                  </a:lnTo>
                  <a:cubicBezTo>
                    <a:pt x="14843" y="3246"/>
                    <a:pt x="15664" y="2318"/>
                    <a:pt x="15498" y="2064"/>
                  </a:cubicBezTo>
                  <a:cubicBezTo>
                    <a:pt x="15342" y="1810"/>
                    <a:pt x="13651" y="129"/>
                    <a:pt x="13544" y="110"/>
                  </a:cubicBezTo>
                  <a:cubicBezTo>
                    <a:pt x="13508" y="103"/>
                    <a:pt x="12847" y="101"/>
                    <a:pt x="11981" y="101"/>
                  </a:cubicBezTo>
                  <a:cubicBezTo>
                    <a:pt x="10250" y="101"/>
                    <a:pt x="7701" y="110"/>
                    <a:pt x="7701" y="110"/>
                  </a:cubicBezTo>
                  <a:cubicBezTo>
                    <a:pt x="7701" y="110"/>
                    <a:pt x="2890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0" name="Google Shape;1100;p23"/>
            <p:cNvSpPr/>
            <p:nvPr/>
          </p:nvSpPr>
          <p:spPr>
            <a:xfrm rot="10800000">
              <a:off x="7341938" y="3315545"/>
              <a:ext cx="2205886" cy="570055"/>
            </a:xfrm>
            <a:custGeom>
              <a:avLst/>
              <a:gdLst/>
              <a:ahLst/>
              <a:cxnLst/>
              <a:rect l="l" t="t" r="r" b="b"/>
              <a:pathLst>
                <a:path w="15987" h="4692" extrusionOk="0">
                  <a:moveTo>
                    <a:pt x="1984" y="151"/>
                  </a:moveTo>
                  <a:cubicBezTo>
                    <a:pt x="2844" y="170"/>
                    <a:pt x="3706" y="175"/>
                    <a:pt x="4570" y="175"/>
                  </a:cubicBezTo>
                  <a:cubicBezTo>
                    <a:pt x="5433" y="175"/>
                    <a:pt x="6298" y="170"/>
                    <a:pt x="7163" y="170"/>
                  </a:cubicBezTo>
                  <a:cubicBezTo>
                    <a:pt x="7500" y="172"/>
                    <a:pt x="7837" y="173"/>
                    <a:pt x="8174" y="173"/>
                  </a:cubicBezTo>
                  <a:cubicBezTo>
                    <a:pt x="9028" y="173"/>
                    <a:pt x="9882" y="169"/>
                    <a:pt x="10736" y="169"/>
                  </a:cubicBezTo>
                  <a:cubicBezTo>
                    <a:pt x="11646" y="169"/>
                    <a:pt x="12556" y="173"/>
                    <a:pt x="13465" y="190"/>
                  </a:cubicBezTo>
                  <a:cubicBezTo>
                    <a:pt x="13729" y="190"/>
                    <a:pt x="13925" y="229"/>
                    <a:pt x="14110" y="395"/>
                  </a:cubicBezTo>
                  <a:cubicBezTo>
                    <a:pt x="14296" y="571"/>
                    <a:pt x="14452" y="776"/>
                    <a:pt x="14618" y="962"/>
                  </a:cubicBezTo>
                  <a:cubicBezTo>
                    <a:pt x="14931" y="1323"/>
                    <a:pt x="15253" y="1685"/>
                    <a:pt x="15576" y="2047"/>
                  </a:cubicBezTo>
                  <a:cubicBezTo>
                    <a:pt x="15654" y="2144"/>
                    <a:pt x="15742" y="2203"/>
                    <a:pt x="15732" y="2330"/>
                  </a:cubicBezTo>
                  <a:cubicBezTo>
                    <a:pt x="15722" y="2457"/>
                    <a:pt x="15586" y="2555"/>
                    <a:pt x="15488" y="2662"/>
                  </a:cubicBezTo>
                  <a:cubicBezTo>
                    <a:pt x="15322" y="2838"/>
                    <a:pt x="15146" y="3024"/>
                    <a:pt x="14980" y="3209"/>
                  </a:cubicBezTo>
                  <a:cubicBezTo>
                    <a:pt x="14824" y="3375"/>
                    <a:pt x="14667" y="3542"/>
                    <a:pt x="14511" y="3708"/>
                  </a:cubicBezTo>
                  <a:cubicBezTo>
                    <a:pt x="14374" y="3854"/>
                    <a:pt x="14208" y="4108"/>
                    <a:pt x="14003" y="4186"/>
                  </a:cubicBezTo>
                  <a:cubicBezTo>
                    <a:pt x="13917" y="4218"/>
                    <a:pt x="13810" y="4227"/>
                    <a:pt x="13699" y="4227"/>
                  </a:cubicBezTo>
                  <a:cubicBezTo>
                    <a:pt x="13533" y="4227"/>
                    <a:pt x="13356" y="4206"/>
                    <a:pt x="13221" y="4206"/>
                  </a:cubicBezTo>
                  <a:lnTo>
                    <a:pt x="10817" y="4206"/>
                  </a:lnTo>
                  <a:cubicBezTo>
                    <a:pt x="9762" y="4216"/>
                    <a:pt x="8707" y="4245"/>
                    <a:pt x="7651" y="4284"/>
                  </a:cubicBezTo>
                  <a:cubicBezTo>
                    <a:pt x="6469" y="4323"/>
                    <a:pt x="5297" y="4382"/>
                    <a:pt x="4114" y="4450"/>
                  </a:cubicBezTo>
                  <a:cubicBezTo>
                    <a:pt x="3320" y="4492"/>
                    <a:pt x="2526" y="4529"/>
                    <a:pt x="1732" y="4529"/>
                  </a:cubicBezTo>
                  <a:cubicBezTo>
                    <a:pt x="1412" y="4529"/>
                    <a:pt x="1092" y="4523"/>
                    <a:pt x="773" y="4509"/>
                  </a:cubicBezTo>
                  <a:cubicBezTo>
                    <a:pt x="1642" y="3766"/>
                    <a:pt x="2561" y="3073"/>
                    <a:pt x="3528" y="2447"/>
                  </a:cubicBezTo>
                  <a:cubicBezTo>
                    <a:pt x="3596" y="2408"/>
                    <a:pt x="3596" y="2340"/>
                    <a:pt x="3528" y="2301"/>
                  </a:cubicBezTo>
                  <a:cubicBezTo>
                    <a:pt x="2453" y="1646"/>
                    <a:pt x="1398" y="962"/>
                    <a:pt x="372" y="249"/>
                  </a:cubicBezTo>
                  <a:cubicBezTo>
                    <a:pt x="909" y="200"/>
                    <a:pt x="1447" y="170"/>
                    <a:pt x="1984" y="151"/>
                  </a:cubicBezTo>
                  <a:close/>
                  <a:moveTo>
                    <a:pt x="1974" y="1"/>
                  </a:moveTo>
                  <a:cubicBezTo>
                    <a:pt x="1362" y="1"/>
                    <a:pt x="750" y="36"/>
                    <a:pt x="137" y="102"/>
                  </a:cubicBezTo>
                  <a:cubicBezTo>
                    <a:pt x="69" y="112"/>
                    <a:pt x="1" y="190"/>
                    <a:pt x="69" y="249"/>
                  </a:cubicBezTo>
                  <a:cubicBezTo>
                    <a:pt x="1134" y="981"/>
                    <a:pt x="2219" y="1695"/>
                    <a:pt x="3323" y="2379"/>
                  </a:cubicBezTo>
                  <a:cubicBezTo>
                    <a:pt x="2326" y="3033"/>
                    <a:pt x="1369" y="3747"/>
                    <a:pt x="489" y="4519"/>
                  </a:cubicBezTo>
                  <a:cubicBezTo>
                    <a:pt x="421" y="4568"/>
                    <a:pt x="470" y="4655"/>
                    <a:pt x="558" y="4655"/>
                  </a:cubicBezTo>
                  <a:cubicBezTo>
                    <a:pt x="1005" y="4681"/>
                    <a:pt x="1453" y="4691"/>
                    <a:pt x="1901" y="4691"/>
                  </a:cubicBezTo>
                  <a:cubicBezTo>
                    <a:pt x="3693" y="4691"/>
                    <a:pt x="5488" y="4523"/>
                    <a:pt x="7270" y="4460"/>
                  </a:cubicBezTo>
                  <a:cubicBezTo>
                    <a:pt x="8404" y="4421"/>
                    <a:pt x="9528" y="4392"/>
                    <a:pt x="10651" y="4382"/>
                  </a:cubicBezTo>
                  <a:cubicBezTo>
                    <a:pt x="11029" y="4382"/>
                    <a:pt x="11403" y="4378"/>
                    <a:pt x="11777" y="4378"/>
                  </a:cubicBezTo>
                  <a:cubicBezTo>
                    <a:pt x="11965" y="4378"/>
                    <a:pt x="12153" y="4379"/>
                    <a:pt x="12342" y="4382"/>
                  </a:cubicBezTo>
                  <a:lnTo>
                    <a:pt x="13104" y="4382"/>
                  </a:lnTo>
                  <a:cubicBezTo>
                    <a:pt x="13286" y="4382"/>
                    <a:pt x="13477" y="4395"/>
                    <a:pt x="13665" y="4395"/>
                  </a:cubicBezTo>
                  <a:cubicBezTo>
                    <a:pt x="13760" y="4395"/>
                    <a:pt x="13853" y="4392"/>
                    <a:pt x="13944" y="4382"/>
                  </a:cubicBezTo>
                  <a:cubicBezTo>
                    <a:pt x="14130" y="4362"/>
                    <a:pt x="14237" y="4274"/>
                    <a:pt x="14355" y="4157"/>
                  </a:cubicBezTo>
                  <a:cubicBezTo>
                    <a:pt x="14540" y="3952"/>
                    <a:pt x="14726" y="3747"/>
                    <a:pt x="14921" y="3551"/>
                  </a:cubicBezTo>
                  <a:lnTo>
                    <a:pt x="15380" y="3053"/>
                  </a:lnTo>
                  <a:cubicBezTo>
                    <a:pt x="15556" y="2867"/>
                    <a:pt x="15752" y="2691"/>
                    <a:pt x="15898" y="2496"/>
                  </a:cubicBezTo>
                  <a:cubicBezTo>
                    <a:pt x="15986" y="2389"/>
                    <a:pt x="15986" y="2271"/>
                    <a:pt x="15918" y="2154"/>
                  </a:cubicBezTo>
                  <a:cubicBezTo>
                    <a:pt x="15781" y="1959"/>
                    <a:pt x="15586" y="1773"/>
                    <a:pt x="15420" y="1587"/>
                  </a:cubicBezTo>
                  <a:cubicBezTo>
                    <a:pt x="15087" y="1206"/>
                    <a:pt x="14755" y="825"/>
                    <a:pt x="14413" y="454"/>
                  </a:cubicBezTo>
                  <a:cubicBezTo>
                    <a:pt x="14306" y="327"/>
                    <a:pt x="14188" y="200"/>
                    <a:pt x="14032" y="122"/>
                  </a:cubicBezTo>
                  <a:cubicBezTo>
                    <a:pt x="13856" y="34"/>
                    <a:pt x="13641" y="24"/>
                    <a:pt x="13436" y="24"/>
                  </a:cubicBezTo>
                  <a:cubicBezTo>
                    <a:pt x="12889" y="14"/>
                    <a:pt x="12342" y="14"/>
                    <a:pt x="11804" y="14"/>
                  </a:cubicBezTo>
                  <a:lnTo>
                    <a:pt x="4632" y="14"/>
                  </a:lnTo>
                  <a:cubicBezTo>
                    <a:pt x="4036" y="14"/>
                    <a:pt x="3430" y="14"/>
                    <a:pt x="2834" y="24"/>
                  </a:cubicBezTo>
                  <a:cubicBezTo>
                    <a:pt x="2548" y="8"/>
                    <a:pt x="2261" y="1"/>
                    <a:pt x="1974" y="1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101" name="Google Shape;1101;p23"/>
          <p:cNvGrpSpPr/>
          <p:nvPr/>
        </p:nvGrpSpPr>
        <p:grpSpPr>
          <a:xfrm rot="-10796165">
            <a:off x="-1268240" y="2062922"/>
            <a:ext cx="2456467" cy="639421"/>
            <a:chOff x="7492775" y="1865413"/>
            <a:chExt cx="2055046" cy="534931"/>
          </a:xfrm>
        </p:grpSpPr>
        <p:sp>
          <p:nvSpPr>
            <p:cNvPr id="1102" name="Google Shape;1102;p23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rgbClr val="A3D0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3" name="Google Shape;1103;p23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4" name="Google Shape;1104;p23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5" name="Google Shape;1105;p23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6" name="Google Shape;1106;p23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107" name="Google Shape;1107;p23"/>
          <p:cNvGrpSpPr/>
          <p:nvPr/>
        </p:nvGrpSpPr>
        <p:grpSpPr>
          <a:xfrm rot="-10796165">
            <a:off x="-1332074" y="5686155"/>
            <a:ext cx="2456467" cy="639421"/>
            <a:chOff x="7492775" y="1865413"/>
            <a:chExt cx="2055046" cy="534931"/>
          </a:xfrm>
        </p:grpSpPr>
        <p:sp>
          <p:nvSpPr>
            <p:cNvPr id="1108" name="Google Shape;1108;p23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9" name="Google Shape;1109;p23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0" name="Google Shape;1110;p23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1" name="Google Shape;1111;p23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2" name="Google Shape;1112;p23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113" name="Google Shape;1113;p23"/>
          <p:cNvGrpSpPr/>
          <p:nvPr/>
        </p:nvGrpSpPr>
        <p:grpSpPr>
          <a:xfrm rot="-10796165">
            <a:off x="-1304274" y="4974755"/>
            <a:ext cx="2456467" cy="639421"/>
            <a:chOff x="7492775" y="1865413"/>
            <a:chExt cx="2055046" cy="534931"/>
          </a:xfrm>
        </p:grpSpPr>
        <p:sp>
          <p:nvSpPr>
            <p:cNvPr id="1114" name="Google Shape;1114;p23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5" name="Google Shape;1115;p23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6" name="Google Shape;1116;p23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7" name="Google Shape;1117;p23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8" name="Google Shape;1118;p23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oogle Shape;101;p4"/>
          <p:cNvGrpSpPr/>
          <p:nvPr/>
        </p:nvGrpSpPr>
        <p:grpSpPr>
          <a:xfrm>
            <a:off x="-92063" y="-202278"/>
            <a:ext cx="11515579" cy="6471007"/>
            <a:chOff x="-86800" y="130225"/>
            <a:chExt cx="8995609" cy="4807107"/>
          </a:xfrm>
        </p:grpSpPr>
        <p:sp>
          <p:nvSpPr>
            <p:cNvPr id="102" name="Google Shape;102;p4"/>
            <p:cNvSpPr/>
            <p:nvPr/>
          </p:nvSpPr>
          <p:spPr>
            <a:xfrm>
              <a:off x="-86800" y="130225"/>
              <a:ext cx="8995609" cy="4807107"/>
            </a:xfrm>
            <a:custGeom>
              <a:avLst/>
              <a:gdLst/>
              <a:ahLst/>
              <a:cxnLst/>
              <a:rect l="l" t="t" r="r" b="b"/>
              <a:pathLst>
                <a:path w="79929" h="48200" extrusionOk="0">
                  <a:moveTo>
                    <a:pt x="0" y="1"/>
                  </a:moveTo>
                  <a:lnTo>
                    <a:pt x="127" y="48173"/>
                  </a:lnTo>
                  <a:cubicBezTo>
                    <a:pt x="1587" y="48191"/>
                    <a:pt x="3887" y="48200"/>
                    <a:pt x="6793" y="48200"/>
                  </a:cubicBezTo>
                  <a:cubicBezTo>
                    <a:pt x="24827" y="48200"/>
                    <a:pt x="66211" y="47840"/>
                    <a:pt x="75190" y="46864"/>
                  </a:cubicBezTo>
                  <a:cubicBezTo>
                    <a:pt x="76812" y="46688"/>
                    <a:pt x="78209" y="46785"/>
                    <a:pt x="79089" y="45779"/>
                  </a:cubicBezTo>
                  <a:cubicBezTo>
                    <a:pt x="79929" y="44812"/>
                    <a:pt x="79558" y="40200"/>
                    <a:pt x="79567" y="38949"/>
                  </a:cubicBezTo>
                  <a:cubicBezTo>
                    <a:pt x="79636" y="27292"/>
                    <a:pt x="79265" y="14951"/>
                    <a:pt x="78453" y="3323"/>
                  </a:cubicBezTo>
                  <a:cubicBezTo>
                    <a:pt x="78395" y="2395"/>
                    <a:pt x="78258" y="1349"/>
                    <a:pt x="77457" y="802"/>
                  </a:cubicBezTo>
                  <a:cubicBezTo>
                    <a:pt x="76919" y="431"/>
                    <a:pt x="76206" y="401"/>
                    <a:pt x="75532" y="382"/>
                  </a:cubicBezTo>
                  <a:cubicBezTo>
                    <a:pt x="64891" y="118"/>
                    <a:pt x="10651" y="79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rgbClr val="4B4B4C"/>
              </a:solidFill>
              <a:prstDash val="solid"/>
              <a:miter lim="977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143783" y="940083"/>
              <a:ext cx="123163" cy="109307"/>
            </a:xfrm>
            <a:custGeom>
              <a:avLst/>
              <a:gdLst/>
              <a:ahLst/>
              <a:cxnLst/>
              <a:rect l="l" t="t" r="r" b="b"/>
              <a:pathLst>
                <a:path w="1105" h="1096" extrusionOk="0">
                  <a:moveTo>
                    <a:pt x="567" y="1"/>
                  </a:moveTo>
                  <a:cubicBezTo>
                    <a:pt x="430" y="1"/>
                    <a:pt x="293" y="50"/>
                    <a:pt x="195" y="147"/>
                  </a:cubicBezTo>
                  <a:lnTo>
                    <a:pt x="156" y="196"/>
                  </a:lnTo>
                  <a:cubicBezTo>
                    <a:pt x="59" y="294"/>
                    <a:pt x="0" y="431"/>
                    <a:pt x="0" y="587"/>
                  </a:cubicBezTo>
                  <a:cubicBezTo>
                    <a:pt x="10" y="724"/>
                    <a:pt x="59" y="851"/>
                    <a:pt x="166" y="939"/>
                  </a:cubicBezTo>
                  <a:cubicBezTo>
                    <a:pt x="264" y="1036"/>
                    <a:pt x="401" y="1095"/>
                    <a:pt x="537" y="1095"/>
                  </a:cubicBezTo>
                  <a:cubicBezTo>
                    <a:pt x="674" y="1095"/>
                    <a:pt x="811" y="1036"/>
                    <a:pt x="899" y="939"/>
                  </a:cubicBezTo>
                  <a:lnTo>
                    <a:pt x="948" y="900"/>
                  </a:lnTo>
                  <a:cubicBezTo>
                    <a:pt x="1046" y="792"/>
                    <a:pt x="1104" y="655"/>
                    <a:pt x="1094" y="509"/>
                  </a:cubicBezTo>
                  <a:cubicBezTo>
                    <a:pt x="1094" y="362"/>
                    <a:pt x="1036" y="235"/>
                    <a:pt x="938" y="147"/>
                  </a:cubicBezTo>
                  <a:cubicBezTo>
                    <a:pt x="840" y="50"/>
                    <a:pt x="704" y="1"/>
                    <a:pt x="567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127399" y="924524"/>
              <a:ext cx="155821" cy="139426"/>
            </a:xfrm>
            <a:custGeom>
              <a:avLst/>
              <a:gdLst/>
              <a:ahLst/>
              <a:cxnLst/>
              <a:rect l="l" t="t" r="r" b="b"/>
              <a:pathLst>
                <a:path w="1398" h="1398" extrusionOk="0">
                  <a:moveTo>
                    <a:pt x="714" y="303"/>
                  </a:moveTo>
                  <a:cubicBezTo>
                    <a:pt x="811" y="303"/>
                    <a:pt x="909" y="342"/>
                    <a:pt x="987" y="411"/>
                  </a:cubicBezTo>
                  <a:cubicBezTo>
                    <a:pt x="1134" y="548"/>
                    <a:pt x="1124" y="811"/>
                    <a:pt x="987" y="948"/>
                  </a:cubicBezTo>
                  <a:lnTo>
                    <a:pt x="948" y="987"/>
                  </a:lnTo>
                  <a:cubicBezTo>
                    <a:pt x="870" y="1065"/>
                    <a:pt x="772" y="1095"/>
                    <a:pt x="684" y="1095"/>
                  </a:cubicBezTo>
                  <a:cubicBezTo>
                    <a:pt x="587" y="1095"/>
                    <a:pt x="489" y="1056"/>
                    <a:pt x="411" y="987"/>
                  </a:cubicBezTo>
                  <a:cubicBezTo>
                    <a:pt x="264" y="850"/>
                    <a:pt x="274" y="596"/>
                    <a:pt x="411" y="460"/>
                  </a:cubicBezTo>
                  <a:lnTo>
                    <a:pt x="450" y="411"/>
                  </a:lnTo>
                  <a:cubicBezTo>
                    <a:pt x="528" y="342"/>
                    <a:pt x="616" y="303"/>
                    <a:pt x="714" y="303"/>
                  </a:cubicBezTo>
                  <a:close/>
                  <a:moveTo>
                    <a:pt x="714" y="0"/>
                  </a:moveTo>
                  <a:cubicBezTo>
                    <a:pt x="538" y="0"/>
                    <a:pt x="362" y="69"/>
                    <a:pt x="235" y="196"/>
                  </a:cubicBezTo>
                  <a:lnTo>
                    <a:pt x="196" y="245"/>
                  </a:lnTo>
                  <a:cubicBezTo>
                    <a:pt x="69" y="372"/>
                    <a:pt x="0" y="557"/>
                    <a:pt x="0" y="743"/>
                  </a:cubicBezTo>
                  <a:cubicBezTo>
                    <a:pt x="0" y="929"/>
                    <a:pt x="79" y="1095"/>
                    <a:pt x="206" y="1212"/>
                  </a:cubicBezTo>
                  <a:cubicBezTo>
                    <a:pt x="342" y="1329"/>
                    <a:pt x="509" y="1398"/>
                    <a:pt x="684" y="1398"/>
                  </a:cubicBezTo>
                  <a:cubicBezTo>
                    <a:pt x="860" y="1398"/>
                    <a:pt x="1036" y="1329"/>
                    <a:pt x="1153" y="1202"/>
                  </a:cubicBezTo>
                  <a:lnTo>
                    <a:pt x="1163" y="1192"/>
                  </a:lnTo>
                  <a:lnTo>
                    <a:pt x="1202" y="1163"/>
                  </a:lnTo>
                  <a:cubicBezTo>
                    <a:pt x="1329" y="1036"/>
                    <a:pt x="1398" y="850"/>
                    <a:pt x="1398" y="655"/>
                  </a:cubicBezTo>
                  <a:cubicBezTo>
                    <a:pt x="1398" y="479"/>
                    <a:pt x="1320" y="313"/>
                    <a:pt x="1193" y="186"/>
                  </a:cubicBezTo>
                  <a:cubicBezTo>
                    <a:pt x="1056" y="69"/>
                    <a:pt x="890" y="0"/>
                    <a:pt x="714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172094" y="1288961"/>
              <a:ext cx="117702" cy="110204"/>
            </a:xfrm>
            <a:custGeom>
              <a:avLst/>
              <a:gdLst/>
              <a:ahLst/>
              <a:cxnLst/>
              <a:rect l="l" t="t" r="r" b="b"/>
              <a:pathLst>
                <a:path w="1056" h="1105" extrusionOk="0">
                  <a:moveTo>
                    <a:pt x="518" y="1"/>
                  </a:moveTo>
                  <a:cubicBezTo>
                    <a:pt x="225" y="11"/>
                    <a:pt x="0" y="245"/>
                    <a:pt x="0" y="528"/>
                  </a:cubicBezTo>
                  <a:lnTo>
                    <a:pt x="0" y="568"/>
                  </a:lnTo>
                  <a:cubicBezTo>
                    <a:pt x="0" y="851"/>
                    <a:pt x="244" y="1105"/>
                    <a:pt x="518" y="1105"/>
                  </a:cubicBezTo>
                  <a:lnTo>
                    <a:pt x="538" y="1105"/>
                  </a:lnTo>
                  <a:cubicBezTo>
                    <a:pt x="831" y="1085"/>
                    <a:pt x="1055" y="861"/>
                    <a:pt x="1055" y="577"/>
                  </a:cubicBezTo>
                  <a:lnTo>
                    <a:pt x="1055" y="528"/>
                  </a:lnTo>
                  <a:cubicBezTo>
                    <a:pt x="1055" y="245"/>
                    <a:pt x="811" y="1"/>
                    <a:pt x="538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4595" y="1274399"/>
              <a:ext cx="152589" cy="139426"/>
            </a:xfrm>
            <a:custGeom>
              <a:avLst/>
              <a:gdLst/>
              <a:ahLst/>
              <a:cxnLst/>
              <a:rect l="l" t="t" r="r" b="b"/>
              <a:pathLst>
                <a:path w="1369" h="1398" extrusionOk="0">
                  <a:moveTo>
                    <a:pt x="695" y="303"/>
                  </a:moveTo>
                  <a:cubicBezTo>
                    <a:pt x="900" y="303"/>
                    <a:pt x="1056" y="489"/>
                    <a:pt x="1056" y="674"/>
                  </a:cubicBezTo>
                  <a:lnTo>
                    <a:pt x="1056" y="723"/>
                  </a:lnTo>
                  <a:cubicBezTo>
                    <a:pt x="1056" y="929"/>
                    <a:pt x="890" y="1085"/>
                    <a:pt x="685" y="1095"/>
                  </a:cubicBezTo>
                  <a:lnTo>
                    <a:pt x="675" y="1095"/>
                  </a:lnTo>
                  <a:cubicBezTo>
                    <a:pt x="470" y="1095"/>
                    <a:pt x="313" y="909"/>
                    <a:pt x="313" y="714"/>
                  </a:cubicBezTo>
                  <a:lnTo>
                    <a:pt x="313" y="674"/>
                  </a:lnTo>
                  <a:cubicBezTo>
                    <a:pt x="313" y="469"/>
                    <a:pt x="480" y="313"/>
                    <a:pt x="685" y="303"/>
                  </a:cubicBezTo>
                  <a:close/>
                  <a:moveTo>
                    <a:pt x="675" y="0"/>
                  </a:moveTo>
                  <a:cubicBezTo>
                    <a:pt x="294" y="10"/>
                    <a:pt x="1" y="313"/>
                    <a:pt x="1" y="674"/>
                  </a:cubicBezTo>
                  <a:lnTo>
                    <a:pt x="1" y="723"/>
                  </a:lnTo>
                  <a:cubicBezTo>
                    <a:pt x="1" y="1085"/>
                    <a:pt x="313" y="1398"/>
                    <a:pt x="675" y="1398"/>
                  </a:cubicBezTo>
                  <a:lnTo>
                    <a:pt x="695" y="1398"/>
                  </a:lnTo>
                  <a:cubicBezTo>
                    <a:pt x="1076" y="1378"/>
                    <a:pt x="1369" y="1085"/>
                    <a:pt x="1369" y="723"/>
                  </a:cubicBezTo>
                  <a:lnTo>
                    <a:pt x="1369" y="674"/>
                  </a:lnTo>
                  <a:cubicBezTo>
                    <a:pt x="1369" y="303"/>
                    <a:pt x="1056" y="0"/>
                    <a:pt x="695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168750" y="1651502"/>
              <a:ext cx="114469" cy="105318"/>
            </a:xfrm>
            <a:custGeom>
              <a:avLst/>
              <a:gdLst/>
              <a:ahLst/>
              <a:cxnLst/>
              <a:rect l="l" t="t" r="r" b="b"/>
              <a:pathLst>
                <a:path w="1027" h="1056" extrusionOk="0">
                  <a:moveTo>
                    <a:pt x="519" y="1"/>
                  </a:moveTo>
                  <a:cubicBezTo>
                    <a:pt x="177" y="1"/>
                    <a:pt x="1" y="265"/>
                    <a:pt x="1" y="528"/>
                  </a:cubicBezTo>
                  <a:cubicBezTo>
                    <a:pt x="1" y="665"/>
                    <a:pt x="50" y="792"/>
                    <a:pt x="128" y="880"/>
                  </a:cubicBezTo>
                  <a:cubicBezTo>
                    <a:pt x="226" y="997"/>
                    <a:pt x="362" y="1056"/>
                    <a:pt x="519" y="1056"/>
                  </a:cubicBezTo>
                  <a:cubicBezTo>
                    <a:pt x="851" y="1056"/>
                    <a:pt x="1027" y="792"/>
                    <a:pt x="1027" y="528"/>
                  </a:cubicBezTo>
                  <a:cubicBezTo>
                    <a:pt x="1027" y="392"/>
                    <a:pt x="988" y="265"/>
                    <a:pt x="900" y="167"/>
                  </a:cubicBezTo>
                  <a:cubicBezTo>
                    <a:pt x="812" y="59"/>
                    <a:pt x="675" y="1"/>
                    <a:pt x="519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151363" y="1635943"/>
              <a:ext cx="149356" cy="135536"/>
            </a:xfrm>
            <a:custGeom>
              <a:avLst/>
              <a:gdLst/>
              <a:ahLst/>
              <a:cxnLst/>
              <a:rect l="l" t="t" r="r" b="b"/>
              <a:pathLst>
                <a:path w="1340" h="1359" extrusionOk="0">
                  <a:moveTo>
                    <a:pt x="675" y="303"/>
                  </a:moveTo>
                  <a:cubicBezTo>
                    <a:pt x="1153" y="303"/>
                    <a:pt x="1153" y="1056"/>
                    <a:pt x="675" y="1056"/>
                  </a:cubicBezTo>
                  <a:cubicBezTo>
                    <a:pt x="186" y="1056"/>
                    <a:pt x="186" y="303"/>
                    <a:pt x="675" y="303"/>
                  </a:cubicBezTo>
                  <a:close/>
                  <a:moveTo>
                    <a:pt x="675" y="0"/>
                  </a:moveTo>
                  <a:cubicBezTo>
                    <a:pt x="294" y="0"/>
                    <a:pt x="0" y="293"/>
                    <a:pt x="0" y="684"/>
                  </a:cubicBezTo>
                  <a:cubicBezTo>
                    <a:pt x="0" y="850"/>
                    <a:pt x="59" y="1017"/>
                    <a:pt x="167" y="1144"/>
                  </a:cubicBezTo>
                  <a:cubicBezTo>
                    <a:pt x="294" y="1280"/>
                    <a:pt x="469" y="1359"/>
                    <a:pt x="675" y="1359"/>
                  </a:cubicBezTo>
                  <a:cubicBezTo>
                    <a:pt x="1056" y="1359"/>
                    <a:pt x="1339" y="1065"/>
                    <a:pt x="1339" y="684"/>
                  </a:cubicBezTo>
                  <a:cubicBezTo>
                    <a:pt x="1339" y="293"/>
                    <a:pt x="1056" y="0"/>
                    <a:pt x="675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157939" y="1946821"/>
              <a:ext cx="117702" cy="114094"/>
            </a:xfrm>
            <a:custGeom>
              <a:avLst/>
              <a:gdLst/>
              <a:ahLst/>
              <a:cxnLst/>
              <a:rect l="l" t="t" r="r" b="b"/>
              <a:pathLst>
                <a:path w="1056" h="1144" extrusionOk="0">
                  <a:moveTo>
                    <a:pt x="518" y="0"/>
                  </a:moveTo>
                  <a:cubicBezTo>
                    <a:pt x="235" y="10"/>
                    <a:pt x="0" y="245"/>
                    <a:pt x="0" y="528"/>
                  </a:cubicBezTo>
                  <a:lnTo>
                    <a:pt x="0" y="606"/>
                  </a:lnTo>
                  <a:cubicBezTo>
                    <a:pt x="0" y="890"/>
                    <a:pt x="244" y="1144"/>
                    <a:pt x="518" y="1144"/>
                  </a:cubicBezTo>
                  <a:lnTo>
                    <a:pt x="537" y="1144"/>
                  </a:lnTo>
                  <a:cubicBezTo>
                    <a:pt x="831" y="1124"/>
                    <a:pt x="1055" y="899"/>
                    <a:pt x="1055" y="616"/>
                  </a:cubicBezTo>
                  <a:lnTo>
                    <a:pt x="1055" y="528"/>
                  </a:lnTo>
                  <a:cubicBezTo>
                    <a:pt x="1055" y="245"/>
                    <a:pt x="821" y="0"/>
                    <a:pt x="547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140440" y="1931262"/>
              <a:ext cx="152589" cy="144313"/>
            </a:xfrm>
            <a:custGeom>
              <a:avLst/>
              <a:gdLst/>
              <a:ahLst/>
              <a:cxnLst/>
              <a:rect l="l" t="t" r="r" b="b"/>
              <a:pathLst>
                <a:path w="1369" h="1447" extrusionOk="0">
                  <a:moveTo>
                    <a:pt x="704" y="303"/>
                  </a:moveTo>
                  <a:cubicBezTo>
                    <a:pt x="900" y="303"/>
                    <a:pt x="1066" y="489"/>
                    <a:pt x="1066" y="684"/>
                  </a:cubicBezTo>
                  <a:lnTo>
                    <a:pt x="1066" y="762"/>
                  </a:lnTo>
                  <a:cubicBezTo>
                    <a:pt x="1066" y="977"/>
                    <a:pt x="890" y="1133"/>
                    <a:pt x="685" y="1143"/>
                  </a:cubicBezTo>
                  <a:lnTo>
                    <a:pt x="675" y="1143"/>
                  </a:lnTo>
                  <a:cubicBezTo>
                    <a:pt x="480" y="1143"/>
                    <a:pt x="313" y="958"/>
                    <a:pt x="313" y="762"/>
                  </a:cubicBezTo>
                  <a:lnTo>
                    <a:pt x="313" y="684"/>
                  </a:lnTo>
                  <a:cubicBezTo>
                    <a:pt x="313" y="469"/>
                    <a:pt x="480" y="313"/>
                    <a:pt x="685" y="303"/>
                  </a:cubicBezTo>
                  <a:close/>
                  <a:moveTo>
                    <a:pt x="675" y="0"/>
                  </a:moveTo>
                  <a:cubicBezTo>
                    <a:pt x="294" y="20"/>
                    <a:pt x="1" y="322"/>
                    <a:pt x="1" y="684"/>
                  </a:cubicBezTo>
                  <a:lnTo>
                    <a:pt x="1" y="762"/>
                  </a:lnTo>
                  <a:cubicBezTo>
                    <a:pt x="1" y="1133"/>
                    <a:pt x="313" y="1446"/>
                    <a:pt x="675" y="1446"/>
                  </a:cubicBezTo>
                  <a:lnTo>
                    <a:pt x="704" y="1446"/>
                  </a:lnTo>
                  <a:cubicBezTo>
                    <a:pt x="1076" y="1427"/>
                    <a:pt x="1369" y="1133"/>
                    <a:pt x="1369" y="762"/>
                  </a:cubicBezTo>
                  <a:lnTo>
                    <a:pt x="1369" y="684"/>
                  </a:lnTo>
                  <a:cubicBezTo>
                    <a:pt x="1369" y="313"/>
                    <a:pt x="1066" y="0"/>
                    <a:pt x="704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162286" y="2221595"/>
              <a:ext cx="117702" cy="113196"/>
            </a:xfrm>
            <a:custGeom>
              <a:avLst/>
              <a:gdLst/>
              <a:ahLst/>
              <a:cxnLst/>
              <a:rect l="l" t="t" r="r" b="b"/>
              <a:pathLst>
                <a:path w="1056" h="1135" extrusionOk="0">
                  <a:moveTo>
                    <a:pt x="528" y="1"/>
                  </a:moveTo>
                  <a:cubicBezTo>
                    <a:pt x="235" y="11"/>
                    <a:pt x="0" y="245"/>
                    <a:pt x="0" y="528"/>
                  </a:cubicBezTo>
                  <a:lnTo>
                    <a:pt x="0" y="607"/>
                  </a:lnTo>
                  <a:cubicBezTo>
                    <a:pt x="0" y="890"/>
                    <a:pt x="244" y="1134"/>
                    <a:pt x="518" y="1134"/>
                  </a:cubicBezTo>
                  <a:lnTo>
                    <a:pt x="538" y="1134"/>
                  </a:lnTo>
                  <a:cubicBezTo>
                    <a:pt x="831" y="1125"/>
                    <a:pt x="1055" y="890"/>
                    <a:pt x="1055" y="607"/>
                  </a:cubicBezTo>
                  <a:lnTo>
                    <a:pt x="1055" y="528"/>
                  </a:lnTo>
                  <a:cubicBezTo>
                    <a:pt x="1055" y="245"/>
                    <a:pt x="821" y="1"/>
                    <a:pt x="547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145901" y="2206036"/>
              <a:ext cx="151474" cy="144313"/>
            </a:xfrm>
            <a:custGeom>
              <a:avLst/>
              <a:gdLst/>
              <a:ahLst/>
              <a:cxnLst/>
              <a:rect l="l" t="t" r="r" b="b"/>
              <a:pathLst>
                <a:path w="1359" h="1447" extrusionOk="0">
                  <a:moveTo>
                    <a:pt x="694" y="303"/>
                  </a:moveTo>
                  <a:cubicBezTo>
                    <a:pt x="890" y="303"/>
                    <a:pt x="1056" y="489"/>
                    <a:pt x="1056" y="684"/>
                  </a:cubicBezTo>
                  <a:lnTo>
                    <a:pt x="1056" y="763"/>
                  </a:lnTo>
                  <a:cubicBezTo>
                    <a:pt x="1056" y="978"/>
                    <a:pt x="880" y="1134"/>
                    <a:pt x="685" y="1144"/>
                  </a:cubicBezTo>
                  <a:lnTo>
                    <a:pt x="665" y="1144"/>
                  </a:lnTo>
                  <a:cubicBezTo>
                    <a:pt x="470" y="1144"/>
                    <a:pt x="303" y="958"/>
                    <a:pt x="303" y="763"/>
                  </a:cubicBezTo>
                  <a:lnTo>
                    <a:pt x="303" y="684"/>
                  </a:lnTo>
                  <a:cubicBezTo>
                    <a:pt x="303" y="470"/>
                    <a:pt x="479" y="313"/>
                    <a:pt x="675" y="303"/>
                  </a:cubicBezTo>
                  <a:close/>
                  <a:moveTo>
                    <a:pt x="665" y="1"/>
                  </a:moveTo>
                  <a:cubicBezTo>
                    <a:pt x="294" y="20"/>
                    <a:pt x="1" y="313"/>
                    <a:pt x="1" y="684"/>
                  </a:cubicBezTo>
                  <a:lnTo>
                    <a:pt x="1" y="763"/>
                  </a:lnTo>
                  <a:cubicBezTo>
                    <a:pt x="1" y="1134"/>
                    <a:pt x="303" y="1447"/>
                    <a:pt x="665" y="1447"/>
                  </a:cubicBezTo>
                  <a:lnTo>
                    <a:pt x="694" y="1447"/>
                  </a:lnTo>
                  <a:cubicBezTo>
                    <a:pt x="1066" y="1427"/>
                    <a:pt x="1359" y="1134"/>
                    <a:pt x="1359" y="763"/>
                  </a:cubicBezTo>
                  <a:lnTo>
                    <a:pt x="1359" y="684"/>
                  </a:lnTo>
                  <a:cubicBezTo>
                    <a:pt x="1359" y="313"/>
                    <a:pt x="1056" y="1"/>
                    <a:pt x="694" y="1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145901" y="2508137"/>
              <a:ext cx="114469" cy="105318"/>
            </a:xfrm>
            <a:custGeom>
              <a:avLst/>
              <a:gdLst/>
              <a:ahLst/>
              <a:cxnLst/>
              <a:rect l="l" t="t" r="r" b="b"/>
              <a:pathLst>
                <a:path w="1027" h="1056" extrusionOk="0">
                  <a:moveTo>
                    <a:pt x="509" y="1"/>
                  </a:moveTo>
                  <a:cubicBezTo>
                    <a:pt x="176" y="1"/>
                    <a:pt x="1" y="264"/>
                    <a:pt x="1" y="528"/>
                  </a:cubicBezTo>
                  <a:cubicBezTo>
                    <a:pt x="1" y="665"/>
                    <a:pt x="40" y="792"/>
                    <a:pt x="128" y="890"/>
                  </a:cubicBezTo>
                  <a:cubicBezTo>
                    <a:pt x="216" y="997"/>
                    <a:pt x="352" y="1056"/>
                    <a:pt x="509" y="1056"/>
                  </a:cubicBezTo>
                  <a:cubicBezTo>
                    <a:pt x="851" y="1056"/>
                    <a:pt x="1027" y="792"/>
                    <a:pt x="1027" y="528"/>
                  </a:cubicBezTo>
                  <a:cubicBezTo>
                    <a:pt x="1027" y="391"/>
                    <a:pt x="978" y="264"/>
                    <a:pt x="900" y="176"/>
                  </a:cubicBezTo>
                  <a:cubicBezTo>
                    <a:pt x="802" y="59"/>
                    <a:pt x="665" y="1"/>
                    <a:pt x="509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128513" y="2493575"/>
              <a:ext cx="149245" cy="135536"/>
            </a:xfrm>
            <a:custGeom>
              <a:avLst/>
              <a:gdLst/>
              <a:ahLst/>
              <a:cxnLst/>
              <a:rect l="l" t="t" r="r" b="b"/>
              <a:pathLst>
                <a:path w="1339" h="1359" extrusionOk="0">
                  <a:moveTo>
                    <a:pt x="665" y="303"/>
                  </a:moveTo>
                  <a:cubicBezTo>
                    <a:pt x="1153" y="303"/>
                    <a:pt x="1153" y="1055"/>
                    <a:pt x="665" y="1055"/>
                  </a:cubicBezTo>
                  <a:cubicBezTo>
                    <a:pt x="186" y="1055"/>
                    <a:pt x="186" y="303"/>
                    <a:pt x="665" y="303"/>
                  </a:cubicBezTo>
                  <a:close/>
                  <a:moveTo>
                    <a:pt x="665" y="0"/>
                  </a:moveTo>
                  <a:cubicBezTo>
                    <a:pt x="284" y="0"/>
                    <a:pt x="0" y="293"/>
                    <a:pt x="0" y="674"/>
                  </a:cubicBezTo>
                  <a:cubicBezTo>
                    <a:pt x="0" y="850"/>
                    <a:pt x="59" y="1016"/>
                    <a:pt x="166" y="1133"/>
                  </a:cubicBezTo>
                  <a:cubicBezTo>
                    <a:pt x="284" y="1280"/>
                    <a:pt x="469" y="1358"/>
                    <a:pt x="665" y="1358"/>
                  </a:cubicBezTo>
                  <a:cubicBezTo>
                    <a:pt x="1046" y="1358"/>
                    <a:pt x="1339" y="1065"/>
                    <a:pt x="1339" y="674"/>
                  </a:cubicBezTo>
                  <a:cubicBezTo>
                    <a:pt x="1339" y="508"/>
                    <a:pt x="1280" y="342"/>
                    <a:pt x="1173" y="225"/>
                  </a:cubicBezTo>
                  <a:cubicBezTo>
                    <a:pt x="1046" y="78"/>
                    <a:pt x="870" y="0"/>
                    <a:pt x="665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65518" y="2783010"/>
              <a:ext cx="126396" cy="113097"/>
            </a:xfrm>
            <a:custGeom>
              <a:avLst/>
              <a:gdLst/>
              <a:ahLst/>
              <a:cxnLst/>
              <a:rect l="l" t="t" r="r" b="b"/>
              <a:pathLst>
                <a:path w="1134" h="1134" extrusionOk="0">
                  <a:moveTo>
                    <a:pt x="557" y="0"/>
                  </a:moveTo>
                  <a:cubicBezTo>
                    <a:pt x="460" y="0"/>
                    <a:pt x="362" y="29"/>
                    <a:pt x="274" y="68"/>
                  </a:cubicBezTo>
                  <a:cubicBezTo>
                    <a:pt x="157" y="147"/>
                    <a:pt x="59" y="274"/>
                    <a:pt x="30" y="391"/>
                  </a:cubicBezTo>
                  <a:cubicBezTo>
                    <a:pt x="0" y="547"/>
                    <a:pt x="20" y="684"/>
                    <a:pt x="88" y="801"/>
                  </a:cubicBezTo>
                  <a:cubicBezTo>
                    <a:pt x="157" y="958"/>
                    <a:pt x="284" y="1085"/>
                    <a:pt x="450" y="1124"/>
                  </a:cubicBezTo>
                  <a:cubicBezTo>
                    <a:pt x="489" y="1134"/>
                    <a:pt x="538" y="1134"/>
                    <a:pt x="577" y="1134"/>
                  </a:cubicBezTo>
                  <a:cubicBezTo>
                    <a:pt x="811" y="1134"/>
                    <a:pt x="1017" y="987"/>
                    <a:pt x="1095" y="752"/>
                  </a:cubicBezTo>
                  <a:cubicBezTo>
                    <a:pt x="1134" y="606"/>
                    <a:pt x="1114" y="430"/>
                    <a:pt x="1036" y="293"/>
                  </a:cubicBezTo>
                  <a:cubicBezTo>
                    <a:pt x="948" y="137"/>
                    <a:pt x="821" y="68"/>
                    <a:pt x="704" y="20"/>
                  </a:cubicBezTo>
                  <a:cubicBezTo>
                    <a:pt x="655" y="10"/>
                    <a:pt x="606" y="0"/>
                    <a:pt x="557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148130" y="2767351"/>
              <a:ext cx="162397" cy="144313"/>
            </a:xfrm>
            <a:custGeom>
              <a:avLst/>
              <a:gdLst/>
              <a:ahLst/>
              <a:cxnLst/>
              <a:rect l="l" t="t" r="r" b="b"/>
              <a:pathLst>
                <a:path w="1457" h="1447" extrusionOk="0">
                  <a:moveTo>
                    <a:pt x="713" y="313"/>
                  </a:moveTo>
                  <a:cubicBezTo>
                    <a:pt x="743" y="313"/>
                    <a:pt x="772" y="313"/>
                    <a:pt x="801" y="323"/>
                  </a:cubicBezTo>
                  <a:cubicBezTo>
                    <a:pt x="919" y="372"/>
                    <a:pt x="997" y="421"/>
                    <a:pt x="1065" y="528"/>
                  </a:cubicBezTo>
                  <a:cubicBezTo>
                    <a:pt x="1114" y="626"/>
                    <a:pt x="1134" y="753"/>
                    <a:pt x="1104" y="870"/>
                  </a:cubicBezTo>
                  <a:cubicBezTo>
                    <a:pt x="1046" y="1036"/>
                    <a:pt x="899" y="1144"/>
                    <a:pt x="733" y="1144"/>
                  </a:cubicBezTo>
                  <a:cubicBezTo>
                    <a:pt x="704" y="1144"/>
                    <a:pt x="674" y="1134"/>
                    <a:pt x="635" y="1134"/>
                  </a:cubicBezTo>
                  <a:cubicBezTo>
                    <a:pt x="518" y="1105"/>
                    <a:pt x="420" y="997"/>
                    <a:pt x="381" y="880"/>
                  </a:cubicBezTo>
                  <a:lnTo>
                    <a:pt x="371" y="880"/>
                  </a:lnTo>
                  <a:cubicBezTo>
                    <a:pt x="323" y="792"/>
                    <a:pt x="313" y="685"/>
                    <a:pt x="342" y="587"/>
                  </a:cubicBezTo>
                  <a:cubicBezTo>
                    <a:pt x="362" y="499"/>
                    <a:pt x="430" y="411"/>
                    <a:pt x="508" y="362"/>
                  </a:cubicBezTo>
                  <a:cubicBezTo>
                    <a:pt x="567" y="333"/>
                    <a:pt x="645" y="313"/>
                    <a:pt x="713" y="313"/>
                  </a:cubicBezTo>
                  <a:close/>
                  <a:moveTo>
                    <a:pt x="713" y="1"/>
                  </a:moveTo>
                  <a:cubicBezTo>
                    <a:pt x="586" y="1"/>
                    <a:pt x="459" y="40"/>
                    <a:pt x="352" y="98"/>
                  </a:cubicBezTo>
                  <a:cubicBezTo>
                    <a:pt x="196" y="186"/>
                    <a:pt x="78" y="352"/>
                    <a:pt x="39" y="519"/>
                  </a:cubicBezTo>
                  <a:cubicBezTo>
                    <a:pt x="0" y="704"/>
                    <a:pt x="20" y="880"/>
                    <a:pt x="108" y="1027"/>
                  </a:cubicBezTo>
                  <a:cubicBezTo>
                    <a:pt x="196" y="1232"/>
                    <a:pt x="362" y="1378"/>
                    <a:pt x="567" y="1427"/>
                  </a:cubicBezTo>
                  <a:cubicBezTo>
                    <a:pt x="625" y="1437"/>
                    <a:pt x="674" y="1447"/>
                    <a:pt x="733" y="1447"/>
                  </a:cubicBezTo>
                  <a:cubicBezTo>
                    <a:pt x="1036" y="1447"/>
                    <a:pt x="1300" y="1251"/>
                    <a:pt x="1388" y="958"/>
                  </a:cubicBezTo>
                  <a:cubicBezTo>
                    <a:pt x="1456" y="773"/>
                    <a:pt x="1427" y="558"/>
                    <a:pt x="1329" y="382"/>
                  </a:cubicBezTo>
                  <a:cubicBezTo>
                    <a:pt x="1212" y="186"/>
                    <a:pt x="1055" y="98"/>
                    <a:pt x="919" y="40"/>
                  </a:cubicBezTo>
                  <a:cubicBezTo>
                    <a:pt x="850" y="20"/>
                    <a:pt x="782" y="1"/>
                    <a:pt x="713" y="1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162286" y="3116229"/>
              <a:ext cx="117702" cy="109307"/>
            </a:xfrm>
            <a:custGeom>
              <a:avLst/>
              <a:gdLst/>
              <a:ahLst/>
              <a:cxnLst/>
              <a:rect l="l" t="t" r="r" b="b"/>
              <a:pathLst>
                <a:path w="1056" h="1096" extrusionOk="0">
                  <a:moveTo>
                    <a:pt x="528" y="1"/>
                  </a:moveTo>
                  <a:cubicBezTo>
                    <a:pt x="235" y="11"/>
                    <a:pt x="0" y="245"/>
                    <a:pt x="0" y="528"/>
                  </a:cubicBezTo>
                  <a:lnTo>
                    <a:pt x="0" y="568"/>
                  </a:lnTo>
                  <a:cubicBezTo>
                    <a:pt x="0" y="851"/>
                    <a:pt x="244" y="1095"/>
                    <a:pt x="518" y="1095"/>
                  </a:cubicBezTo>
                  <a:lnTo>
                    <a:pt x="538" y="1095"/>
                  </a:lnTo>
                  <a:cubicBezTo>
                    <a:pt x="831" y="1085"/>
                    <a:pt x="1055" y="851"/>
                    <a:pt x="1055" y="568"/>
                  </a:cubicBezTo>
                  <a:lnTo>
                    <a:pt x="1055" y="528"/>
                  </a:lnTo>
                  <a:cubicBezTo>
                    <a:pt x="1055" y="245"/>
                    <a:pt x="821" y="1"/>
                    <a:pt x="547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145901" y="3100670"/>
              <a:ext cx="151474" cy="140423"/>
            </a:xfrm>
            <a:custGeom>
              <a:avLst/>
              <a:gdLst/>
              <a:ahLst/>
              <a:cxnLst/>
              <a:rect l="l" t="t" r="r" b="b"/>
              <a:pathLst>
                <a:path w="1359" h="1408" extrusionOk="0">
                  <a:moveTo>
                    <a:pt x="694" y="303"/>
                  </a:moveTo>
                  <a:cubicBezTo>
                    <a:pt x="890" y="303"/>
                    <a:pt x="1056" y="489"/>
                    <a:pt x="1056" y="684"/>
                  </a:cubicBezTo>
                  <a:lnTo>
                    <a:pt x="1056" y="724"/>
                  </a:lnTo>
                  <a:cubicBezTo>
                    <a:pt x="1056" y="939"/>
                    <a:pt x="880" y="1095"/>
                    <a:pt x="685" y="1095"/>
                  </a:cubicBezTo>
                  <a:lnTo>
                    <a:pt x="665" y="1095"/>
                  </a:lnTo>
                  <a:cubicBezTo>
                    <a:pt x="470" y="1095"/>
                    <a:pt x="303" y="919"/>
                    <a:pt x="303" y="724"/>
                  </a:cubicBezTo>
                  <a:lnTo>
                    <a:pt x="303" y="684"/>
                  </a:lnTo>
                  <a:cubicBezTo>
                    <a:pt x="303" y="469"/>
                    <a:pt x="479" y="313"/>
                    <a:pt x="675" y="303"/>
                  </a:cubicBezTo>
                  <a:close/>
                  <a:moveTo>
                    <a:pt x="665" y="0"/>
                  </a:moveTo>
                  <a:cubicBezTo>
                    <a:pt x="294" y="20"/>
                    <a:pt x="1" y="313"/>
                    <a:pt x="1" y="684"/>
                  </a:cubicBezTo>
                  <a:lnTo>
                    <a:pt x="1" y="724"/>
                  </a:lnTo>
                  <a:cubicBezTo>
                    <a:pt x="1" y="1095"/>
                    <a:pt x="303" y="1408"/>
                    <a:pt x="665" y="1408"/>
                  </a:cubicBezTo>
                  <a:lnTo>
                    <a:pt x="694" y="1408"/>
                  </a:lnTo>
                  <a:cubicBezTo>
                    <a:pt x="1066" y="1388"/>
                    <a:pt x="1359" y="1085"/>
                    <a:pt x="1359" y="724"/>
                  </a:cubicBezTo>
                  <a:lnTo>
                    <a:pt x="1359" y="684"/>
                  </a:lnTo>
                  <a:cubicBezTo>
                    <a:pt x="1359" y="313"/>
                    <a:pt x="1056" y="0"/>
                    <a:pt x="694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152477" y="3436881"/>
              <a:ext cx="132972" cy="109207"/>
            </a:xfrm>
            <a:custGeom>
              <a:avLst/>
              <a:gdLst/>
              <a:ahLst/>
              <a:cxnLst/>
              <a:rect l="l" t="t" r="r" b="b"/>
              <a:pathLst>
                <a:path w="1193" h="1095" extrusionOk="0">
                  <a:moveTo>
                    <a:pt x="577" y="1"/>
                  </a:moveTo>
                  <a:cubicBezTo>
                    <a:pt x="430" y="1"/>
                    <a:pt x="293" y="59"/>
                    <a:pt x="196" y="157"/>
                  </a:cubicBezTo>
                  <a:cubicBezTo>
                    <a:pt x="0" y="372"/>
                    <a:pt x="0" y="694"/>
                    <a:pt x="205" y="899"/>
                  </a:cubicBezTo>
                  <a:lnTo>
                    <a:pt x="244" y="939"/>
                  </a:lnTo>
                  <a:cubicBezTo>
                    <a:pt x="342" y="1036"/>
                    <a:pt x="479" y="1095"/>
                    <a:pt x="626" y="1095"/>
                  </a:cubicBezTo>
                  <a:cubicBezTo>
                    <a:pt x="772" y="1095"/>
                    <a:pt x="909" y="1036"/>
                    <a:pt x="997" y="939"/>
                  </a:cubicBezTo>
                  <a:cubicBezTo>
                    <a:pt x="1192" y="714"/>
                    <a:pt x="1192" y="391"/>
                    <a:pt x="997" y="196"/>
                  </a:cubicBezTo>
                  <a:lnTo>
                    <a:pt x="948" y="147"/>
                  </a:lnTo>
                  <a:cubicBezTo>
                    <a:pt x="850" y="49"/>
                    <a:pt x="714" y="1"/>
                    <a:pt x="577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133975" y="3421322"/>
              <a:ext cx="171091" cy="139426"/>
            </a:xfrm>
            <a:custGeom>
              <a:avLst/>
              <a:gdLst/>
              <a:ahLst/>
              <a:cxnLst/>
              <a:rect l="l" t="t" r="r" b="b"/>
              <a:pathLst>
                <a:path w="1535" h="1398" extrusionOk="0">
                  <a:moveTo>
                    <a:pt x="743" y="303"/>
                  </a:moveTo>
                  <a:cubicBezTo>
                    <a:pt x="840" y="303"/>
                    <a:pt x="938" y="342"/>
                    <a:pt x="1007" y="411"/>
                  </a:cubicBezTo>
                  <a:lnTo>
                    <a:pt x="1055" y="459"/>
                  </a:lnTo>
                  <a:cubicBezTo>
                    <a:pt x="1202" y="606"/>
                    <a:pt x="1192" y="841"/>
                    <a:pt x="1055" y="987"/>
                  </a:cubicBezTo>
                  <a:cubicBezTo>
                    <a:pt x="987" y="1065"/>
                    <a:pt x="889" y="1095"/>
                    <a:pt x="792" y="1095"/>
                  </a:cubicBezTo>
                  <a:cubicBezTo>
                    <a:pt x="694" y="1095"/>
                    <a:pt x="596" y="1055"/>
                    <a:pt x="518" y="987"/>
                  </a:cubicBezTo>
                  <a:lnTo>
                    <a:pt x="479" y="948"/>
                  </a:lnTo>
                  <a:cubicBezTo>
                    <a:pt x="332" y="801"/>
                    <a:pt x="342" y="567"/>
                    <a:pt x="479" y="411"/>
                  </a:cubicBezTo>
                  <a:cubicBezTo>
                    <a:pt x="547" y="342"/>
                    <a:pt x="645" y="303"/>
                    <a:pt x="743" y="303"/>
                  </a:cubicBezTo>
                  <a:close/>
                  <a:moveTo>
                    <a:pt x="743" y="0"/>
                  </a:moveTo>
                  <a:cubicBezTo>
                    <a:pt x="547" y="0"/>
                    <a:pt x="371" y="78"/>
                    <a:pt x="254" y="205"/>
                  </a:cubicBezTo>
                  <a:cubicBezTo>
                    <a:pt x="0" y="489"/>
                    <a:pt x="0" y="899"/>
                    <a:pt x="264" y="1163"/>
                  </a:cubicBezTo>
                  <a:lnTo>
                    <a:pt x="283" y="1183"/>
                  </a:lnTo>
                  <a:lnTo>
                    <a:pt x="303" y="1202"/>
                  </a:lnTo>
                  <a:cubicBezTo>
                    <a:pt x="430" y="1329"/>
                    <a:pt x="606" y="1397"/>
                    <a:pt x="792" y="1397"/>
                  </a:cubicBezTo>
                  <a:cubicBezTo>
                    <a:pt x="977" y="1397"/>
                    <a:pt x="1153" y="1329"/>
                    <a:pt x="1280" y="1192"/>
                  </a:cubicBezTo>
                  <a:cubicBezTo>
                    <a:pt x="1534" y="919"/>
                    <a:pt x="1524" y="499"/>
                    <a:pt x="1270" y="244"/>
                  </a:cubicBezTo>
                  <a:lnTo>
                    <a:pt x="1251" y="225"/>
                  </a:lnTo>
                  <a:lnTo>
                    <a:pt x="1222" y="196"/>
                  </a:lnTo>
                  <a:cubicBezTo>
                    <a:pt x="1104" y="69"/>
                    <a:pt x="919" y="0"/>
                    <a:pt x="743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140440" y="3773092"/>
              <a:ext cx="115584" cy="106315"/>
            </a:xfrm>
            <a:custGeom>
              <a:avLst/>
              <a:gdLst/>
              <a:ahLst/>
              <a:cxnLst/>
              <a:rect l="l" t="t" r="r" b="b"/>
              <a:pathLst>
                <a:path w="1037" h="1066" extrusionOk="0">
                  <a:moveTo>
                    <a:pt x="519" y="1"/>
                  </a:moveTo>
                  <a:cubicBezTo>
                    <a:pt x="177" y="1"/>
                    <a:pt x="1" y="274"/>
                    <a:pt x="1" y="528"/>
                  </a:cubicBezTo>
                  <a:cubicBezTo>
                    <a:pt x="1" y="665"/>
                    <a:pt x="50" y="792"/>
                    <a:pt x="128" y="890"/>
                  </a:cubicBezTo>
                  <a:cubicBezTo>
                    <a:pt x="225" y="997"/>
                    <a:pt x="362" y="1066"/>
                    <a:pt x="519" y="1066"/>
                  </a:cubicBezTo>
                  <a:cubicBezTo>
                    <a:pt x="861" y="1066"/>
                    <a:pt x="1036" y="792"/>
                    <a:pt x="1036" y="528"/>
                  </a:cubicBezTo>
                  <a:cubicBezTo>
                    <a:pt x="1036" y="401"/>
                    <a:pt x="988" y="274"/>
                    <a:pt x="909" y="176"/>
                  </a:cubicBezTo>
                  <a:cubicBezTo>
                    <a:pt x="812" y="69"/>
                    <a:pt x="675" y="1"/>
                    <a:pt x="519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124166" y="3758530"/>
              <a:ext cx="148242" cy="135536"/>
            </a:xfrm>
            <a:custGeom>
              <a:avLst/>
              <a:gdLst/>
              <a:ahLst/>
              <a:cxnLst/>
              <a:rect l="l" t="t" r="r" b="b"/>
              <a:pathLst>
                <a:path w="1330" h="1359" extrusionOk="0">
                  <a:moveTo>
                    <a:pt x="665" y="303"/>
                  </a:moveTo>
                  <a:cubicBezTo>
                    <a:pt x="1153" y="303"/>
                    <a:pt x="1153" y="1055"/>
                    <a:pt x="665" y="1055"/>
                  </a:cubicBezTo>
                  <a:cubicBezTo>
                    <a:pt x="186" y="1055"/>
                    <a:pt x="186" y="303"/>
                    <a:pt x="665" y="303"/>
                  </a:cubicBezTo>
                  <a:close/>
                  <a:moveTo>
                    <a:pt x="665" y="0"/>
                  </a:moveTo>
                  <a:cubicBezTo>
                    <a:pt x="284" y="0"/>
                    <a:pt x="0" y="293"/>
                    <a:pt x="0" y="684"/>
                  </a:cubicBezTo>
                  <a:cubicBezTo>
                    <a:pt x="0" y="850"/>
                    <a:pt x="59" y="1016"/>
                    <a:pt x="166" y="1133"/>
                  </a:cubicBezTo>
                  <a:cubicBezTo>
                    <a:pt x="284" y="1280"/>
                    <a:pt x="469" y="1358"/>
                    <a:pt x="665" y="1358"/>
                  </a:cubicBezTo>
                  <a:cubicBezTo>
                    <a:pt x="1046" y="1358"/>
                    <a:pt x="1329" y="1065"/>
                    <a:pt x="1329" y="674"/>
                  </a:cubicBezTo>
                  <a:cubicBezTo>
                    <a:pt x="1329" y="508"/>
                    <a:pt x="1270" y="342"/>
                    <a:pt x="1173" y="225"/>
                  </a:cubicBezTo>
                  <a:cubicBezTo>
                    <a:pt x="1046" y="78"/>
                    <a:pt x="870" y="0"/>
                    <a:pt x="665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173097" y="4047965"/>
              <a:ext cx="115584" cy="105318"/>
            </a:xfrm>
            <a:custGeom>
              <a:avLst/>
              <a:gdLst/>
              <a:ahLst/>
              <a:cxnLst/>
              <a:rect l="l" t="t" r="r" b="b"/>
              <a:pathLst>
                <a:path w="1037" h="1056" extrusionOk="0">
                  <a:moveTo>
                    <a:pt x="519" y="0"/>
                  </a:moveTo>
                  <a:cubicBezTo>
                    <a:pt x="177" y="0"/>
                    <a:pt x="1" y="264"/>
                    <a:pt x="1" y="528"/>
                  </a:cubicBezTo>
                  <a:cubicBezTo>
                    <a:pt x="1" y="792"/>
                    <a:pt x="177" y="1055"/>
                    <a:pt x="519" y="1055"/>
                  </a:cubicBezTo>
                  <a:cubicBezTo>
                    <a:pt x="861" y="1055"/>
                    <a:pt x="1037" y="792"/>
                    <a:pt x="1037" y="528"/>
                  </a:cubicBezTo>
                  <a:cubicBezTo>
                    <a:pt x="1037" y="391"/>
                    <a:pt x="988" y="264"/>
                    <a:pt x="910" y="176"/>
                  </a:cubicBezTo>
                  <a:cubicBezTo>
                    <a:pt x="812" y="59"/>
                    <a:pt x="675" y="0"/>
                    <a:pt x="519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156824" y="4033304"/>
              <a:ext cx="148242" cy="135536"/>
            </a:xfrm>
            <a:custGeom>
              <a:avLst/>
              <a:gdLst/>
              <a:ahLst/>
              <a:cxnLst/>
              <a:rect l="l" t="t" r="r" b="b"/>
              <a:pathLst>
                <a:path w="1330" h="1359" extrusionOk="0">
                  <a:moveTo>
                    <a:pt x="665" y="303"/>
                  </a:moveTo>
                  <a:cubicBezTo>
                    <a:pt x="1144" y="303"/>
                    <a:pt x="1144" y="1056"/>
                    <a:pt x="665" y="1056"/>
                  </a:cubicBezTo>
                  <a:cubicBezTo>
                    <a:pt x="176" y="1056"/>
                    <a:pt x="186" y="303"/>
                    <a:pt x="665" y="303"/>
                  </a:cubicBezTo>
                  <a:close/>
                  <a:moveTo>
                    <a:pt x="665" y="1"/>
                  </a:moveTo>
                  <a:cubicBezTo>
                    <a:pt x="284" y="1"/>
                    <a:pt x="0" y="294"/>
                    <a:pt x="0" y="675"/>
                  </a:cubicBezTo>
                  <a:cubicBezTo>
                    <a:pt x="0" y="1066"/>
                    <a:pt x="284" y="1359"/>
                    <a:pt x="665" y="1359"/>
                  </a:cubicBezTo>
                  <a:cubicBezTo>
                    <a:pt x="860" y="1359"/>
                    <a:pt x="1046" y="1281"/>
                    <a:pt x="1163" y="1134"/>
                  </a:cubicBezTo>
                  <a:cubicBezTo>
                    <a:pt x="1271" y="1007"/>
                    <a:pt x="1329" y="851"/>
                    <a:pt x="1329" y="675"/>
                  </a:cubicBezTo>
                  <a:cubicBezTo>
                    <a:pt x="1329" y="294"/>
                    <a:pt x="1046" y="1"/>
                    <a:pt x="665" y="1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157939" y="4285736"/>
              <a:ext cx="123163" cy="109207"/>
            </a:xfrm>
            <a:custGeom>
              <a:avLst/>
              <a:gdLst/>
              <a:ahLst/>
              <a:cxnLst/>
              <a:rect l="l" t="t" r="r" b="b"/>
              <a:pathLst>
                <a:path w="1105" h="1095" extrusionOk="0">
                  <a:moveTo>
                    <a:pt x="567" y="0"/>
                  </a:moveTo>
                  <a:cubicBezTo>
                    <a:pt x="430" y="0"/>
                    <a:pt x="293" y="49"/>
                    <a:pt x="195" y="147"/>
                  </a:cubicBezTo>
                  <a:lnTo>
                    <a:pt x="156" y="196"/>
                  </a:lnTo>
                  <a:cubicBezTo>
                    <a:pt x="59" y="293"/>
                    <a:pt x="0" y="440"/>
                    <a:pt x="0" y="587"/>
                  </a:cubicBezTo>
                  <a:cubicBezTo>
                    <a:pt x="10" y="723"/>
                    <a:pt x="59" y="850"/>
                    <a:pt x="156" y="948"/>
                  </a:cubicBezTo>
                  <a:cubicBezTo>
                    <a:pt x="264" y="1036"/>
                    <a:pt x="401" y="1095"/>
                    <a:pt x="537" y="1095"/>
                  </a:cubicBezTo>
                  <a:cubicBezTo>
                    <a:pt x="674" y="1095"/>
                    <a:pt x="801" y="1036"/>
                    <a:pt x="899" y="938"/>
                  </a:cubicBezTo>
                  <a:lnTo>
                    <a:pt x="948" y="899"/>
                  </a:lnTo>
                  <a:cubicBezTo>
                    <a:pt x="1046" y="801"/>
                    <a:pt x="1104" y="655"/>
                    <a:pt x="1094" y="508"/>
                  </a:cubicBezTo>
                  <a:cubicBezTo>
                    <a:pt x="1094" y="362"/>
                    <a:pt x="1036" y="235"/>
                    <a:pt x="938" y="147"/>
                  </a:cubicBezTo>
                  <a:cubicBezTo>
                    <a:pt x="840" y="49"/>
                    <a:pt x="704" y="0"/>
                    <a:pt x="567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140440" y="4270078"/>
              <a:ext cx="156936" cy="139526"/>
            </a:xfrm>
            <a:custGeom>
              <a:avLst/>
              <a:gdLst/>
              <a:ahLst/>
              <a:cxnLst/>
              <a:rect l="l" t="t" r="r" b="b"/>
              <a:pathLst>
                <a:path w="1408" h="1399" extrusionOk="0">
                  <a:moveTo>
                    <a:pt x="724" y="314"/>
                  </a:moveTo>
                  <a:cubicBezTo>
                    <a:pt x="822" y="314"/>
                    <a:pt x="919" y="343"/>
                    <a:pt x="997" y="421"/>
                  </a:cubicBezTo>
                  <a:cubicBezTo>
                    <a:pt x="1144" y="558"/>
                    <a:pt x="1134" y="812"/>
                    <a:pt x="997" y="949"/>
                  </a:cubicBezTo>
                  <a:lnTo>
                    <a:pt x="949" y="988"/>
                  </a:lnTo>
                  <a:cubicBezTo>
                    <a:pt x="880" y="1066"/>
                    <a:pt x="782" y="1095"/>
                    <a:pt x="694" y="1095"/>
                  </a:cubicBezTo>
                  <a:cubicBezTo>
                    <a:pt x="597" y="1095"/>
                    <a:pt x="499" y="1056"/>
                    <a:pt x="421" y="988"/>
                  </a:cubicBezTo>
                  <a:cubicBezTo>
                    <a:pt x="274" y="851"/>
                    <a:pt x="284" y="597"/>
                    <a:pt x="421" y="460"/>
                  </a:cubicBezTo>
                  <a:lnTo>
                    <a:pt x="460" y="421"/>
                  </a:lnTo>
                  <a:cubicBezTo>
                    <a:pt x="538" y="343"/>
                    <a:pt x="626" y="314"/>
                    <a:pt x="724" y="314"/>
                  </a:cubicBezTo>
                  <a:close/>
                  <a:moveTo>
                    <a:pt x="724" y="1"/>
                  </a:moveTo>
                  <a:cubicBezTo>
                    <a:pt x="538" y="1"/>
                    <a:pt x="372" y="69"/>
                    <a:pt x="245" y="196"/>
                  </a:cubicBezTo>
                  <a:lnTo>
                    <a:pt x="206" y="245"/>
                  </a:lnTo>
                  <a:cubicBezTo>
                    <a:pt x="79" y="372"/>
                    <a:pt x="1" y="558"/>
                    <a:pt x="11" y="744"/>
                  </a:cubicBezTo>
                  <a:cubicBezTo>
                    <a:pt x="11" y="929"/>
                    <a:pt x="89" y="1095"/>
                    <a:pt x="216" y="1213"/>
                  </a:cubicBezTo>
                  <a:cubicBezTo>
                    <a:pt x="343" y="1330"/>
                    <a:pt x="519" y="1398"/>
                    <a:pt x="694" y="1398"/>
                  </a:cubicBezTo>
                  <a:cubicBezTo>
                    <a:pt x="870" y="1398"/>
                    <a:pt x="1036" y="1330"/>
                    <a:pt x="1164" y="1203"/>
                  </a:cubicBezTo>
                  <a:lnTo>
                    <a:pt x="1173" y="1193"/>
                  </a:lnTo>
                  <a:lnTo>
                    <a:pt x="1212" y="1164"/>
                  </a:lnTo>
                  <a:cubicBezTo>
                    <a:pt x="1339" y="1037"/>
                    <a:pt x="1408" y="851"/>
                    <a:pt x="1408" y="665"/>
                  </a:cubicBezTo>
                  <a:cubicBezTo>
                    <a:pt x="1398" y="480"/>
                    <a:pt x="1330" y="314"/>
                    <a:pt x="1203" y="196"/>
                  </a:cubicBezTo>
                  <a:cubicBezTo>
                    <a:pt x="1066" y="69"/>
                    <a:pt x="900" y="1"/>
                    <a:pt x="724" y="1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157939" y="403103"/>
              <a:ext cx="117702" cy="109307"/>
            </a:xfrm>
            <a:custGeom>
              <a:avLst/>
              <a:gdLst/>
              <a:ahLst/>
              <a:cxnLst/>
              <a:rect l="l" t="t" r="r" b="b"/>
              <a:pathLst>
                <a:path w="1056" h="1096" extrusionOk="0">
                  <a:moveTo>
                    <a:pt x="518" y="1"/>
                  </a:moveTo>
                  <a:cubicBezTo>
                    <a:pt x="235" y="11"/>
                    <a:pt x="0" y="245"/>
                    <a:pt x="0" y="528"/>
                  </a:cubicBezTo>
                  <a:lnTo>
                    <a:pt x="0" y="568"/>
                  </a:lnTo>
                  <a:cubicBezTo>
                    <a:pt x="0" y="851"/>
                    <a:pt x="244" y="1095"/>
                    <a:pt x="518" y="1095"/>
                  </a:cubicBezTo>
                  <a:lnTo>
                    <a:pt x="537" y="1095"/>
                  </a:lnTo>
                  <a:cubicBezTo>
                    <a:pt x="831" y="1085"/>
                    <a:pt x="1055" y="851"/>
                    <a:pt x="1055" y="568"/>
                  </a:cubicBezTo>
                  <a:lnTo>
                    <a:pt x="1055" y="528"/>
                  </a:lnTo>
                  <a:cubicBezTo>
                    <a:pt x="1055" y="245"/>
                    <a:pt x="821" y="1"/>
                    <a:pt x="547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140440" y="387544"/>
              <a:ext cx="152589" cy="140423"/>
            </a:xfrm>
            <a:custGeom>
              <a:avLst/>
              <a:gdLst/>
              <a:ahLst/>
              <a:cxnLst/>
              <a:rect l="l" t="t" r="r" b="b"/>
              <a:pathLst>
                <a:path w="1369" h="1408" extrusionOk="0">
                  <a:moveTo>
                    <a:pt x="704" y="303"/>
                  </a:moveTo>
                  <a:cubicBezTo>
                    <a:pt x="900" y="303"/>
                    <a:pt x="1066" y="489"/>
                    <a:pt x="1066" y="684"/>
                  </a:cubicBezTo>
                  <a:lnTo>
                    <a:pt x="1066" y="724"/>
                  </a:lnTo>
                  <a:cubicBezTo>
                    <a:pt x="1066" y="929"/>
                    <a:pt x="890" y="1085"/>
                    <a:pt x="685" y="1095"/>
                  </a:cubicBezTo>
                  <a:lnTo>
                    <a:pt x="675" y="1095"/>
                  </a:lnTo>
                  <a:cubicBezTo>
                    <a:pt x="480" y="1095"/>
                    <a:pt x="313" y="909"/>
                    <a:pt x="313" y="724"/>
                  </a:cubicBezTo>
                  <a:lnTo>
                    <a:pt x="313" y="684"/>
                  </a:lnTo>
                  <a:cubicBezTo>
                    <a:pt x="313" y="469"/>
                    <a:pt x="480" y="313"/>
                    <a:pt x="685" y="303"/>
                  </a:cubicBezTo>
                  <a:close/>
                  <a:moveTo>
                    <a:pt x="675" y="0"/>
                  </a:moveTo>
                  <a:cubicBezTo>
                    <a:pt x="294" y="20"/>
                    <a:pt x="1" y="313"/>
                    <a:pt x="1" y="684"/>
                  </a:cubicBezTo>
                  <a:lnTo>
                    <a:pt x="1" y="724"/>
                  </a:lnTo>
                  <a:cubicBezTo>
                    <a:pt x="1" y="1095"/>
                    <a:pt x="313" y="1408"/>
                    <a:pt x="675" y="1408"/>
                  </a:cubicBezTo>
                  <a:lnTo>
                    <a:pt x="704" y="1408"/>
                  </a:lnTo>
                  <a:cubicBezTo>
                    <a:pt x="1076" y="1388"/>
                    <a:pt x="1369" y="1085"/>
                    <a:pt x="1369" y="724"/>
                  </a:cubicBezTo>
                  <a:lnTo>
                    <a:pt x="1369" y="684"/>
                  </a:lnTo>
                  <a:cubicBezTo>
                    <a:pt x="1369" y="313"/>
                    <a:pt x="1066" y="0"/>
                    <a:pt x="704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182906" y="689646"/>
              <a:ext cx="114469" cy="105318"/>
            </a:xfrm>
            <a:custGeom>
              <a:avLst/>
              <a:gdLst/>
              <a:ahLst/>
              <a:cxnLst/>
              <a:rect l="l" t="t" r="r" b="b"/>
              <a:pathLst>
                <a:path w="1027" h="1056" extrusionOk="0">
                  <a:moveTo>
                    <a:pt x="519" y="1"/>
                  </a:moveTo>
                  <a:cubicBezTo>
                    <a:pt x="177" y="1"/>
                    <a:pt x="1" y="264"/>
                    <a:pt x="1" y="528"/>
                  </a:cubicBezTo>
                  <a:cubicBezTo>
                    <a:pt x="1" y="665"/>
                    <a:pt x="40" y="792"/>
                    <a:pt x="128" y="890"/>
                  </a:cubicBezTo>
                  <a:cubicBezTo>
                    <a:pt x="226" y="997"/>
                    <a:pt x="362" y="1056"/>
                    <a:pt x="519" y="1056"/>
                  </a:cubicBezTo>
                  <a:cubicBezTo>
                    <a:pt x="851" y="1056"/>
                    <a:pt x="1027" y="792"/>
                    <a:pt x="1027" y="528"/>
                  </a:cubicBezTo>
                  <a:cubicBezTo>
                    <a:pt x="1027" y="391"/>
                    <a:pt x="988" y="264"/>
                    <a:pt x="900" y="176"/>
                  </a:cubicBezTo>
                  <a:cubicBezTo>
                    <a:pt x="812" y="59"/>
                    <a:pt x="665" y="1"/>
                    <a:pt x="519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165518" y="674984"/>
              <a:ext cx="149356" cy="135636"/>
            </a:xfrm>
            <a:custGeom>
              <a:avLst/>
              <a:gdLst/>
              <a:ahLst/>
              <a:cxnLst/>
              <a:rect l="l" t="t" r="r" b="b"/>
              <a:pathLst>
                <a:path w="1340" h="1360" extrusionOk="0">
                  <a:moveTo>
                    <a:pt x="675" y="304"/>
                  </a:moveTo>
                  <a:cubicBezTo>
                    <a:pt x="1153" y="304"/>
                    <a:pt x="1153" y="1056"/>
                    <a:pt x="675" y="1056"/>
                  </a:cubicBezTo>
                  <a:cubicBezTo>
                    <a:pt x="186" y="1056"/>
                    <a:pt x="186" y="304"/>
                    <a:pt x="675" y="304"/>
                  </a:cubicBezTo>
                  <a:close/>
                  <a:moveTo>
                    <a:pt x="675" y="1"/>
                  </a:moveTo>
                  <a:cubicBezTo>
                    <a:pt x="294" y="1"/>
                    <a:pt x="0" y="294"/>
                    <a:pt x="0" y="675"/>
                  </a:cubicBezTo>
                  <a:cubicBezTo>
                    <a:pt x="0" y="851"/>
                    <a:pt x="59" y="1017"/>
                    <a:pt x="167" y="1134"/>
                  </a:cubicBezTo>
                  <a:cubicBezTo>
                    <a:pt x="294" y="1281"/>
                    <a:pt x="469" y="1359"/>
                    <a:pt x="675" y="1359"/>
                  </a:cubicBezTo>
                  <a:cubicBezTo>
                    <a:pt x="870" y="1359"/>
                    <a:pt x="1046" y="1281"/>
                    <a:pt x="1173" y="1134"/>
                  </a:cubicBezTo>
                  <a:cubicBezTo>
                    <a:pt x="1281" y="1017"/>
                    <a:pt x="1339" y="851"/>
                    <a:pt x="1339" y="675"/>
                  </a:cubicBezTo>
                  <a:cubicBezTo>
                    <a:pt x="1339" y="294"/>
                    <a:pt x="1046" y="1"/>
                    <a:pt x="675" y="1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157939" y="4572179"/>
              <a:ext cx="117702" cy="110304"/>
            </a:xfrm>
            <a:custGeom>
              <a:avLst/>
              <a:gdLst/>
              <a:ahLst/>
              <a:cxnLst/>
              <a:rect l="l" t="t" r="r" b="b"/>
              <a:pathLst>
                <a:path w="1056" h="1106" extrusionOk="0">
                  <a:moveTo>
                    <a:pt x="518" y="1"/>
                  </a:moveTo>
                  <a:cubicBezTo>
                    <a:pt x="235" y="11"/>
                    <a:pt x="0" y="245"/>
                    <a:pt x="0" y="529"/>
                  </a:cubicBezTo>
                  <a:lnTo>
                    <a:pt x="0" y="577"/>
                  </a:lnTo>
                  <a:cubicBezTo>
                    <a:pt x="0" y="851"/>
                    <a:pt x="244" y="1105"/>
                    <a:pt x="518" y="1105"/>
                  </a:cubicBezTo>
                  <a:lnTo>
                    <a:pt x="537" y="1105"/>
                  </a:lnTo>
                  <a:cubicBezTo>
                    <a:pt x="831" y="1086"/>
                    <a:pt x="1055" y="861"/>
                    <a:pt x="1055" y="577"/>
                  </a:cubicBezTo>
                  <a:lnTo>
                    <a:pt x="1055" y="529"/>
                  </a:lnTo>
                  <a:cubicBezTo>
                    <a:pt x="1055" y="245"/>
                    <a:pt x="821" y="1"/>
                    <a:pt x="547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140440" y="4557617"/>
              <a:ext cx="152589" cy="139426"/>
            </a:xfrm>
            <a:custGeom>
              <a:avLst/>
              <a:gdLst/>
              <a:ahLst/>
              <a:cxnLst/>
              <a:rect l="l" t="t" r="r" b="b"/>
              <a:pathLst>
                <a:path w="1369" h="1398" extrusionOk="0">
                  <a:moveTo>
                    <a:pt x="704" y="303"/>
                  </a:moveTo>
                  <a:cubicBezTo>
                    <a:pt x="900" y="303"/>
                    <a:pt x="1066" y="489"/>
                    <a:pt x="1066" y="675"/>
                  </a:cubicBezTo>
                  <a:lnTo>
                    <a:pt x="1066" y="723"/>
                  </a:lnTo>
                  <a:cubicBezTo>
                    <a:pt x="1066" y="929"/>
                    <a:pt x="890" y="1085"/>
                    <a:pt x="685" y="1095"/>
                  </a:cubicBezTo>
                  <a:lnTo>
                    <a:pt x="675" y="1095"/>
                  </a:lnTo>
                  <a:cubicBezTo>
                    <a:pt x="480" y="1095"/>
                    <a:pt x="313" y="909"/>
                    <a:pt x="313" y="714"/>
                  </a:cubicBezTo>
                  <a:lnTo>
                    <a:pt x="313" y="675"/>
                  </a:lnTo>
                  <a:cubicBezTo>
                    <a:pt x="313" y="469"/>
                    <a:pt x="480" y="313"/>
                    <a:pt x="685" y="303"/>
                  </a:cubicBezTo>
                  <a:close/>
                  <a:moveTo>
                    <a:pt x="675" y="0"/>
                  </a:moveTo>
                  <a:cubicBezTo>
                    <a:pt x="294" y="10"/>
                    <a:pt x="1" y="313"/>
                    <a:pt x="1" y="675"/>
                  </a:cubicBezTo>
                  <a:lnTo>
                    <a:pt x="1" y="723"/>
                  </a:lnTo>
                  <a:cubicBezTo>
                    <a:pt x="1" y="1085"/>
                    <a:pt x="313" y="1398"/>
                    <a:pt x="675" y="1398"/>
                  </a:cubicBezTo>
                  <a:lnTo>
                    <a:pt x="704" y="1398"/>
                  </a:lnTo>
                  <a:cubicBezTo>
                    <a:pt x="1076" y="1378"/>
                    <a:pt x="1369" y="1085"/>
                    <a:pt x="1369" y="723"/>
                  </a:cubicBezTo>
                  <a:lnTo>
                    <a:pt x="1369" y="675"/>
                  </a:lnTo>
                  <a:cubicBezTo>
                    <a:pt x="1369" y="313"/>
                    <a:pt x="1066" y="0"/>
                    <a:pt x="704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33" name="Google Shape;133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34" name="Google Shape;134;p4"/>
          <p:cNvSpPr txBox="1">
            <a:spLocks noGrp="1"/>
          </p:cNvSpPr>
          <p:nvPr>
            <p:ph type="body" idx="1"/>
          </p:nvPr>
        </p:nvSpPr>
        <p:spPr>
          <a:xfrm>
            <a:off x="925133" y="1829333"/>
            <a:ext cx="9965600" cy="40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5" name="Google Shape;135;p4"/>
          <p:cNvSpPr txBox="1">
            <a:spLocks noGrp="1"/>
          </p:cNvSpPr>
          <p:nvPr>
            <p:ph type="ctrTitle"/>
          </p:nvPr>
        </p:nvSpPr>
        <p:spPr>
          <a:xfrm>
            <a:off x="925137" y="979905"/>
            <a:ext cx="9851600" cy="8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9pPr>
          </a:lstStyle>
          <a:p>
            <a:endParaRPr/>
          </a:p>
        </p:txBody>
      </p:sp>
      <p:grpSp>
        <p:nvGrpSpPr>
          <p:cNvPr id="136" name="Google Shape;136;p4"/>
          <p:cNvGrpSpPr/>
          <p:nvPr/>
        </p:nvGrpSpPr>
        <p:grpSpPr>
          <a:xfrm>
            <a:off x="639225" y="443353"/>
            <a:ext cx="956043" cy="939935"/>
            <a:chOff x="479469" y="306339"/>
            <a:chExt cx="717032" cy="704951"/>
          </a:xfrm>
        </p:grpSpPr>
        <p:grpSp>
          <p:nvGrpSpPr>
            <p:cNvPr id="137" name="Google Shape;137;p4"/>
            <p:cNvGrpSpPr/>
            <p:nvPr/>
          </p:nvGrpSpPr>
          <p:grpSpPr>
            <a:xfrm rot="-1756040" flipH="1">
              <a:off x="599056" y="379413"/>
              <a:ext cx="477857" cy="558802"/>
              <a:chOff x="4330625" y="2911675"/>
              <a:chExt cx="574422" cy="738073"/>
            </a:xfrm>
          </p:grpSpPr>
          <p:sp>
            <p:nvSpPr>
              <p:cNvPr id="138" name="Google Shape;138;p4"/>
              <p:cNvSpPr/>
              <p:nvPr/>
            </p:nvSpPr>
            <p:spPr>
              <a:xfrm>
                <a:off x="4586579" y="3280886"/>
                <a:ext cx="74985" cy="277426"/>
              </a:xfrm>
              <a:custGeom>
                <a:avLst/>
                <a:gdLst/>
                <a:ahLst/>
                <a:cxnLst/>
                <a:rect l="l" t="t" r="r" b="b"/>
                <a:pathLst>
                  <a:path w="433" h="1602" extrusionOk="0">
                    <a:moveTo>
                      <a:pt x="95" y="0"/>
                    </a:moveTo>
                    <a:cubicBezTo>
                      <a:pt x="52" y="0"/>
                      <a:pt x="12" y="43"/>
                      <a:pt x="33" y="90"/>
                    </a:cubicBezTo>
                    <a:cubicBezTo>
                      <a:pt x="14" y="103"/>
                      <a:pt x="1" y="126"/>
                      <a:pt x="5" y="158"/>
                    </a:cubicBezTo>
                    <a:cubicBezTo>
                      <a:pt x="10" y="181"/>
                      <a:pt x="14" y="203"/>
                      <a:pt x="19" y="226"/>
                    </a:cubicBezTo>
                    <a:cubicBezTo>
                      <a:pt x="19" y="231"/>
                      <a:pt x="14" y="231"/>
                      <a:pt x="19" y="235"/>
                    </a:cubicBezTo>
                    <a:cubicBezTo>
                      <a:pt x="19" y="258"/>
                      <a:pt x="24" y="276"/>
                      <a:pt x="24" y="294"/>
                    </a:cubicBezTo>
                    <a:cubicBezTo>
                      <a:pt x="19" y="304"/>
                      <a:pt x="14" y="313"/>
                      <a:pt x="14" y="326"/>
                    </a:cubicBezTo>
                    <a:cubicBezTo>
                      <a:pt x="5" y="445"/>
                      <a:pt x="14" y="558"/>
                      <a:pt x="42" y="667"/>
                    </a:cubicBezTo>
                    <a:cubicBezTo>
                      <a:pt x="5" y="872"/>
                      <a:pt x="19" y="1072"/>
                      <a:pt x="78" y="1272"/>
                    </a:cubicBezTo>
                    <a:cubicBezTo>
                      <a:pt x="74" y="1295"/>
                      <a:pt x="74" y="1318"/>
                      <a:pt x="78" y="1340"/>
                    </a:cubicBezTo>
                    <a:cubicBezTo>
                      <a:pt x="33" y="1395"/>
                      <a:pt x="37" y="1472"/>
                      <a:pt x="33" y="1540"/>
                    </a:cubicBezTo>
                    <a:cubicBezTo>
                      <a:pt x="28" y="1581"/>
                      <a:pt x="58" y="1602"/>
                      <a:pt x="90" y="1602"/>
                    </a:cubicBezTo>
                    <a:cubicBezTo>
                      <a:pt x="121" y="1602"/>
                      <a:pt x="155" y="1581"/>
                      <a:pt x="160" y="1540"/>
                    </a:cubicBezTo>
                    <a:cubicBezTo>
                      <a:pt x="160" y="1531"/>
                      <a:pt x="160" y="1490"/>
                      <a:pt x="165" y="1459"/>
                    </a:cubicBezTo>
                    <a:cubicBezTo>
                      <a:pt x="187" y="1450"/>
                      <a:pt x="205" y="1431"/>
                      <a:pt x="205" y="1399"/>
                    </a:cubicBezTo>
                    <a:cubicBezTo>
                      <a:pt x="205" y="1399"/>
                      <a:pt x="205" y="1395"/>
                      <a:pt x="205" y="1395"/>
                    </a:cubicBezTo>
                    <a:cubicBezTo>
                      <a:pt x="215" y="1386"/>
                      <a:pt x="224" y="1377"/>
                      <a:pt x="228" y="1359"/>
                    </a:cubicBezTo>
                    <a:cubicBezTo>
                      <a:pt x="242" y="1299"/>
                      <a:pt x="251" y="1240"/>
                      <a:pt x="246" y="1181"/>
                    </a:cubicBezTo>
                    <a:cubicBezTo>
                      <a:pt x="246" y="1172"/>
                      <a:pt x="246" y="1158"/>
                      <a:pt x="246" y="1149"/>
                    </a:cubicBezTo>
                    <a:cubicBezTo>
                      <a:pt x="256" y="1140"/>
                      <a:pt x="260" y="1131"/>
                      <a:pt x="260" y="1118"/>
                    </a:cubicBezTo>
                    <a:cubicBezTo>
                      <a:pt x="265" y="1104"/>
                      <a:pt x="265" y="1095"/>
                      <a:pt x="265" y="1081"/>
                    </a:cubicBezTo>
                    <a:cubicBezTo>
                      <a:pt x="287" y="1072"/>
                      <a:pt x="301" y="1054"/>
                      <a:pt x="301" y="1027"/>
                    </a:cubicBezTo>
                    <a:cubicBezTo>
                      <a:pt x="306" y="990"/>
                      <a:pt x="306" y="954"/>
                      <a:pt x="306" y="917"/>
                    </a:cubicBezTo>
                    <a:cubicBezTo>
                      <a:pt x="328" y="908"/>
                      <a:pt x="346" y="886"/>
                      <a:pt x="346" y="858"/>
                    </a:cubicBezTo>
                    <a:lnTo>
                      <a:pt x="346" y="654"/>
                    </a:lnTo>
                    <a:cubicBezTo>
                      <a:pt x="406" y="481"/>
                      <a:pt x="433" y="304"/>
                      <a:pt x="433" y="117"/>
                    </a:cubicBezTo>
                    <a:cubicBezTo>
                      <a:pt x="433" y="80"/>
                      <a:pt x="399" y="54"/>
                      <a:pt x="366" y="54"/>
                    </a:cubicBezTo>
                    <a:cubicBezTo>
                      <a:pt x="346" y="54"/>
                      <a:pt x="327" y="63"/>
                      <a:pt x="315" y="85"/>
                    </a:cubicBezTo>
                    <a:cubicBezTo>
                      <a:pt x="310" y="103"/>
                      <a:pt x="306" y="117"/>
                      <a:pt x="301" y="135"/>
                    </a:cubicBezTo>
                    <a:lnTo>
                      <a:pt x="296" y="131"/>
                    </a:lnTo>
                    <a:cubicBezTo>
                      <a:pt x="287" y="99"/>
                      <a:pt x="251" y="85"/>
                      <a:pt x="224" y="85"/>
                    </a:cubicBezTo>
                    <a:cubicBezTo>
                      <a:pt x="215" y="85"/>
                      <a:pt x="210" y="85"/>
                      <a:pt x="205" y="81"/>
                    </a:cubicBezTo>
                    <a:cubicBezTo>
                      <a:pt x="183" y="58"/>
                      <a:pt x="160" y="40"/>
                      <a:pt x="137" y="17"/>
                    </a:cubicBezTo>
                    <a:cubicBezTo>
                      <a:pt x="124" y="5"/>
                      <a:pt x="109" y="0"/>
                      <a:pt x="95" y="0"/>
                    </a:cubicBezTo>
                    <a:close/>
                  </a:path>
                </a:pathLst>
              </a:custGeom>
              <a:solidFill>
                <a:srgbClr val="E9E9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9" name="Google Shape;139;p4"/>
              <p:cNvSpPr/>
              <p:nvPr/>
            </p:nvSpPr>
            <p:spPr>
              <a:xfrm>
                <a:off x="4347250" y="2924663"/>
                <a:ext cx="534938" cy="364707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2106" extrusionOk="0">
                    <a:moveTo>
                      <a:pt x="1585" y="0"/>
                    </a:moveTo>
                    <a:cubicBezTo>
                      <a:pt x="1434" y="0"/>
                      <a:pt x="1285" y="18"/>
                      <a:pt x="1146" y="64"/>
                    </a:cubicBezTo>
                    <a:cubicBezTo>
                      <a:pt x="1121" y="62"/>
                      <a:pt x="1096" y="60"/>
                      <a:pt x="1071" y="60"/>
                    </a:cubicBezTo>
                    <a:cubicBezTo>
                      <a:pt x="817" y="60"/>
                      <a:pt x="561" y="184"/>
                      <a:pt x="391" y="382"/>
                    </a:cubicBezTo>
                    <a:cubicBezTo>
                      <a:pt x="96" y="510"/>
                      <a:pt x="0" y="887"/>
                      <a:pt x="59" y="1183"/>
                    </a:cubicBezTo>
                    <a:cubicBezTo>
                      <a:pt x="141" y="1574"/>
                      <a:pt x="414" y="1806"/>
                      <a:pt x="746" y="1938"/>
                    </a:cubicBezTo>
                    <a:cubicBezTo>
                      <a:pt x="860" y="2001"/>
                      <a:pt x="987" y="2038"/>
                      <a:pt x="1128" y="2047"/>
                    </a:cubicBezTo>
                    <a:cubicBezTo>
                      <a:pt x="1306" y="2079"/>
                      <a:pt x="1483" y="2097"/>
                      <a:pt x="1651" y="2101"/>
                    </a:cubicBezTo>
                    <a:cubicBezTo>
                      <a:pt x="1716" y="2104"/>
                      <a:pt x="1782" y="2106"/>
                      <a:pt x="1848" y="2106"/>
                    </a:cubicBezTo>
                    <a:cubicBezTo>
                      <a:pt x="2115" y="2106"/>
                      <a:pt x="2388" y="2076"/>
                      <a:pt x="2629" y="1956"/>
                    </a:cubicBezTo>
                    <a:cubicBezTo>
                      <a:pt x="2934" y="1797"/>
                      <a:pt x="3088" y="1465"/>
                      <a:pt x="3029" y="1128"/>
                    </a:cubicBezTo>
                    <a:cubicBezTo>
                      <a:pt x="3025" y="1087"/>
                      <a:pt x="3015" y="1046"/>
                      <a:pt x="3002" y="1005"/>
                    </a:cubicBezTo>
                    <a:cubicBezTo>
                      <a:pt x="3015" y="960"/>
                      <a:pt x="3025" y="910"/>
                      <a:pt x="3025" y="855"/>
                    </a:cubicBezTo>
                    <a:cubicBezTo>
                      <a:pt x="3020" y="687"/>
                      <a:pt x="2924" y="532"/>
                      <a:pt x="2788" y="432"/>
                    </a:cubicBezTo>
                    <a:cubicBezTo>
                      <a:pt x="2615" y="191"/>
                      <a:pt x="2288" y="69"/>
                      <a:pt x="1983" y="32"/>
                    </a:cubicBezTo>
                    <a:cubicBezTo>
                      <a:pt x="1850" y="13"/>
                      <a:pt x="1717" y="0"/>
                      <a:pt x="158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0" name="Google Shape;140;p4"/>
              <p:cNvSpPr/>
              <p:nvPr/>
            </p:nvSpPr>
            <p:spPr>
              <a:xfrm>
                <a:off x="4335993" y="3097666"/>
                <a:ext cx="556584" cy="183219"/>
              </a:xfrm>
              <a:custGeom>
                <a:avLst/>
                <a:gdLst/>
                <a:ahLst/>
                <a:cxnLst/>
                <a:rect l="l" t="t" r="r" b="b"/>
                <a:pathLst>
                  <a:path w="3214" h="1058" extrusionOk="0">
                    <a:moveTo>
                      <a:pt x="265" y="1"/>
                    </a:moveTo>
                    <a:cubicBezTo>
                      <a:pt x="132" y="1"/>
                      <a:pt x="1" y="137"/>
                      <a:pt x="93" y="279"/>
                    </a:cubicBezTo>
                    <a:cubicBezTo>
                      <a:pt x="179" y="416"/>
                      <a:pt x="284" y="534"/>
                      <a:pt x="406" y="629"/>
                    </a:cubicBezTo>
                    <a:cubicBezTo>
                      <a:pt x="425" y="684"/>
                      <a:pt x="466" y="734"/>
                      <a:pt x="525" y="752"/>
                    </a:cubicBezTo>
                    <a:cubicBezTo>
                      <a:pt x="570" y="770"/>
                      <a:pt x="611" y="784"/>
                      <a:pt x="657" y="793"/>
                    </a:cubicBezTo>
                    <a:cubicBezTo>
                      <a:pt x="729" y="829"/>
                      <a:pt x="807" y="857"/>
                      <a:pt x="884" y="884"/>
                    </a:cubicBezTo>
                    <a:cubicBezTo>
                      <a:pt x="907" y="916"/>
                      <a:pt x="943" y="948"/>
                      <a:pt x="989" y="957"/>
                    </a:cubicBezTo>
                    <a:lnTo>
                      <a:pt x="1043" y="970"/>
                    </a:lnTo>
                    <a:cubicBezTo>
                      <a:pt x="1057" y="975"/>
                      <a:pt x="1075" y="984"/>
                      <a:pt x="1093" y="984"/>
                    </a:cubicBezTo>
                    <a:cubicBezTo>
                      <a:pt x="1116" y="989"/>
                      <a:pt x="1134" y="993"/>
                      <a:pt x="1152" y="993"/>
                    </a:cubicBezTo>
                    <a:cubicBezTo>
                      <a:pt x="1157" y="998"/>
                      <a:pt x="1166" y="998"/>
                      <a:pt x="1170" y="998"/>
                    </a:cubicBezTo>
                    <a:cubicBezTo>
                      <a:pt x="1187" y="1001"/>
                      <a:pt x="1200" y="1004"/>
                      <a:pt x="1213" y="1004"/>
                    </a:cubicBezTo>
                    <a:cubicBezTo>
                      <a:pt x="1219" y="1004"/>
                      <a:pt x="1224" y="1004"/>
                      <a:pt x="1230" y="1002"/>
                    </a:cubicBezTo>
                    <a:cubicBezTo>
                      <a:pt x="1330" y="1016"/>
                      <a:pt x="1431" y="1022"/>
                      <a:pt x="1532" y="1022"/>
                    </a:cubicBezTo>
                    <a:cubicBezTo>
                      <a:pt x="1563" y="1022"/>
                      <a:pt x="1594" y="1022"/>
                      <a:pt x="1625" y="1020"/>
                    </a:cubicBezTo>
                    <a:lnTo>
                      <a:pt x="1643" y="1020"/>
                    </a:lnTo>
                    <a:cubicBezTo>
                      <a:pt x="1668" y="1041"/>
                      <a:pt x="1703" y="1058"/>
                      <a:pt x="1743" y="1058"/>
                    </a:cubicBezTo>
                    <a:cubicBezTo>
                      <a:pt x="1748" y="1058"/>
                      <a:pt x="1752" y="1057"/>
                      <a:pt x="1757" y="1057"/>
                    </a:cubicBezTo>
                    <a:cubicBezTo>
                      <a:pt x="1812" y="1057"/>
                      <a:pt x="1862" y="1052"/>
                      <a:pt x="1916" y="1052"/>
                    </a:cubicBezTo>
                    <a:cubicBezTo>
                      <a:pt x="1937" y="1054"/>
                      <a:pt x="1958" y="1054"/>
                      <a:pt x="1979" y="1054"/>
                    </a:cubicBezTo>
                    <a:cubicBezTo>
                      <a:pt x="2037" y="1054"/>
                      <a:pt x="2096" y="1050"/>
                      <a:pt x="2153" y="1043"/>
                    </a:cubicBezTo>
                    <a:cubicBezTo>
                      <a:pt x="2216" y="1039"/>
                      <a:pt x="2262" y="1007"/>
                      <a:pt x="2294" y="970"/>
                    </a:cubicBezTo>
                    <a:cubicBezTo>
                      <a:pt x="2335" y="961"/>
                      <a:pt x="2376" y="952"/>
                      <a:pt x="2416" y="943"/>
                    </a:cubicBezTo>
                    <a:cubicBezTo>
                      <a:pt x="2448" y="943"/>
                      <a:pt x="2480" y="939"/>
                      <a:pt x="2512" y="925"/>
                    </a:cubicBezTo>
                    <a:cubicBezTo>
                      <a:pt x="2530" y="916"/>
                      <a:pt x="2544" y="907"/>
                      <a:pt x="2557" y="898"/>
                    </a:cubicBezTo>
                    <a:cubicBezTo>
                      <a:pt x="2635" y="866"/>
                      <a:pt x="2712" y="816"/>
                      <a:pt x="2780" y="752"/>
                    </a:cubicBezTo>
                    <a:cubicBezTo>
                      <a:pt x="2830" y="729"/>
                      <a:pt x="2871" y="693"/>
                      <a:pt x="2894" y="638"/>
                    </a:cubicBezTo>
                    <a:cubicBezTo>
                      <a:pt x="2903" y="602"/>
                      <a:pt x="2921" y="575"/>
                      <a:pt x="2939" y="543"/>
                    </a:cubicBezTo>
                    <a:cubicBezTo>
                      <a:pt x="2994" y="529"/>
                      <a:pt x="3044" y="488"/>
                      <a:pt x="3067" y="420"/>
                    </a:cubicBezTo>
                    <a:cubicBezTo>
                      <a:pt x="3080" y="384"/>
                      <a:pt x="3099" y="352"/>
                      <a:pt x="3121" y="325"/>
                    </a:cubicBezTo>
                    <a:cubicBezTo>
                      <a:pt x="3214" y="181"/>
                      <a:pt x="3088" y="43"/>
                      <a:pt x="2954" y="43"/>
                    </a:cubicBezTo>
                    <a:cubicBezTo>
                      <a:pt x="2909" y="43"/>
                      <a:pt x="2864" y="58"/>
                      <a:pt x="2826" y="93"/>
                    </a:cubicBezTo>
                    <a:cubicBezTo>
                      <a:pt x="2748" y="161"/>
                      <a:pt x="2685" y="234"/>
                      <a:pt x="2635" y="316"/>
                    </a:cubicBezTo>
                    <a:cubicBezTo>
                      <a:pt x="2535" y="334"/>
                      <a:pt x="2435" y="357"/>
                      <a:pt x="2335" y="388"/>
                    </a:cubicBezTo>
                    <a:cubicBezTo>
                      <a:pt x="2266" y="407"/>
                      <a:pt x="2225" y="452"/>
                      <a:pt x="2212" y="502"/>
                    </a:cubicBezTo>
                    <a:cubicBezTo>
                      <a:pt x="2156" y="499"/>
                      <a:pt x="2100" y="497"/>
                      <a:pt x="2045" y="497"/>
                    </a:cubicBezTo>
                    <a:cubicBezTo>
                      <a:pt x="1934" y="497"/>
                      <a:pt x="1825" y="504"/>
                      <a:pt x="1716" y="516"/>
                    </a:cubicBezTo>
                    <a:cubicBezTo>
                      <a:pt x="1575" y="470"/>
                      <a:pt x="1411" y="470"/>
                      <a:pt x="1266" y="457"/>
                    </a:cubicBezTo>
                    <a:cubicBezTo>
                      <a:pt x="1230" y="452"/>
                      <a:pt x="1189" y="447"/>
                      <a:pt x="1152" y="443"/>
                    </a:cubicBezTo>
                    <a:cubicBezTo>
                      <a:pt x="1079" y="402"/>
                      <a:pt x="998" y="366"/>
                      <a:pt x="911" y="343"/>
                    </a:cubicBezTo>
                    <a:cubicBezTo>
                      <a:pt x="897" y="339"/>
                      <a:pt x="882" y="337"/>
                      <a:pt x="868" y="337"/>
                    </a:cubicBezTo>
                    <a:cubicBezTo>
                      <a:pt x="815" y="337"/>
                      <a:pt x="765" y="362"/>
                      <a:pt x="729" y="397"/>
                    </a:cubicBezTo>
                    <a:lnTo>
                      <a:pt x="725" y="397"/>
                    </a:lnTo>
                    <a:cubicBezTo>
                      <a:pt x="607" y="320"/>
                      <a:pt x="502" y="216"/>
                      <a:pt x="420" y="88"/>
                    </a:cubicBezTo>
                    <a:cubicBezTo>
                      <a:pt x="380" y="26"/>
                      <a:pt x="322" y="1"/>
                      <a:pt x="26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1" name="Google Shape;141;p4"/>
              <p:cNvSpPr/>
              <p:nvPr/>
            </p:nvSpPr>
            <p:spPr>
              <a:xfrm>
                <a:off x="4349848" y="2911675"/>
                <a:ext cx="555199" cy="284527"/>
              </a:xfrm>
              <a:custGeom>
                <a:avLst/>
                <a:gdLst/>
                <a:ahLst/>
                <a:cxnLst/>
                <a:rect l="l" t="t" r="r" b="b"/>
                <a:pathLst>
                  <a:path w="3206" h="1643" extrusionOk="0">
                    <a:moveTo>
                      <a:pt x="1549" y="109"/>
                    </a:moveTo>
                    <a:cubicBezTo>
                      <a:pt x="1585" y="109"/>
                      <a:pt x="1622" y="110"/>
                      <a:pt x="1659" y="112"/>
                    </a:cubicBezTo>
                    <a:cubicBezTo>
                      <a:pt x="1918" y="125"/>
                      <a:pt x="2186" y="180"/>
                      <a:pt x="2423" y="289"/>
                    </a:cubicBezTo>
                    <a:cubicBezTo>
                      <a:pt x="2659" y="394"/>
                      <a:pt x="2969" y="630"/>
                      <a:pt x="2919" y="921"/>
                    </a:cubicBezTo>
                    <a:cubicBezTo>
                      <a:pt x="2873" y="1212"/>
                      <a:pt x="2482" y="1376"/>
                      <a:pt x="2236" y="1449"/>
                    </a:cubicBezTo>
                    <a:cubicBezTo>
                      <a:pt x="2034" y="1507"/>
                      <a:pt x="1818" y="1534"/>
                      <a:pt x="1605" y="1534"/>
                    </a:cubicBezTo>
                    <a:cubicBezTo>
                      <a:pt x="1536" y="1534"/>
                      <a:pt x="1467" y="1532"/>
                      <a:pt x="1400" y="1526"/>
                    </a:cubicBezTo>
                    <a:cubicBezTo>
                      <a:pt x="1095" y="1499"/>
                      <a:pt x="795" y="1417"/>
                      <a:pt x="522" y="1280"/>
                    </a:cubicBezTo>
                    <a:cubicBezTo>
                      <a:pt x="417" y="1230"/>
                      <a:pt x="313" y="1171"/>
                      <a:pt x="231" y="1085"/>
                    </a:cubicBezTo>
                    <a:cubicBezTo>
                      <a:pt x="122" y="962"/>
                      <a:pt x="72" y="717"/>
                      <a:pt x="249" y="626"/>
                    </a:cubicBezTo>
                    <a:cubicBezTo>
                      <a:pt x="274" y="613"/>
                      <a:pt x="281" y="591"/>
                      <a:pt x="276" y="571"/>
                    </a:cubicBezTo>
                    <a:lnTo>
                      <a:pt x="276" y="571"/>
                    </a:lnTo>
                    <a:cubicBezTo>
                      <a:pt x="630" y="264"/>
                      <a:pt x="1080" y="109"/>
                      <a:pt x="1549" y="109"/>
                    </a:cubicBezTo>
                    <a:close/>
                    <a:moveTo>
                      <a:pt x="1546" y="1"/>
                    </a:moveTo>
                    <a:cubicBezTo>
                      <a:pt x="1032" y="1"/>
                      <a:pt x="535" y="181"/>
                      <a:pt x="154" y="535"/>
                    </a:cubicBezTo>
                    <a:cubicBezTo>
                      <a:pt x="141" y="546"/>
                      <a:pt x="135" y="559"/>
                      <a:pt x="135" y="571"/>
                    </a:cubicBezTo>
                    <a:lnTo>
                      <a:pt x="135" y="571"/>
                    </a:lnTo>
                    <a:cubicBezTo>
                      <a:pt x="29" y="666"/>
                      <a:pt x="1" y="826"/>
                      <a:pt x="40" y="967"/>
                    </a:cubicBezTo>
                    <a:cubicBezTo>
                      <a:pt x="104" y="1189"/>
                      <a:pt x="331" y="1312"/>
                      <a:pt x="527" y="1403"/>
                    </a:cubicBezTo>
                    <a:cubicBezTo>
                      <a:pt x="866" y="1560"/>
                      <a:pt x="1240" y="1642"/>
                      <a:pt x="1613" y="1642"/>
                    </a:cubicBezTo>
                    <a:cubicBezTo>
                      <a:pt x="1804" y="1642"/>
                      <a:pt x="1996" y="1621"/>
                      <a:pt x="2182" y="1576"/>
                    </a:cubicBezTo>
                    <a:cubicBezTo>
                      <a:pt x="2582" y="1481"/>
                      <a:pt x="3205" y="1167"/>
                      <a:pt x="2987" y="662"/>
                    </a:cubicBezTo>
                    <a:cubicBezTo>
                      <a:pt x="2787" y="212"/>
                      <a:pt x="2218" y="53"/>
                      <a:pt x="1768" y="12"/>
                    </a:cubicBezTo>
                    <a:cubicBezTo>
                      <a:pt x="1694" y="4"/>
                      <a:pt x="1620" y="1"/>
                      <a:pt x="1546" y="1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4330625" y="2992202"/>
                <a:ext cx="562472" cy="301844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1743" extrusionOk="0">
                    <a:moveTo>
                      <a:pt x="344" y="1"/>
                    </a:moveTo>
                    <a:cubicBezTo>
                      <a:pt x="331" y="1"/>
                      <a:pt x="318" y="6"/>
                      <a:pt x="306" y="20"/>
                    </a:cubicBezTo>
                    <a:cubicBezTo>
                      <a:pt x="51" y="311"/>
                      <a:pt x="1" y="770"/>
                      <a:pt x="192" y="1111"/>
                    </a:cubicBezTo>
                    <a:cubicBezTo>
                      <a:pt x="424" y="1520"/>
                      <a:pt x="947" y="1670"/>
                      <a:pt x="1383" y="1725"/>
                    </a:cubicBezTo>
                    <a:cubicBezTo>
                      <a:pt x="1488" y="1737"/>
                      <a:pt x="1594" y="1743"/>
                      <a:pt x="1700" y="1743"/>
                    </a:cubicBezTo>
                    <a:cubicBezTo>
                      <a:pt x="1874" y="1743"/>
                      <a:pt x="2048" y="1728"/>
                      <a:pt x="2220" y="1702"/>
                    </a:cubicBezTo>
                    <a:cubicBezTo>
                      <a:pt x="2447" y="1670"/>
                      <a:pt x="2689" y="1625"/>
                      <a:pt x="2866" y="1466"/>
                    </a:cubicBezTo>
                    <a:cubicBezTo>
                      <a:pt x="3166" y="1193"/>
                      <a:pt x="3248" y="720"/>
                      <a:pt x="3125" y="342"/>
                    </a:cubicBezTo>
                    <a:cubicBezTo>
                      <a:pt x="3116" y="318"/>
                      <a:pt x="3095" y="307"/>
                      <a:pt x="3073" y="307"/>
                    </a:cubicBezTo>
                    <a:cubicBezTo>
                      <a:pt x="3040" y="307"/>
                      <a:pt x="3007" y="333"/>
                      <a:pt x="3020" y="374"/>
                    </a:cubicBezTo>
                    <a:cubicBezTo>
                      <a:pt x="3125" y="702"/>
                      <a:pt x="3066" y="1120"/>
                      <a:pt x="2807" y="1370"/>
                    </a:cubicBezTo>
                    <a:cubicBezTo>
                      <a:pt x="2643" y="1529"/>
                      <a:pt x="2407" y="1566"/>
                      <a:pt x="2188" y="1598"/>
                    </a:cubicBezTo>
                    <a:cubicBezTo>
                      <a:pt x="2034" y="1620"/>
                      <a:pt x="1877" y="1633"/>
                      <a:pt x="1721" y="1633"/>
                    </a:cubicBezTo>
                    <a:cubicBezTo>
                      <a:pt x="1652" y="1633"/>
                      <a:pt x="1583" y="1630"/>
                      <a:pt x="1515" y="1625"/>
                    </a:cubicBezTo>
                    <a:cubicBezTo>
                      <a:pt x="1129" y="1598"/>
                      <a:pt x="656" y="1498"/>
                      <a:pt x="387" y="1197"/>
                    </a:cubicBezTo>
                    <a:cubicBezTo>
                      <a:pt x="119" y="897"/>
                      <a:pt x="119" y="397"/>
                      <a:pt x="383" y="97"/>
                    </a:cubicBezTo>
                    <a:cubicBezTo>
                      <a:pt x="421" y="55"/>
                      <a:pt x="385" y="1"/>
                      <a:pt x="344" y="1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3" name="Google Shape;143;p4"/>
              <p:cNvSpPr/>
              <p:nvPr/>
            </p:nvSpPr>
            <p:spPr>
              <a:xfrm>
                <a:off x="4360931" y="2914273"/>
                <a:ext cx="217508" cy="130574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754" extrusionOk="0">
                    <a:moveTo>
                      <a:pt x="1171" y="1"/>
                    </a:moveTo>
                    <a:cubicBezTo>
                      <a:pt x="1168" y="1"/>
                      <a:pt x="1166" y="1"/>
                      <a:pt x="1163" y="1"/>
                    </a:cubicBezTo>
                    <a:cubicBezTo>
                      <a:pt x="776" y="65"/>
                      <a:pt x="358" y="151"/>
                      <a:pt x="121" y="497"/>
                    </a:cubicBezTo>
                    <a:cubicBezTo>
                      <a:pt x="119" y="501"/>
                      <a:pt x="117" y="504"/>
                      <a:pt x="116" y="508"/>
                    </a:cubicBezTo>
                    <a:lnTo>
                      <a:pt x="116" y="508"/>
                    </a:lnTo>
                    <a:cubicBezTo>
                      <a:pt x="76" y="562"/>
                      <a:pt x="44" y="622"/>
                      <a:pt x="17" y="688"/>
                    </a:cubicBezTo>
                    <a:cubicBezTo>
                      <a:pt x="0" y="726"/>
                      <a:pt x="32" y="753"/>
                      <a:pt x="66" y="753"/>
                    </a:cubicBezTo>
                    <a:cubicBezTo>
                      <a:pt x="88" y="753"/>
                      <a:pt x="111" y="742"/>
                      <a:pt x="121" y="715"/>
                    </a:cubicBezTo>
                    <a:cubicBezTo>
                      <a:pt x="134" y="684"/>
                      <a:pt x="149" y="655"/>
                      <a:pt x="166" y="627"/>
                    </a:cubicBezTo>
                    <a:lnTo>
                      <a:pt x="166" y="627"/>
                    </a:lnTo>
                    <a:cubicBezTo>
                      <a:pt x="175" y="622"/>
                      <a:pt x="183" y="616"/>
                      <a:pt x="190" y="606"/>
                    </a:cubicBezTo>
                    <a:cubicBezTo>
                      <a:pt x="213" y="571"/>
                      <a:pt x="238" y="539"/>
                      <a:pt x="266" y="508"/>
                    </a:cubicBezTo>
                    <a:lnTo>
                      <a:pt x="266" y="508"/>
                    </a:lnTo>
                    <a:cubicBezTo>
                      <a:pt x="317" y="460"/>
                      <a:pt x="367" y="409"/>
                      <a:pt x="417" y="356"/>
                    </a:cubicBezTo>
                    <a:lnTo>
                      <a:pt x="417" y="356"/>
                    </a:lnTo>
                    <a:cubicBezTo>
                      <a:pt x="417" y="356"/>
                      <a:pt x="417" y="356"/>
                      <a:pt x="417" y="356"/>
                    </a:cubicBezTo>
                    <a:cubicBezTo>
                      <a:pt x="420" y="353"/>
                      <a:pt x="423" y="350"/>
                      <a:pt x="425" y="346"/>
                    </a:cubicBezTo>
                    <a:lnTo>
                      <a:pt x="425" y="346"/>
                    </a:lnTo>
                    <a:cubicBezTo>
                      <a:pt x="645" y="198"/>
                      <a:pt x="930" y="149"/>
                      <a:pt x="1190" y="106"/>
                    </a:cubicBezTo>
                    <a:cubicBezTo>
                      <a:pt x="1256" y="97"/>
                      <a:pt x="1233" y="1"/>
                      <a:pt x="1171" y="1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4" name="Google Shape;144;p4"/>
              <p:cNvSpPr/>
              <p:nvPr/>
            </p:nvSpPr>
            <p:spPr>
              <a:xfrm>
                <a:off x="4574456" y="3274998"/>
                <a:ext cx="98883" cy="374751"/>
              </a:xfrm>
              <a:custGeom>
                <a:avLst/>
                <a:gdLst/>
                <a:ahLst/>
                <a:cxnLst/>
                <a:rect l="l" t="t" r="r" b="b"/>
                <a:pathLst>
                  <a:path w="571" h="2164" extrusionOk="0">
                    <a:moveTo>
                      <a:pt x="504" y="0"/>
                    </a:moveTo>
                    <a:cubicBezTo>
                      <a:pt x="483" y="0"/>
                      <a:pt x="463" y="13"/>
                      <a:pt x="457" y="42"/>
                    </a:cubicBezTo>
                    <a:cubicBezTo>
                      <a:pt x="362" y="591"/>
                      <a:pt x="267" y="1142"/>
                      <a:pt x="172" y="1694"/>
                    </a:cubicBezTo>
                    <a:lnTo>
                      <a:pt x="172" y="1694"/>
                    </a:lnTo>
                    <a:cubicBezTo>
                      <a:pt x="172" y="1655"/>
                      <a:pt x="172" y="1617"/>
                      <a:pt x="171" y="1579"/>
                    </a:cubicBezTo>
                    <a:cubicBezTo>
                      <a:pt x="162" y="1415"/>
                      <a:pt x="157" y="1252"/>
                      <a:pt x="148" y="1088"/>
                    </a:cubicBezTo>
                    <a:cubicBezTo>
                      <a:pt x="135" y="756"/>
                      <a:pt x="125" y="428"/>
                      <a:pt x="112" y="101"/>
                    </a:cubicBezTo>
                    <a:cubicBezTo>
                      <a:pt x="109" y="65"/>
                      <a:pt x="81" y="46"/>
                      <a:pt x="54" y="46"/>
                    </a:cubicBezTo>
                    <a:cubicBezTo>
                      <a:pt x="26" y="46"/>
                      <a:pt x="0" y="65"/>
                      <a:pt x="3" y="101"/>
                    </a:cubicBezTo>
                    <a:cubicBezTo>
                      <a:pt x="16" y="451"/>
                      <a:pt x="30" y="806"/>
                      <a:pt x="44" y="1156"/>
                    </a:cubicBezTo>
                    <a:cubicBezTo>
                      <a:pt x="48" y="1320"/>
                      <a:pt x="57" y="1484"/>
                      <a:pt x="62" y="1652"/>
                    </a:cubicBezTo>
                    <a:cubicBezTo>
                      <a:pt x="71" y="1806"/>
                      <a:pt x="57" y="1975"/>
                      <a:pt x="103" y="2125"/>
                    </a:cubicBezTo>
                    <a:cubicBezTo>
                      <a:pt x="110" y="2150"/>
                      <a:pt x="134" y="2164"/>
                      <a:pt x="158" y="2164"/>
                    </a:cubicBezTo>
                    <a:cubicBezTo>
                      <a:pt x="181" y="2164"/>
                      <a:pt x="203" y="2151"/>
                      <a:pt x="207" y="2125"/>
                    </a:cubicBezTo>
                    <a:cubicBezTo>
                      <a:pt x="326" y="1438"/>
                      <a:pt x="444" y="756"/>
                      <a:pt x="562" y="69"/>
                    </a:cubicBezTo>
                    <a:cubicBezTo>
                      <a:pt x="570" y="28"/>
                      <a:pt x="536" y="0"/>
                      <a:pt x="504" y="0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sp>
          <p:nvSpPr>
            <p:cNvPr id="145" name="Google Shape;145;p4"/>
            <p:cNvSpPr/>
            <p:nvPr/>
          </p:nvSpPr>
          <p:spPr>
            <a:xfrm rot="-1724532">
              <a:off x="911585" y="846309"/>
              <a:ext cx="165555" cy="66884"/>
            </a:xfrm>
            <a:custGeom>
              <a:avLst/>
              <a:gdLst/>
              <a:ahLst/>
              <a:cxnLst/>
              <a:rect l="l" t="t" r="r" b="b"/>
              <a:pathLst>
                <a:path w="1094" h="442" extrusionOk="0">
                  <a:moveTo>
                    <a:pt x="929" y="0"/>
                  </a:moveTo>
                  <a:cubicBezTo>
                    <a:pt x="904" y="0"/>
                    <a:pt x="877" y="10"/>
                    <a:pt x="854" y="34"/>
                  </a:cubicBezTo>
                  <a:cubicBezTo>
                    <a:pt x="763" y="121"/>
                    <a:pt x="663" y="203"/>
                    <a:pt x="541" y="221"/>
                  </a:cubicBezTo>
                  <a:cubicBezTo>
                    <a:pt x="522" y="224"/>
                    <a:pt x="503" y="226"/>
                    <a:pt x="486" y="226"/>
                  </a:cubicBezTo>
                  <a:cubicBezTo>
                    <a:pt x="385" y="226"/>
                    <a:pt x="303" y="174"/>
                    <a:pt x="218" y="116"/>
                  </a:cubicBezTo>
                  <a:cubicBezTo>
                    <a:pt x="198" y="104"/>
                    <a:pt x="179" y="99"/>
                    <a:pt x="160" y="99"/>
                  </a:cubicBezTo>
                  <a:cubicBezTo>
                    <a:pt x="65" y="99"/>
                    <a:pt x="1" y="247"/>
                    <a:pt x="104" y="312"/>
                  </a:cubicBezTo>
                  <a:cubicBezTo>
                    <a:pt x="236" y="399"/>
                    <a:pt x="368" y="441"/>
                    <a:pt x="496" y="441"/>
                  </a:cubicBezTo>
                  <a:cubicBezTo>
                    <a:pt x="679" y="441"/>
                    <a:pt x="855" y="355"/>
                    <a:pt x="1013" y="194"/>
                  </a:cubicBezTo>
                  <a:cubicBezTo>
                    <a:pt x="1094" y="113"/>
                    <a:pt x="1016" y="0"/>
                    <a:pt x="9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46" name="Google Shape;146;p4"/>
          <p:cNvGrpSpPr/>
          <p:nvPr/>
        </p:nvGrpSpPr>
        <p:grpSpPr>
          <a:xfrm>
            <a:off x="10190119" y="-358"/>
            <a:ext cx="956043" cy="939935"/>
            <a:chOff x="7855164" y="323581"/>
            <a:chExt cx="717032" cy="704951"/>
          </a:xfrm>
        </p:grpSpPr>
        <p:grpSp>
          <p:nvGrpSpPr>
            <p:cNvPr id="147" name="Google Shape;147;p4"/>
            <p:cNvGrpSpPr/>
            <p:nvPr/>
          </p:nvGrpSpPr>
          <p:grpSpPr>
            <a:xfrm rot="1756040">
              <a:off x="7974751" y="396656"/>
              <a:ext cx="477857" cy="558802"/>
              <a:chOff x="4330625" y="2911675"/>
              <a:chExt cx="574422" cy="738073"/>
            </a:xfrm>
          </p:grpSpPr>
          <p:sp>
            <p:nvSpPr>
              <p:cNvPr id="148" name="Google Shape;148;p4"/>
              <p:cNvSpPr/>
              <p:nvPr/>
            </p:nvSpPr>
            <p:spPr>
              <a:xfrm>
                <a:off x="4586579" y="3280886"/>
                <a:ext cx="74985" cy="277426"/>
              </a:xfrm>
              <a:custGeom>
                <a:avLst/>
                <a:gdLst/>
                <a:ahLst/>
                <a:cxnLst/>
                <a:rect l="l" t="t" r="r" b="b"/>
                <a:pathLst>
                  <a:path w="433" h="1602" extrusionOk="0">
                    <a:moveTo>
                      <a:pt x="95" y="0"/>
                    </a:moveTo>
                    <a:cubicBezTo>
                      <a:pt x="52" y="0"/>
                      <a:pt x="12" y="43"/>
                      <a:pt x="33" y="90"/>
                    </a:cubicBezTo>
                    <a:cubicBezTo>
                      <a:pt x="14" y="103"/>
                      <a:pt x="1" y="126"/>
                      <a:pt x="5" y="158"/>
                    </a:cubicBezTo>
                    <a:cubicBezTo>
                      <a:pt x="10" y="181"/>
                      <a:pt x="14" y="203"/>
                      <a:pt x="19" y="226"/>
                    </a:cubicBezTo>
                    <a:cubicBezTo>
                      <a:pt x="19" y="231"/>
                      <a:pt x="14" y="231"/>
                      <a:pt x="19" y="235"/>
                    </a:cubicBezTo>
                    <a:cubicBezTo>
                      <a:pt x="19" y="258"/>
                      <a:pt x="24" y="276"/>
                      <a:pt x="24" y="294"/>
                    </a:cubicBezTo>
                    <a:cubicBezTo>
                      <a:pt x="19" y="304"/>
                      <a:pt x="14" y="313"/>
                      <a:pt x="14" y="326"/>
                    </a:cubicBezTo>
                    <a:cubicBezTo>
                      <a:pt x="5" y="445"/>
                      <a:pt x="14" y="558"/>
                      <a:pt x="42" y="667"/>
                    </a:cubicBezTo>
                    <a:cubicBezTo>
                      <a:pt x="5" y="872"/>
                      <a:pt x="19" y="1072"/>
                      <a:pt x="78" y="1272"/>
                    </a:cubicBezTo>
                    <a:cubicBezTo>
                      <a:pt x="74" y="1295"/>
                      <a:pt x="74" y="1318"/>
                      <a:pt x="78" y="1340"/>
                    </a:cubicBezTo>
                    <a:cubicBezTo>
                      <a:pt x="33" y="1395"/>
                      <a:pt x="37" y="1472"/>
                      <a:pt x="33" y="1540"/>
                    </a:cubicBezTo>
                    <a:cubicBezTo>
                      <a:pt x="28" y="1581"/>
                      <a:pt x="58" y="1602"/>
                      <a:pt x="90" y="1602"/>
                    </a:cubicBezTo>
                    <a:cubicBezTo>
                      <a:pt x="121" y="1602"/>
                      <a:pt x="155" y="1581"/>
                      <a:pt x="160" y="1540"/>
                    </a:cubicBezTo>
                    <a:cubicBezTo>
                      <a:pt x="160" y="1531"/>
                      <a:pt x="160" y="1490"/>
                      <a:pt x="165" y="1459"/>
                    </a:cubicBezTo>
                    <a:cubicBezTo>
                      <a:pt x="187" y="1450"/>
                      <a:pt x="205" y="1431"/>
                      <a:pt x="205" y="1399"/>
                    </a:cubicBezTo>
                    <a:cubicBezTo>
                      <a:pt x="205" y="1399"/>
                      <a:pt x="205" y="1395"/>
                      <a:pt x="205" y="1395"/>
                    </a:cubicBezTo>
                    <a:cubicBezTo>
                      <a:pt x="215" y="1386"/>
                      <a:pt x="224" y="1377"/>
                      <a:pt x="228" y="1359"/>
                    </a:cubicBezTo>
                    <a:cubicBezTo>
                      <a:pt x="242" y="1299"/>
                      <a:pt x="251" y="1240"/>
                      <a:pt x="246" y="1181"/>
                    </a:cubicBezTo>
                    <a:cubicBezTo>
                      <a:pt x="246" y="1172"/>
                      <a:pt x="246" y="1158"/>
                      <a:pt x="246" y="1149"/>
                    </a:cubicBezTo>
                    <a:cubicBezTo>
                      <a:pt x="256" y="1140"/>
                      <a:pt x="260" y="1131"/>
                      <a:pt x="260" y="1118"/>
                    </a:cubicBezTo>
                    <a:cubicBezTo>
                      <a:pt x="265" y="1104"/>
                      <a:pt x="265" y="1095"/>
                      <a:pt x="265" y="1081"/>
                    </a:cubicBezTo>
                    <a:cubicBezTo>
                      <a:pt x="287" y="1072"/>
                      <a:pt x="301" y="1054"/>
                      <a:pt x="301" y="1027"/>
                    </a:cubicBezTo>
                    <a:cubicBezTo>
                      <a:pt x="306" y="990"/>
                      <a:pt x="306" y="954"/>
                      <a:pt x="306" y="917"/>
                    </a:cubicBezTo>
                    <a:cubicBezTo>
                      <a:pt x="328" y="908"/>
                      <a:pt x="346" y="886"/>
                      <a:pt x="346" y="858"/>
                    </a:cubicBezTo>
                    <a:lnTo>
                      <a:pt x="346" y="654"/>
                    </a:lnTo>
                    <a:cubicBezTo>
                      <a:pt x="406" y="481"/>
                      <a:pt x="433" y="304"/>
                      <a:pt x="433" y="117"/>
                    </a:cubicBezTo>
                    <a:cubicBezTo>
                      <a:pt x="433" y="80"/>
                      <a:pt x="399" y="54"/>
                      <a:pt x="366" y="54"/>
                    </a:cubicBezTo>
                    <a:cubicBezTo>
                      <a:pt x="346" y="54"/>
                      <a:pt x="327" y="63"/>
                      <a:pt x="315" y="85"/>
                    </a:cubicBezTo>
                    <a:cubicBezTo>
                      <a:pt x="310" y="103"/>
                      <a:pt x="306" y="117"/>
                      <a:pt x="301" y="135"/>
                    </a:cubicBezTo>
                    <a:lnTo>
                      <a:pt x="296" y="131"/>
                    </a:lnTo>
                    <a:cubicBezTo>
                      <a:pt x="287" y="99"/>
                      <a:pt x="251" y="85"/>
                      <a:pt x="224" y="85"/>
                    </a:cubicBezTo>
                    <a:cubicBezTo>
                      <a:pt x="215" y="85"/>
                      <a:pt x="210" y="85"/>
                      <a:pt x="205" y="81"/>
                    </a:cubicBezTo>
                    <a:cubicBezTo>
                      <a:pt x="183" y="58"/>
                      <a:pt x="160" y="40"/>
                      <a:pt x="137" y="17"/>
                    </a:cubicBezTo>
                    <a:cubicBezTo>
                      <a:pt x="124" y="5"/>
                      <a:pt x="109" y="0"/>
                      <a:pt x="95" y="0"/>
                    </a:cubicBezTo>
                    <a:close/>
                  </a:path>
                </a:pathLst>
              </a:custGeom>
              <a:solidFill>
                <a:srgbClr val="E9E9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9" name="Google Shape;149;p4"/>
              <p:cNvSpPr/>
              <p:nvPr/>
            </p:nvSpPr>
            <p:spPr>
              <a:xfrm>
                <a:off x="4347250" y="2924663"/>
                <a:ext cx="534938" cy="364707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2106" extrusionOk="0">
                    <a:moveTo>
                      <a:pt x="1585" y="0"/>
                    </a:moveTo>
                    <a:cubicBezTo>
                      <a:pt x="1434" y="0"/>
                      <a:pt x="1285" y="18"/>
                      <a:pt x="1146" y="64"/>
                    </a:cubicBezTo>
                    <a:cubicBezTo>
                      <a:pt x="1121" y="62"/>
                      <a:pt x="1096" y="60"/>
                      <a:pt x="1071" y="60"/>
                    </a:cubicBezTo>
                    <a:cubicBezTo>
                      <a:pt x="817" y="60"/>
                      <a:pt x="561" y="184"/>
                      <a:pt x="391" y="382"/>
                    </a:cubicBezTo>
                    <a:cubicBezTo>
                      <a:pt x="96" y="510"/>
                      <a:pt x="0" y="887"/>
                      <a:pt x="59" y="1183"/>
                    </a:cubicBezTo>
                    <a:cubicBezTo>
                      <a:pt x="141" y="1574"/>
                      <a:pt x="414" y="1806"/>
                      <a:pt x="746" y="1938"/>
                    </a:cubicBezTo>
                    <a:cubicBezTo>
                      <a:pt x="860" y="2001"/>
                      <a:pt x="987" y="2038"/>
                      <a:pt x="1128" y="2047"/>
                    </a:cubicBezTo>
                    <a:cubicBezTo>
                      <a:pt x="1306" y="2079"/>
                      <a:pt x="1483" y="2097"/>
                      <a:pt x="1651" y="2101"/>
                    </a:cubicBezTo>
                    <a:cubicBezTo>
                      <a:pt x="1716" y="2104"/>
                      <a:pt x="1782" y="2106"/>
                      <a:pt x="1848" y="2106"/>
                    </a:cubicBezTo>
                    <a:cubicBezTo>
                      <a:pt x="2115" y="2106"/>
                      <a:pt x="2388" y="2076"/>
                      <a:pt x="2629" y="1956"/>
                    </a:cubicBezTo>
                    <a:cubicBezTo>
                      <a:pt x="2934" y="1797"/>
                      <a:pt x="3088" y="1465"/>
                      <a:pt x="3029" y="1128"/>
                    </a:cubicBezTo>
                    <a:cubicBezTo>
                      <a:pt x="3025" y="1087"/>
                      <a:pt x="3015" y="1046"/>
                      <a:pt x="3002" y="1005"/>
                    </a:cubicBezTo>
                    <a:cubicBezTo>
                      <a:pt x="3015" y="960"/>
                      <a:pt x="3025" y="910"/>
                      <a:pt x="3025" y="855"/>
                    </a:cubicBezTo>
                    <a:cubicBezTo>
                      <a:pt x="3020" y="687"/>
                      <a:pt x="2924" y="532"/>
                      <a:pt x="2788" y="432"/>
                    </a:cubicBezTo>
                    <a:cubicBezTo>
                      <a:pt x="2615" y="191"/>
                      <a:pt x="2288" y="69"/>
                      <a:pt x="1983" y="32"/>
                    </a:cubicBezTo>
                    <a:cubicBezTo>
                      <a:pt x="1850" y="13"/>
                      <a:pt x="1717" y="0"/>
                      <a:pt x="1585" y="0"/>
                    </a:cubicBezTo>
                    <a:close/>
                  </a:path>
                </a:pathLst>
              </a:custGeom>
              <a:solidFill>
                <a:srgbClr val="F3CC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0" name="Google Shape;150;p4"/>
              <p:cNvSpPr/>
              <p:nvPr/>
            </p:nvSpPr>
            <p:spPr>
              <a:xfrm>
                <a:off x="4335993" y="3097666"/>
                <a:ext cx="556584" cy="183219"/>
              </a:xfrm>
              <a:custGeom>
                <a:avLst/>
                <a:gdLst/>
                <a:ahLst/>
                <a:cxnLst/>
                <a:rect l="l" t="t" r="r" b="b"/>
                <a:pathLst>
                  <a:path w="3214" h="1058" extrusionOk="0">
                    <a:moveTo>
                      <a:pt x="265" y="1"/>
                    </a:moveTo>
                    <a:cubicBezTo>
                      <a:pt x="132" y="1"/>
                      <a:pt x="1" y="137"/>
                      <a:pt x="93" y="279"/>
                    </a:cubicBezTo>
                    <a:cubicBezTo>
                      <a:pt x="179" y="416"/>
                      <a:pt x="284" y="534"/>
                      <a:pt x="406" y="629"/>
                    </a:cubicBezTo>
                    <a:cubicBezTo>
                      <a:pt x="425" y="684"/>
                      <a:pt x="466" y="734"/>
                      <a:pt x="525" y="752"/>
                    </a:cubicBezTo>
                    <a:cubicBezTo>
                      <a:pt x="570" y="770"/>
                      <a:pt x="611" y="784"/>
                      <a:pt x="657" y="793"/>
                    </a:cubicBezTo>
                    <a:cubicBezTo>
                      <a:pt x="729" y="829"/>
                      <a:pt x="807" y="857"/>
                      <a:pt x="884" y="884"/>
                    </a:cubicBezTo>
                    <a:cubicBezTo>
                      <a:pt x="907" y="916"/>
                      <a:pt x="943" y="948"/>
                      <a:pt x="989" y="957"/>
                    </a:cubicBezTo>
                    <a:lnTo>
                      <a:pt x="1043" y="970"/>
                    </a:lnTo>
                    <a:cubicBezTo>
                      <a:pt x="1057" y="975"/>
                      <a:pt x="1075" y="984"/>
                      <a:pt x="1093" y="984"/>
                    </a:cubicBezTo>
                    <a:cubicBezTo>
                      <a:pt x="1116" y="989"/>
                      <a:pt x="1134" y="993"/>
                      <a:pt x="1152" y="993"/>
                    </a:cubicBezTo>
                    <a:cubicBezTo>
                      <a:pt x="1157" y="998"/>
                      <a:pt x="1166" y="998"/>
                      <a:pt x="1170" y="998"/>
                    </a:cubicBezTo>
                    <a:cubicBezTo>
                      <a:pt x="1187" y="1001"/>
                      <a:pt x="1200" y="1004"/>
                      <a:pt x="1213" y="1004"/>
                    </a:cubicBezTo>
                    <a:cubicBezTo>
                      <a:pt x="1219" y="1004"/>
                      <a:pt x="1224" y="1004"/>
                      <a:pt x="1230" y="1002"/>
                    </a:cubicBezTo>
                    <a:cubicBezTo>
                      <a:pt x="1330" y="1016"/>
                      <a:pt x="1431" y="1022"/>
                      <a:pt x="1532" y="1022"/>
                    </a:cubicBezTo>
                    <a:cubicBezTo>
                      <a:pt x="1563" y="1022"/>
                      <a:pt x="1594" y="1022"/>
                      <a:pt x="1625" y="1020"/>
                    </a:cubicBezTo>
                    <a:lnTo>
                      <a:pt x="1643" y="1020"/>
                    </a:lnTo>
                    <a:cubicBezTo>
                      <a:pt x="1668" y="1041"/>
                      <a:pt x="1703" y="1058"/>
                      <a:pt x="1743" y="1058"/>
                    </a:cubicBezTo>
                    <a:cubicBezTo>
                      <a:pt x="1748" y="1058"/>
                      <a:pt x="1752" y="1057"/>
                      <a:pt x="1757" y="1057"/>
                    </a:cubicBezTo>
                    <a:cubicBezTo>
                      <a:pt x="1812" y="1057"/>
                      <a:pt x="1862" y="1052"/>
                      <a:pt x="1916" y="1052"/>
                    </a:cubicBezTo>
                    <a:cubicBezTo>
                      <a:pt x="1937" y="1054"/>
                      <a:pt x="1958" y="1054"/>
                      <a:pt x="1979" y="1054"/>
                    </a:cubicBezTo>
                    <a:cubicBezTo>
                      <a:pt x="2037" y="1054"/>
                      <a:pt x="2096" y="1050"/>
                      <a:pt x="2153" y="1043"/>
                    </a:cubicBezTo>
                    <a:cubicBezTo>
                      <a:pt x="2216" y="1039"/>
                      <a:pt x="2262" y="1007"/>
                      <a:pt x="2294" y="970"/>
                    </a:cubicBezTo>
                    <a:cubicBezTo>
                      <a:pt x="2335" y="961"/>
                      <a:pt x="2376" y="952"/>
                      <a:pt x="2416" y="943"/>
                    </a:cubicBezTo>
                    <a:cubicBezTo>
                      <a:pt x="2448" y="943"/>
                      <a:pt x="2480" y="939"/>
                      <a:pt x="2512" y="925"/>
                    </a:cubicBezTo>
                    <a:cubicBezTo>
                      <a:pt x="2530" y="916"/>
                      <a:pt x="2544" y="907"/>
                      <a:pt x="2557" y="898"/>
                    </a:cubicBezTo>
                    <a:cubicBezTo>
                      <a:pt x="2635" y="866"/>
                      <a:pt x="2712" y="816"/>
                      <a:pt x="2780" y="752"/>
                    </a:cubicBezTo>
                    <a:cubicBezTo>
                      <a:pt x="2830" y="729"/>
                      <a:pt x="2871" y="693"/>
                      <a:pt x="2894" y="638"/>
                    </a:cubicBezTo>
                    <a:cubicBezTo>
                      <a:pt x="2903" y="602"/>
                      <a:pt x="2921" y="575"/>
                      <a:pt x="2939" y="543"/>
                    </a:cubicBezTo>
                    <a:cubicBezTo>
                      <a:pt x="2994" y="529"/>
                      <a:pt x="3044" y="488"/>
                      <a:pt x="3067" y="420"/>
                    </a:cubicBezTo>
                    <a:cubicBezTo>
                      <a:pt x="3080" y="384"/>
                      <a:pt x="3099" y="352"/>
                      <a:pt x="3121" y="325"/>
                    </a:cubicBezTo>
                    <a:cubicBezTo>
                      <a:pt x="3214" y="181"/>
                      <a:pt x="3088" y="43"/>
                      <a:pt x="2954" y="43"/>
                    </a:cubicBezTo>
                    <a:cubicBezTo>
                      <a:pt x="2909" y="43"/>
                      <a:pt x="2864" y="58"/>
                      <a:pt x="2826" y="93"/>
                    </a:cubicBezTo>
                    <a:cubicBezTo>
                      <a:pt x="2748" y="161"/>
                      <a:pt x="2685" y="234"/>
                      <a:pt x="2635" y="316"/>
                    </a:cubicBezTo>
                    <a:cubicBezTo>
                      <a:pt x="2535" y="334"/>
                      <a:pt x="2435" y="357"/>
                      <a:pt x="2335" y="388"/>
                    </a:cubicBezTo>
                    <a:cubicBezTo>
                      <a:pt x="2266" y="407"/>
                      <a:pt x="2225" y="452"/>
                      <a:pt x="2212" y="502"/>
                    </a:cubicBezTo>
                    <a:cubicBezTo>
                      <a:pt x="2156" y="499"/>
                      <a:pt x="2100" y="497"/>
                      <a:pt x="2045" y="497"/>
                    </a:cubicBezTo>
                    <a:cubicBezTo>
                      <a:pt x="1934" y="497"/>
                      <a:pt x="1825" y="504"/>
                      <a:pt x="1716" y="516"/>
                    </a:cubicBezTo>
                    <a:cubicBezTo>
                      <a:pt x="1575" y="470"/>
                      <a:pt x="1411" y="470"/>
                      <a:pt x="1266" y="457"/>
                    </a:cubicBezTo>
                    <a:cubicBezTo>
                      <a:pt x="1230" y="452"/>
                      <a:pt x="1189" y="447"/>
                      <a:pt x="1152" y="443"/>
                    </a:cubicBezTo>
                    <a:cubicBezTo>
                      <a:pt x="1079" y="402"/>
                      <a:pt x="998" y="366"/>
                      <a:pt x="911" y="343"/>
                    </a:cubicBezTo>
                    <a:cubicBezTo>
                      <a:pt x="897" y="339"/>
                      <a:pt x="882" y="337"/>
                      <a:pt x="868" y="337"/>
                    </a:cubicBezTo>
                    <a:cubicBezTo>
                      <a:pt x="815" y="337"/>
                      <a:pt x="765" y="362"/>
                      <a:pt x="729" y="397"/>
                    </a:cubicBezTo>
                    <a:lnTo>
                      <a:pt x="725" y="397"/>
                    </a:lnTo>
                    <a:cubicBezTo>
                      <a:pt x="607" y="320"/>
                      <a:pt x="502" y="216"/>
                      <a:pt x="420" y="88"/>
                    </a:cubicBezTo>
                    <a:cubicBezTo>
                      <a:pt x="380" y="26"/>
                      <a:pt x="322" y="1"/>
                      <a:pt x="265" y="1"/>
                    </a:cubicBezTo>
                    <a:close/>
                  </a:path>
                </a:pathLst>
              </a:custGeom>
              <a:solidFill>
                <a:srgbClr val="D6B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1" name="Google Shape;151;p4"/>
              <p:cNvSpPr/>
              <p:nvPr/>
            </p:nvSpPr>
            <p:spPr>
              <a:xfrm>
                <a:off x="4349848" y="2911675"/>
                <a:ext cx="555199" cy="284527"/>
              </a:xfrm>
              <a:custGeom>
                <a:avLst/>
                <a:gdLst/>
                <a:ahLst/>
                <a:cxnLst/>
                <a:rect l="l" t="t" r="r" b="b"/>
                <a:pathLst>
                  <a:path w="3206" h="1643" extrusionOk="0">
                    <a:moveTo>
                      <a:pt x="1549" y="109"/>
                    </a:moveTo>
                    <a:cubicBezTo>
                      <a:pt x="1585" y="109"/>
                      <a:pt x="1622" y="110"/>
                      <a:pt x="1659" y="112"/>
                    </a:cubicBezTo>
                    <a:cubicBezTo>
                      <a:pt x="1918" y="125"/>
                      <a:pt x="2186" y="180"/>
                      <a:pt x="2423" y="289"/>
                    </a:cubicBezTo>
                    <a:cubicBezTo>
                      <a:pt x="2659" y="394"/>
                      <a:pt x="2969" y="630"/>
                      <a:pt x="2919" y="921"/>
                    </a:cubicBezTo>
                    <a:cubicBezTo>
                      <a:pt x="2873" y="1212"/>
                      <a:pt x="2482" y="1376"/>
                      <a:pt x="2236" y="1449"/>
                    </a:cubicBezTo>
                    <a:cubicBezTo>
                      <a:pt x="2034" y="1507"/>
                      <a:pt x="1818" y="1534"/>
                      <a:pt x="1605" y="1534"/>
                    </a:cubicBezTo>
                    <a:cubicBezTo>
                      <a:pt x="1536" y="1534"/>
                      <a:pt x="1467" y="1532"/>
                      <a:pt x="1400" y="1526"/>
                    </a:cubicBezTo>
                    <a:cubicBezTo>
                      <a:pt x="1095" y="1499"/>
                      <a:pt x="795" y="1417"/>
                      <a:pt x="522" y="1280"/>
                    </a:cubicBezTo>
                    <a:cubicBezTo>
                      <a:pt x="417" y="1230"/>
                      <a:pt x="313" y="1171"/>
                      <a:pt x="231" y="1085"/>
                    </a:cubicBezTo>
                    <a:cubicBezTo>
                      <a:pt x="122" y="962"/>
                      <a:pt x="72" y="717"/>
                      <a:pt x="249" y="626"/>
                    </a:cubicBezTo>
                    <a:cubicBezTo>
                      <a:pt x="274" y="613"/>
                      <a:pt x="281" y="591"/>
                      <a:pt x="276" y="571"/>
                    </a:cubicBezTo>
                    <a:lnTo>
                      <a:pt x="276" y="571"/>
                    </a:lnTo>
                    <a:cubicBezTo>
                      <a:pt x="630" y="264"/>
                      <a:pt x="1080" y="109"/>
                      <a:pt x="1549" y="109"/>
                    </a:cubicBezTo>
                    <a:close/>
                    <a:moveTo>
                      <a:pt x="1546" y="1"/>
                    </a:moveTo>
                    <a:cubicBezTo>
                      <a:pt x="1032" y="1"/>
                      <a:pt x="535" y="181"/>
                      <a:pt x="154" y="535"/>
                    </a:cubicBezTo>
                    <a:cubicBezTo>
                      <a:pt x="141" y="546"/>
                      <a:pt x="135" y="559"/>
                      <a:pt x="135" y="571"/>
                    </a:cubicBezTo>
                    <a:lnTo>
                      <a:pt x="135" y="571"/>
                    </a:lnTo>
                    <a:cubicBezTo>
                      <a:pt x="29" y="666"/>
                      <a:pt x="1" y="826"/>
                      <a:pt x="40" y="967"/>
                    </a:cubicBezTo>
                    <a:cubicBezTo>
                      <a:pt x="104" y="1189"/>
                      <a:pt x="331" y="1312"/>
                      <a:pt x="527" y="1403"/>
                    </a:cubicBezTo>
                    <a:cubicBezTo>
                      <a:pt x="866" y="1560"/>
                      <a:pt x="1240" y="1642"/>
                      <a:pt x="1613" y="1642"/>
                    </a:cubicBezTo>
                    <a:cubicBezTo>
                      <a:pt x="1804" y="1642"/>
                      <a:pt x="1996" y="1621"/>
                      <a:pt x="2182" y="1576"/>
                    </a:cubicBezTo>
                    <a:cubicBezTo>
                      <a:pt x="2582" y="1481"/>
                      <a:pt x="3205" y="1167"/>
                      <a:pt x="2987" y="662"/>
                    </a:cubicBezTo>
                    <a:cubicBezTo>
                      <a:pt x="2787" y="212"/>
                      <a:pt x="2218" y="53"/>
                      <a:pt x="1768" y="12"/>
                    </a:cubicBezTo>
                    <a:cubicBezTo>
                      <a:pt x="1694" y="4"/>
                      <a:pt x="1620" y="1"/>
                      <a:pt x="1546" y="1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2" name="Google Shape;152;p4"/>
              <p:cNvSpPr/>
              <p:nvPr/>
            </p:nvSpPr>
            <p:spPr>
              <a:xfrm>
                <a:off x="4330625" y="2992202"/>
                <a:ext cx="562472" cy="301844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1743" extrusionOk="0">
                    <a:moveTo>
                      <a:pt x="344" y="1"/>
                    </a:moveTo>
                    <a:cubicBezTo>
                      <a:pt x="331" y="1"/>
                      <a:pt x="318" y="6"/>
                      <a:pt x="306" y="20"/>
                    </a:cubicBezTo>
                    <a:cubicBezTo>
                      <a:pt x="51" y="311"/>
                      <a:pt x="1" y="770"/>
                      <a:pt x="192" y="1111"/>
                    </a:cubicBezTo>
                    <a:cubicBezTo>
                      <a:pt x="424" y="1520"/>
                      <a:pt x="947" y="1670"/>
                      <a:pt x="1383" y="1725"/>
                    </a:cubicBezTo>
                    <a:cubicBezTo>
                      <a:pt x="1488" y="1737"/>
                      <a:pt x="1594" y="1743"/>
                      <a:pt x="1700" y="1743"/>
                    </a:cubicBezTo>
                    <a:cubicBezTo>
                      <a:pt x="1874" y="1743"/>
                      <a:pt x="2048" y="1728"/>
                      <a:pt x="2220" y="1702"/>
                    </a:cubicBezTo>
                    <a:cubicBezTo>
                      <a:pt x="2447" y="1670"/>
                      <a:pt x="2689" y="1625"/>
                      <a:pt x="2866" y="1466"/>
                    </a:cubicBezTo>
                    <a:cubicBezTo>
                      <a:pt x="3166" y="1193"/>
                      <a:pt x="3248" y="720"/>
                      <a:pt x="3125" y="342"/>
                    </a:cubicBezTo>
                    <a:cubicBezTo>
                      <a:pt x="3116" y="318"/>
                      <a:pt x="3095" y="307"/>
                      <a:pt x="3073" y="307"/>
                    </a:cubicBezTo>
                    <a:cubicBezTo>
                      <a:pt x="3040" y="307"/>
                      <a:pt x="3007" y="333"/>
                      <a:pt x="3020" y="374"/>
                    </a:cubicBezTo>
                    <a:cubicBezTo>
                      <a:pt x="3125" y="702"/>
                      <a:pt x="3066" y="1120"/>
                      <a:pt x="2807" y="1370"/>
                    </a:cubicBezTo>
                    <a:cubicBezTo>
                      <a:pt x="2643" y="1529"/>
                      <a:pt x="2407" y="1566"/>
                      <a:pt x="2188" y="1598"/>
                    </a:cubicBezTo>
                    <a:cubicBezTo>
                      <a:pt x="2034" y="1620"/>
                      <a:pt x="1877" y="1633"/>
                      <a:pt x="1721" y="1633"/>
                    </a:cubicBezTo>
                    <a:cubicBezTo>
                      <a:pt x="1652" y="1633"/>
                      <a:pt x="1583" y="1630"/>
                      <a:pt x="1515" y="1625"/>
                    </a:cubicBezTo>
                    <a:cubicBezTo>
                      <a:pt x="1129" y="1598"/>
                      <a:pt x="656" y="1498"/>
                      <a:pt x="387" y="1197"/>
                    </a:cubicBezTo>
                    <a:cubicBezTo>
                      <a:pt x="119" y="897"/>
                      <a:pt x="119" y="397"/>
                      <a:pt x="383" y="97"/>
                    </a:cubicBezTo>
                    <a:cubicBezTo>
                      <a:pt x="421" y="55"/>
                      <a:pt x="385" y="1"/>
                      <a:pt x="344" y="1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3" name="Google Shape;153;p4"/>
              <p:cNvSpPr/>
              <p:nvPr/>
            </p:nvSpPr>
            <p:spPr>
              <a:xfrm>
                <a:off x="4360931" y="2914273"/>
                <a:ext cx="217508" cy="130574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754" extrusionOk="0">
                    <a:moveTo>
                      <a:pt x="1171" y="1"/>
                    </a:moveTo>
                    <a:cubicBezTo>
                      <a:pt x="1168" y="1"/>
                      <a:pt x="1166" y="1"/>
                      <a:pt x="1163" y="1"/>
                    </a:cubicBezTo>
                    <a:cubicBezTo>
                      <a:pt x="776" y="65"/>
                      <a:pt x="358" y="151"/>
                      <a:pt x="121" y="497"/>
                    </a:cubicBezTo>
                    <a:cubicBezTo>
                      <a:pt x="119" y="501"/>
                      <a:pt x="117" y="504"/>
                      <a:pt x="116" y="508"/>
                    </a:cubicBezTo>
                    <a:lnTo>
                      <a:pt x="116" y="508"/>
                    </a:lnTo>
                    <a:cubicBezTo>
                      <a:pt x="76" y="562"/>
                      <a:pt x="44" y="622"/>
                      <a:pt x="17" y="688"/>
                    </a:cubicBezTo>
                    <a:cubicBezTo>
                      <a:pt x="0" y="726"/>
                      <a:pt x="32" y="753"/>
                      <a:pt x="66" y="753"/>
                    </a:cubicBezTo>
                    <a:cubicBezTo>
                      <a:pt x="88" y="753"/>
                      <a:pt x="111" y="742"/>
                      <a:pt x="121" y="715"/>
                    </a:cubicBezTo>
                    <a:cubicBezTo>
                      <a:pt x="134" y="684"/>
                      <a:pt x="149" y="655"/>
                      <a:pt x="166" y="627"/>
                    </a:cubicBezTo>
                    <a:lnTo>
                      <a:pt x="166" y="627"/>
                    </a:lnTo>
                    <a:cubicBezTo>
                      <a:pt x="175" y="622"/>
                      <a:pt x="183" y="616"/>
                      <a:pt x="190" y="606"/>
                    </a:cubicBezTo>
                    <a:cubicBezTo>
                      <a:pt x="213" y="571"/>
                      <a:pt x="238" y="539"/>
                      <a:pt x="266" y="508"/>
                    </a:cubicBezTo>
                    <a:lnTo>
                      <a:pt x="266" y="508"/>
                    </a:lnTo>
                    <a:cubicBezTo>
                      <a:pt x="317" y="460"/>
                      <a:pt x="367" y="409"/>
                      <a:pt x="417" y="356"/>
                    </a:cubicBezTo>
                    <a:lnTo>
                      <a:pt x="417" y="356"/>
                    </a:lnTo>
                    <a:cubicBezTo>
                      <a:pt x="417" y="356"/>
                      <a:pt x="417" y="356"/>
                      <a:pt x="417" y="356"/>
                    </a:cubicBezTo>
                    <a:cubicBezTo>
                      <a:pt x="420" y="353"/>
                      <a:pt x="423" y="350"/>
                      <a:pt x="425" y="346"/>
                    </a:cubicBezTo>
                    <a:lnTo>
                      <a:pt x="425" y="346"/>
                    </a:lnTo>
                    <a:cubicBezTo>
                      <a:pt x="645" y="198"/>
                      <a:pt x="930" y="149"/>
                      <a:pt x="1190" y="106"/>
                    </a:cubicBezTo>
                    <a:cubicBezTo>
                      <a:pt x="1256" y="97"/>
                      <a:pt x="1233" y="1"/>
                      <a:pt x="1171" y="1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4" name="Google Shape;154;p4"/>
              <p:cNvSpPr/>
              <p:nvPr/>
            </p:nvSpPr>
            <p:spPr>
              <a:xfrm>
                <a:off x="4574456" y="3274998"/>
                <a:ext cx="98883" cy="374751"/>
              </a:xfrm>
              <a:custGeom>
                <a:avLst/>
                <a:gdLst/>
                <a:ahLst/>
                <a:cxnLst/>
                <a:rect l="l" t="t" r="r" b="b"/>
                <a:pathLst>
                  <a:path w="571" h="2164" extrusionOk="0">
                    <a:moveTo>
                      <a:pt x="504" y="0"/>
                    </a:moveTo>
                    <a:cubicBezTo>
                      <a:pt x="483" y="0"/>
                      <a:pt x="463" y="13"/>
                      <a:pt x="457" y="42"/>
                    </a:cubicBezTo>
                    <a:cubicBezTo>
                      <a:pt x="362" y="591"/>
                      <a:pt x="267" y="1142"/>
                      <a:pt x="172" y="1694"/>
                    </a:cubicBezTo>
                    <a:lnTo>
                      <a:pt x="172" y="1694"/>
                    </a:lnTo>
                    <a:cubicBezTo>
                      <a:pt x="172" y="1655"/>
                      <a:pt x="172" y="1617"/>
                      <a:pt x="171" y="1579"/>
                    </a:cubicBezTo>
                    <a:cubicBezTo>
                      <a:pt x="162" y="1415"/>
                      <a:pt x="157" y="1252"/>
                      <a:pt x="148" y="1088"/>
                    </a:cubicBezTo>
                    <a:cubicBezTo>
                      <a:pt x="135" y="756"/>
                      <a:pt x="125" y="428"/>
                      <a:pt x="112" y="101"/>
                    </a:cubicBezTo>
                    <a:cubicBezTo>
                      <a:pt x="109" y="65"/>
                      <a:pt x="81" y="46"/>
                      <a:pt x="54" y="46"/>
                    </a:cubicBezTo>
                    <a:cubicBezTo>
                      <a:pt x="26" y="46"/>
                      <a:pt x="0" y="65"/>
                      <a:pt x="3" y="101"/>
                    </a:cubicBezTo>
                    <a:cubicBezTo>
                      <a:pt x="16" y="451"/>
                      <a:pt x="30" y="806"/>
                      <a:pt x="44" y="1156"/>
                    </a:cubicBezTo>
                    <a:cubicBezTo>
                      <a:pt x="48" y="1320"/>
                      <a:pt x="57" y="1484"/>
                      <a:pt x="62" y="1652"/>
                    </a:cubicBezTo>
                    <a:cubicBezTo>
                      <a:pt x="71" y="1806"/>
                      <a:pt x="57" y="1975"/>
                      <a:pt x="103" y="2125"/>
                    </a:cubicBezTo>
                    <a:cubicBezTo>
                      <a:pt x="110" y="2150"/>
                      <a:pt x="134" y="2164"/>
                      <a:pt x="158" y="2164"/>
                    </a:cubicBezTo>
                    <a:cubicBezTo>
                      <a:pt x="181" y="2164"/>
                      <a:pt x="203" y="2151"/>
                      <a:pt x="207" y="2125"/>
                    </a:cubicBezTo>
                    <a:cubicBezTo>
                      <a:pt x="326" y="1438"/>
                      <a:pt x="444" y="756"/>
                      <a:pt x="562" y="69"/>
                    </a:cubicBezTo>
                    <a:cubicBezTo>
                      <a:pt x="570" y="28"/>
                      <a:pt x="536" y="0"/>
                      <a:pt x="504" y="0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sp>
          <p:nvSpPr>
            <p:cNvPr id="155" name="Google Shape;155;p4"/>
            <p:cNvSpPr/>
            <p:nvPr/>
          </p:nvSpPr>
          <p:spPr>
            <a:xfrm rot="1724532" flipH="1">
              <a:off x="7989372" y="846309"/>
              <a:ext cx="165555" cy="66884"/>
            </a:xfrm>
            <a:custGeom>
              <a:avLst/>
              <a:gdLst/>
              <a:ahLst/>
              <a:cxnLst/>
              <a:rect l="l" t="t" r="r" b="b"/>
              <a:pathLst>
                <a:path w="1094" h="442" extrusionOk="0">
                  <a:moveTo>
                    <a:pt x="929" y="0"/>
                  </a:moveTo>
                  <a:cubicBezTo>
                    <a:pt x="904" y="0"/>
                    <a:pt x="877" y="10"/>
                    <a:pt x="854" y="34"/>
                  </a:cubicBezTo>
                  <a:cubicBezTo>
                    <a:pt x="763" y="121"/>
                    <a:pt x="663" y="203"/>
                    <a:pt x="541" y="221"/>
                  </a:cubicBezTo>
                  <a:cubicBezTo>
                    <a:pt x="522" y="224"/>
                    <a:pt x="503" y="226"/>
                    <a:pt x="486" y="226"/>
                  </a:cubicBezTo>
                  <a:cubicBezTo>
                    <a:pt x="385" y="226"/>
                    <a:pt x="303" y="174"/>
                    <a:pt x="218" y="116"/>
                  </a:cubicBezTo>
                  <a:cubicBezTo>
                    <a:pt x="198" y="104"/>
                    <a:pt x="179" y="99"/>
                    <a:pt x="160" y="99"/>
                  </a:cubicBezTo>
                  <a:cubicBezTo>
                    <a:pt x="65" y="99"/>
                    <a:pt x="1" y="247"/>
                    <a:pt x="104" y="312"/>
                  </a:cubicBezTo>
                  <a:cubicBezTo>
                    <a:pt x="236" y="399"/>
                    <a:pt x="368" y="441"/>
                    <a:pt x="496" y="441"/>
                  </a:cubicBezTo>
                  <a:cubicBezTo>
                    <a:pt x="679" y="441"/>
                    <a:pt x="855" y="355"/>
                    <a:pt x="1013" y="194"/>
                  </a:cubicBezTo>
                  <a:cubicBezTo>
                    <a:pt x="1094" y="113"/>
                    <a:pt x="1016" y="0"/>
                    <a:pt x="9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56" name="Google Shape;156;p4"/>
          <p:cNvGrpSpPr/>
          <p:nvPr/>
        </p:nvGrpSpPr>
        <p:grpSpPr>
          <a:xfrm rot="-10796165">
            <a:off x="-1332074" y="5686155"/>
            <a:ext cx="2456467" cy="639421"/>
            <a:chOff x="7492775" y="1865413"/>
            <a:chExt cx="2055046" cy="534931"/>
          </a:xfrm>
        </p:grpSpPr>
        <p:sp>
          <p:nvSpPr>
            <p:cNvPr id="157" name="Google Shape;157;p4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8" name="Google Shape;158;p4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9" name="Google Shape;159;p4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0" name="Google Shape;160;p4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1" name="Google Shape;161;p4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62" name="Google Shape;162;p4"/>
          <p:cNvGrpSpPr/>
          <p:nvPr/>
        </p:nvGrpSpPr>
        <p:grpSpPr>
          <a:xfrm rot="-10796165">
            <a:off x="-1304274" y="4974755"/>
            <a:ext cx="2456467" cy="639421"/>
            <a:chOff x="7492775" y="1865413"/>
            <a:chExt cx="2055046" cy="534931"/>
          </a:xfrm>
        </p:grpSpPr>
        <p:sp>
          <p:nvSpPr>
            <p:cNvPr id="163" name="Google Shape;163;p4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4AC5F-1EEE-4CA8-8203-F7F5D9C2EA60}" type="datetimeFigureOut">
              <a:rPr lang="ar-SA" smtClean="0"/>
              <a:t>26/03/44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54DD8-5B0F-40A0-9E58-77F9C6BB9BA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344917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93105" y="802298"/>
            <a:ext cx="8561747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93106" y="3531204"/>
            <a:ext cx="8561746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4AC5F-1EEE-4CA8-8203-F7F5D9C2EA60}" type="datetimeFigureOut">
              <a:rPr lang="ar-SA" smtClean="0"/>
              <a:t>26/03/44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93105" y="329307"/>
            <a:ext cx="4897310" cy="309201"/>
          </a:xfr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0ED54DD8-5B0F-40A0-9E58-77F9C6BB9BA4}" type="slidenum">
              <a:rPr lang="ar-SA" smtClean="0"/>
              <a:t>‹#›</a:t>
            </a:fld>
            <a:endParaRPr lang="ar-SA"/>
          </a:p>
        </p:txBody>
      </p:sp>
      <p:cxnSp>
        <p:nvCxnSpPr>
          <p:cNvPr id="8" name="Straight Connector 7"/>
          <p:cNvCxnSpPr/>
          <p:nvPr/>
        </p:nvCxnSpPr>
        <p:spPr>
          <a:xfrm>
            <a:off x="2334637" y="798973"/>
            <a:ext cx="0" cy="2544756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26425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BBC2E5C-66E7-423C-85EA-3A6FECC30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C8917EF-3E9B-4F3F-A0CA-53D594D735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E312B4E-0423-498D-82F6-FB18111D3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26/03/44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00D568D-9A9F-45D0-8231-96E706840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5F743C0-464A-4766-A67A-AF50060A5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785319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4AC5F-1EEE-4CA8-8203-F7F5D9C2EA60}" type="datetimeFigureOut">
              <a:rPr lang="ar-SA" smtClean="0"/>
              <a:t>17/10/43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54DD8-5B0F-40A0-9E58-77F9C6BB9BA4}" type="slidenum">
              <a:rPr lang="ar-SA" smtClean="0"/>
              <a:t>‹#›</a:t>
            </a:fld>
            <a:endParaRPr lang="ar-SA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55617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7C6C65E-9509-442C-8DDC-AD67FF13D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E994F6D-12AF-4703-A392-8D51A29511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5C145ED-CB42-4E4F-A9BD-51C8AEDF7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26/03/44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1EE3F00-2D50-43A4-9E5A-55FC9EB72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B58E401-BE7F-49F9-8D87-557396B95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685851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813" y="1756130"/>
            <a:ext cx="8562580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5" y="3806195"/>
            <a:ext cx="8549990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4AC5F-1EEE-4CA8-8203-F7F5D9C2EA60}" type="datetimeFigureOut">
              <a:rPr lang="ar-SA" smtClean="0"/>
              <a:t>17/10/43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54DD8-5B0F-40A0-9E58-77F9C6BB9BA4}" type="slidenum">
              <a:rPr lang="ar-SA" smtClean="0"/>
              <a:t>‹#›</a:t>
            </a:fld>
            <a:endParaRPr lang="ar-SA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284510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66614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43C7A6D-582F-4795-9327-418C1D0F6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1BECFFD-840B-421D-AFE8-80319F3A00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28548534-240B-4233-B16C-B34426DCDE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138E493-E8AF-4159-90B7-2EEAEF09F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26/03/44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EBD7BD3-FBDD-485B-B44C-77B38C90D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A44EF211-54A9-4FDC-B68F-14AC78814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718492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95" y="804889"/>
            <a:ext cx="9520157" cy="1059305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34695" y="2010878"/>
            <a:ext cx="4608576" cy="3438144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54793" y="2017343"/>
            <a:ext cx="4604130" cy="344152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4AC5F-1EEE-4CA8-8203-F7F5D9C2EA60}" type="datetimeFigureOut">
              <a:rPr lang="ar-SA" smtClean="0"/>
              <a:t>17/10/43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54DD8-5B0F-40A0-9E58-77F9C6BB9BA4}" type="slidenum">
              <a:rPr lang="ar-SA" smtClean="0"/>
              <a:t>‹#›</a:t>
            </a:fld>
            <a:endParaRPr lang="ar-SA"/>
          </a:p>
        </p:txBody>
      </p:sp>
      <p:cxnSp>
        <p:nvCxnSpPr>
          <p:cNvPr id="9" name="Straight Connector 8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88681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D8E8C1A-B03A-46BE-91CC-8E4FB3DBE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0A104C7-2384-4F6F-BCEC-A6DEDC8F60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ACC4793-5A15-4BA1-BCF0-4D214CB916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6BD57FF1-12DC-4DEC-9D82-B97AC7FE3E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10300C28-557C-4332-8B61-5DBA34DE15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21D93A64-E703-4090-B489-1B13D3A89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26/03/44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4719ED96-BD2D-435C-B319-CC33E83DD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72C81E19-B28E-43CC-9CF2-A20373535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2437367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95" y="804163"/>
            <a:ext cx="9520157" cy="1056319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5" y="2019549"/>
            <a:ext cx="460857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4695" y="2824269"/>
            <a:ext cx="4608576" cy="2644457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4791" y="2023003"/>
            <a:ext cx="4608576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4792" y="2821491"/>
            <a:ext cx="4608576" cy="2637371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4AC5F-1EEE-4CA8-8203-F7F5D9C2EA60}" type="datetimeFigureOut">
              <a:rPr lang="ar-SA" smtClean="0"/>
              <a:t>17/10/43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54DD8-5B0F-40A0-9E58-77F9C6BB9BA4}" type="slidenum">
              <a:rPr lang="ar-SA" smtClean="0"/>
              <a:t>‹#›</a:t>
            </a:fld>
            <a:endParaRPr lang="ar-SA"/>
          </a:p>
        </p:txBody>
      </p:sp>
      <p:cxnSp>
        <p:nvCxnSpPr>
          <p:cNvPr id="11" name="Straight Connector 10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23728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D09E9CA-B9F6-4F0B-9E24-F48402794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22464361-C1F3-4A4E-8ED9-9D406FC83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26/03/44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EBD52A46-9AAB-4ED3-B935-5F31D173D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9F3BEB83-D4F4-4CD5-B937-C3F2D9BD5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1584504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4AC5F-1EEE-4CA8-8203-F7F5D9C2EA60}" type="datetimeFigureOut">
              <a:rPr lang="ar-SA" smtClean="0"/>
              <a:t>17/10/43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54DD8-5B0F-40A0-9E58-77F9C6BB9BA4}" type="slidenum">
              <a:rPr lang="ar-SA" smtClean="0"/>
              <a:t>‹#›</a:t>
            </a:fld>
            <a:endParaRPr lang="ar-SA"/>
          </a:p>
        </p:txBody>
      </p:sp>
      <p:cxnSp>
        <p:nvCxnSpPr>
          <p:cNvPr id="7" name="Straight Connector 6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36441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9AF52AEE-8A21-4759-942D-C90708818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26/03/44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CDAEE29C-EC9B-465F-941F-0C6665771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D4E64C23-1BB4-4524-B434-033095CAB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598647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4AC5F-1EEE-4CA8-8203-F7F5D9C2EA60}" type="datetimeFigureOut">
              <a:rPr lang="ar-SA" smtClean="0"/>
              <a:t>17/10/43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54DD8-5B0F-40A0-9E58-77F9C6BB9BA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632946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B944F9D-272B-4E58-BA43-B8B290F9E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544FD67-C362-4C22-A6C7-2411DF606B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17B3980E-84B3-4D31-8E5F-DB9CC2BBD3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4B67A3A-A39C-4D73-9268-2AE8CD96A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26/03/44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3B74104-078D-47CC-89C6-FEB3E8698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C1FD30D-5EE9-44EC-BB40-515ACB4E6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7014405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42" y="798973"/>
            <a:ext cx="3183128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4695" y="3205491"/>
            <a:ext cx="3184989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4AC5F-1EEE-4CA8-8203-F7F5D9C2EA60}" type="datetimeFigureOut">
              <a:rPr lang="ar-SA" smtClean="0"/>
              <a:t>17/10/43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54DD8-5B0F-40A0-9E58-77F9C6BB9BA4}" type="slidenum">
              <a:rPr lang="ar-SA" smtClean="0"/>
              <a:t>‹#›</a:t>
            </a:fld>
            <a:endParaRPr lang="ar-SA"/>
          </a:p>
        </p:txBody>
      </p:sp>
      <p:cxnSp>
        <p:nvCxnSpPr>
          <p:cNvPr id="9" name="Straight Connector 8"/>
          <p:cNvCxnSpPr/>
          <p:nvPr/>
        </p:nvCxnSpPr>
        <p:spPr>
          <a:xfrm>
            <a:off x="1371687" y="798973"/>
            <a:ext cx="0" cy="224711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63350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C0D1B39-B2BF-41C9-B767-19C958703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EB7905C2-02D7-45FC-AF6B-6F271008D9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C3A1BF51-CC0D-413C-B983-C1342F5A8F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73BE8213-AB0F-410E-9223-C582C3EEE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26/03/44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E06A2D3D-2DC4-4625-AC56-E4F659E6E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4C16054-FAC2-4D54-9144-6B13AB000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0577160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chemeClr val="bg2">
                    <a:lumMod val="10000"/>
                  </a:schemeClr>
                </a:gs>
                <a:gs pos="100000">
                  <a:schemeClr val="bg2">
                    <a:lumMod val="10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prstMaterial="matte">
              <a:bevelT w="133350" h="50800" prst="divo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5694" y="1129513"/>
            <a:ext cx="5447840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4695" y="3145992"/>
            <a:ext cx="5440037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34695" y="5469856"/>
            <a:ext cx="5440038" cy="320123"/>
          </a:xfrm>
        </p:spPr>
        <p:txBody>
          <a:bodyPr/>
          <a:lstStyle>
            <a:lvl1pPr algn="l">
              <a:defRPr/>
            </a:lvl1pPr>
          </a:lstStyle>
          <a:p>
            <a:fld id="{EA94AC5F-1EEE-4CA8-8203-F7F5D9C2EA60}" type="datetimeFigureOut">
              <a:rPr lang="ar-SA" smtClean="0"/>
              <a:t>17/10/43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34910" y="318640"/>
            <a:ext cx="5453475" cy="320931"/>
          </a:xfrm>
        </p:spPr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54DD8-5B0F-40A0-9E58-77F9C6BB9BA4}" type="slidenum">
              <a:rPr lang="ar-SA" smtClean="0"/>
              <a:t>‹#›</a:t>
            </a:fld>
            <a:endParaRPr lang="ar-SA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71687" y="798973"/>
            <a:ext cx="0" cy="2161124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67458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9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A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44394DB9-BA92-477A-90E0-40372CD4E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CA45374-877C-4D75-B249-171908BC7B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0CF1659-A9F5-46F7-8B57-61FA00C2AD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E1183-013F-49FD-80CE-8B4618C7E3F0}" type="datetimeFigureOut">
              <a:rPr lang="ar-SA" smtClean="0"/>
              <a:t>26/03/44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724D123-A7B0-4D50-AA4E-2CCAB97A3E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E3C92C5-89FD-4BE1-90E8-154C53B683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55468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4" r:id="rId2"/>
    <p:sldLayoutId id="2147483688" r:id="rId3"/>
    <p:sldLayoutId id="2147483652" r:id="rId4"/>
    <p:sldLayoutId id="2147483687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6" r:id="rId12"/>
    <p:sldLayoutId id="2147483689" r:id="rId13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2015732"/>
            <a:ext cx="12192000" cy="4118829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/>
          <a:srcRect t="2769" b="-2769"/>
          <a:stretch/>
        </p:blipFill>
        <p:spPr>
          <a:xfrm>
            <a:off x="0" y="6135624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34696" y="804519"/>
            <a:ext cx="9520158" cy="10492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6" y="2015732"/>
            <a:ext cx="9520158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94AC5F-1EEE-4CA8-8203-F7F5D9C2EA60}" type="datetimeFigureOut">
              <a:rPr lang="ar-SA" smtClean="0"/>
              <a:t>17/10/43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4695" y="329307"/>
            <a:ext cx="5855719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0ED54DD8-5B0F-40A0-9E58-77F9C6BB9BA4}" type="slidenum">
              <a:rPr lang="ar-SA" smtClean="0"/>
              <a:t>‹#›</a:t>
            </a:fld>
            <a:endParaRPr lang="ar-SA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6141705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302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32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EBEAEE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ing Soon"/>
              <a:buNone/>
              <a:defRPr sz="2800" b="1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ing Soon"/>
              <a:buNone/>
              <a:defRPr sz="2800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ing Soon"/>
              <a:buNone/>
              <a:defRPr sz="2800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ing Soon"/>
              <a:buNone/>
              <a:defRPr sz="2800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ing Soon"/>
              <a:buNone/>
              <a:defRPr sz="2800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ing Soon"/>
              <a:buNone/>
              <a:defRPr sz="2800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ing Soon"/>
              <a:buNone/>
              <a:defRPr sz="2800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ing Soon"/>
              <a:buNone/>
              <a:defRPr sz="2800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ing Soon"/>
              <a:buNone/>
              <a:defRPr sz="2800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69" r:id="rId2"/>
    <p:sldLayoutId id="2147483650" r:id="rId3"/>
    <p:sldLayoutId id="2147483690" r:id="rId4"/>
    <p:sldLayoutId id="2147483691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.png"/><Relationship Id="rId55" Type="http://schemas.openxmlformats.org/officeDocument/2006/relationships/image" Target="../media/image24.png"/><Relationship Id="rId84" Type="http://schemas.openxmlformats.org/officeDocument/2006/relationships/slide" Target="slide70.xml"/><Relationship Id="rId89" Type="http://schemas.openxmlformats.org/officeDocument/2006/relationships/slide" Target="slide10.xml"/><Relationship Id="rId97" Type="http://schemas.openxmlformats.org/officeDocument/2006/relationships/slide" Target="slide3.xml"/><Relationship Id="rId7" Type="http://schemas.openxmlformats.org/officeDocument/2006/relationships/image" Target="../media/image9.png"/><Relationship Id="rId71" Type="http://schemas.openxmlformats.org/officeDocument/2006/relationships/image" Target="../media/image20.png"/><Relationship Id="rId92" Type="http://schemas.openxmlformats.org/officeDocument/2006/relationships/slide" Target="slide15.xml"/><Relationship Id="rId2" Type="http://schemas.openxmlformats.org/officeDocument/2006/relationships/image" Target="../media/image4.png"/><Relationship Id="rId54" Type="http://schemas.openxmlformats.org/officeDocument/2006/relationships/slide" Target="slide40.xml"/><Relationship Id="rId70" Type="http://schemas.openxmlformats.org/officeDocument/2006/relationships/image" Target="../media/image260.png"/><Relationship Id="rId83" Type="http://schemas.openxmlformats.org/officeDocument/2006/relationships/image" Target="../media/image21.png"/><Relationship Id="rId88" Type="http://schemas.openxmlformats.org/officeDocument/2006/relationships/slide" Target="slide8.xml"/><Relationship Id="rId91" Type="http://schemas.openxmlformats.org/officeDocument/2006/relationships/slide" Target="slide12.xml"/><Relationship Id="rId96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3" Type="http://schemas.openxmlformats.org/officeDocument/2006/relationships/image" Target="../media/image18.png"/><Relationship Id="rId87" Type="http://schemas.openxmlformats.org/officeDocument/2006/relationships/slide" Target="slide9.xml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57" Type="http://schemas.openxmlformats.org/officeDocument/2006/relationships/image" Target="../media/image19.png"/><Relationship Id="rId82" Type="http://schemas.openxmlformats.org/officeDocument/2006/relationships/image" Target="../media/image221.png"/><Relationship Id="rId90" Type="http://schemas.openxmlformats.org/officeDocument/2006/relationships/slide" Target="slide11.xml"/><Relationship Id="rId95" Type="http://schemas.openxmlformats.org/officeDocument/2006/relationships/slide" Target="slide2.xml"/><Relationship Id="rId10" Type="http://schemas.openxmlformats.org/officeDocument/2006/relationships/image" Target="../media/image12.png"/><Relationship Id="rId52" Type="http://schemas.openxmlformats.org/officeDocument/2006/relationships/image" Target="../media/image220.png"/><Relationship Id="rId81" Type="http://schemas.openxmlformats.org/officeDocument/2006/relationships/slide" Target="slide60.xml"/><Relationship Id="rId86" Type="http://schemas.openxmlformats.org/officeDocument/2006/relationships/slide" Target="slide4.xml"/><Relationship Id="rId94" Type="http://schemas.openxmlformats.org/officeDocument/2006/relationships/image" Target="../media/image22.png"/><Relationship Id="rId4" Type="http://schemas.openxmlformats.org/officeDocument/2006/relationships/image" Target="../media/image6.png"/><Relationship Id="rId9" Type="http://schemas.openxmlformats.org/officeDocument/2006/relationships/image" Target="../media/image11.gif"/><Relationship Id="rId14" Type="http://schemas.openxmlformats.org/officeDocument/2006/relationships/image" Target="../media/image16.png"/><Relationship Id="rId56" Type="http://schemas.openxmlformats.org/officeDocument/2006/relationships/slide" Target="slide7.xml"/><Relationship Id="rId69" Type="http://schemas.openxmlformats.org/officeDocument/2006/relationships/slide" Target="slide34.xml"/><Relationship Id="rId8" Type="http://schemas.openxmlformats.org/officeDocument/2006/relationships/image" Target="../media/image10.png"/><Relationship Id="rId51" Type="http://schemas.openxmlformats.org/officeDocument/2006/relationships/slide" Target="slide39.xml"/><Relationship Id="rId85" Type="http://schemas.openxmlformats.org/officeDocument/2006/relationships/image" Target="../media/image222.png"/><Relationship Id="rId93" Type="http://schemas.openxmlformats.org/officeDocument/2006/relationships/slide" Target="slide16.xml"/><Relationship Id="rId98" Type="http://schemas.openxmlformats.org/officeDocument/2006/relationships/image" Target="../media/image25.png"/><Relationship Id="rId3" Type="http://schemas.openxmlformats.org/officeDocument/2006/relationships/image" Target="../media/image5.png"/><Relationship Id="rId12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png"/><Relationship Id="rId5" Type="http://schemas.openxmlformats.org/officeDocument/2006/relationships/image" Target="../media/image10.pn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4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0.png"/><Relationship Id="rId7" Type="http://schemas.openxmlformats.org/officeDocument/2006/relationships/image" Target="../media/image57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6.png"/><Relationship Id="rId5" Type="http://schemas.openxmlformats.org/officeDocument/2006/relationships/image" Target="../media/image55.gif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hyperlink" Target="https://t.me/hebamaz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40.png"/><Relationship Id="rId4" Type="http://schemas.openxmlformats.org/officeDocument/2006/relationships/customXml" Target="../ink/ink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1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1.jpe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7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9.png"/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12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.png"/><Relationship Id="rId11" Type="http://schemas.openxmlformats.org/officeDocument/2006/relationships/image" Target="../media/image37.jpg"/><Relationship Id="rId5" Type="http://schemas.openxmlformats.org/officeDocument/2006/relationships/image" Target="../media/image35.png"/><Relationship Id="rId10" Type="http://schemas.openxmlformats.org/officeDocument/2006/relationships/image" Target="../media/image36.png"/><Relationship Id="rId4" Type="http://schemas.openxmlformats.org/officeDocument/2006/relationships/image" Target="../media/image6.png"/><Relationship Id="rId9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32.png"/><Relationship Id="rId5" Type="http://schemas.openxmlformats.org/officeDocument/2006/relationships/image" Target="../media/image370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15.png"/><Relationship Id="rId18" Type="http://schemas.openxmlformats.org/officeDocument/2006/relationships/image" Target="../media/image470.png"/><Relationship Id="rId3" Type="http://schemas.openxmlformats.org/officeDocument/2006/relationships/image" Target="../media/image5.png"/><Relationship Id="rId7" Type="http://schemas.openxmlformats.org/officeDocument/2006/relationships/image" Target="../media/image420.png"/><Relationship Id="rId12" Type="http://schemas.openxmlformats.org/officeDocument/2006/relationships/image" Target="../media/image14.png"/><Relationship Id="rId17" Type="http://schemas.openxmlformats.org/officeDocument/2006/relationships/image" Target="../media/image10.png"/><Relationship Id="rId2" Type="http://schemas.openxmlformats.org/officeDocument/2006/relationships/image" Target="../media/image34.png"/><Relationship Id="rId16" Type="http://schemas.openxmlformats.org/officeDocument/2006/relationships/image" Target="../media/image460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10.png"/><Relationship Id="rId11" Type="http://schemas.openxmlformats.org/officeDocument/2006/relationships/image" Target="../media/image13.png"/><Relationship Id="rId5" Type="http://schemas.openxmlformats.org/officeDocument/2006/relationships/image" Target="../media/image400.png"/><Relationship Id="rId15" Type="http://schemas.openxmlformats.org/officeDocument/2006/relationships/hyperlink" Target="https://marafei.net/Reflection/" TargetMode="External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441.png"/><Relationship Id="rId1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60.png"/><Relationship Id="rId5" Type="http://schemas.openxmlformats.org/officeDocument/2006/relationships/customXml" Target="../ink/ink1.xml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صورة 30" descr="صورة تحتوي على خشبي, خشب&#10;&#10;تم إنشاء الوصف تلقائياً">
            <a:extLst>
              <a:ext uri="{FF2B5EF4-FFF2-40B4-BE49-F238E27FC236}">
                <a16:creationId xmlns:a16="http://schemas.microsoft.com/office/drawing/2014/main" id="{BA053DD0-11BF-4FAC-A455-B61DE82061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1"/>
          <a:stretch/>
        </p:blipFill>
        <p:spPr>
          <a:xfrm>
            <a:off x="-25453" y="1"/>
            <a:ext cx="12192000" cy="6859124"/>
          </a:xfrm>
          <a:prstGeom prst="rect">
            <a:avLst/>
          </a:prstGeom>
        </p:spPr>
      </p:pic>
      <p:pic>
        <p:nvPicPr>
          <p:cNvPr id="14" name="Google Shape;54;p13">
            <a:extLst>
              <a:ext uri="{FF2B5EF4-FFF2-40B4-BE49-F238E27FC236}">
                <a16:creationId xmlns:a16="http://schemas.microsoft.com/office/drawing/2014/main" id="{07EE2A0E-B743-4DDB-BF48-BF04E8CEAEB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30011" y="5450482"/>
            <a:ext cx="6675549" cy="108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1658" y="-1330814"/>
            <a:ext cx="1299526" cy="2227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65;p13">
            <a:extLst>
              <a:ext uri="{FF2B5EF4-FFF2-40B4-BE49-F238E27FC236}">
                <a16:creationId xmlns:a16="http://schemas.microsoft.com/office/drawing/2014/main" id="{9C6E0A12-5BE5-4137-A511-8F813A09B9E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18849" b="21118"/>
          <a:stretch/>
        </p:blipFill>
        <p:spPr>
          <a:xfrm>
            <a:off x="589679" y="5450481"/>
            <a:ext cx="3614851" cy="108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83;p13">
            <a:extLst>
              <a:ext uri="{FF2B5EF4-FFF2-40B4-BE49-F238E27FC236}">
                <a16:creationId xmlns:a16="http://schemas.microsoft.com/office/drawing/2014/main" id="{B286C1AC-A6E8-4DFB-A5BF-1857204FAD8A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709432">
            <a:off x="7641219" y="5640346"/>
            <a:ext cx="796215" cy="1005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81;p13">
            <a:extLst>
              <a:ext uri="{FF2B5EF4-FFF2-40B4-BE49-F238E27FC236}">
                <a16:creationId xmlns:a16="http://schemas.microsoft.com/office/drawing/2014/main" id="{EA8EB2B8-E695-4BFF-9814-5E4E9DF537F4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889158">
            <a:off x="4504037" y="5645713"/>
            <a:ext cx="756126" cy="918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82;p13">
            <a:extLst>
              <a:ext uri="{FF2B5EF4-FFF2-40B4-BE49-F238E27FC236}">
                <a16:creationId xmlns:a16="http://schemas.microsoft.com/office/drawing/2014/main" id="{38D595E3-D929-4DAD-B762-F721ABFA39FF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80992">
            <a:off x="6062761" y="5595874"/>
            <a:ext cx="758652" cy="941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58;p30">
            <a:extLst>
              <a:ext uri="{FF2B5EF4-FFF2-40B4-BE49-F238E27FC236}">
                <a16:creationId xmlns:a16="http://schemas.microsoft.com/office/drawing/2014/main" id="{21D46C73-30AF-45EA-B586-38D1D13E568B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1283950" y="5497664"/>
            <a:ext cx="777022" cy="495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555;p102">
            <a:extLst>
              <a:ext uri="{FF2B5EF4-FFF2-40B4-BE49-F238E27FC236}">
                <a16:creationId xmlns:a16="http://schemas.microsoft.com/office/drawing/2014/main" id="{C143B2BC-9E6F-441C-B7B3-647E8B3368A2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r="23359"/>
          <a:stretch/>
        </p:blipFill>
        <p:spPr>
          <a:xfrm>
            <a:off x="11363" y="2835258"/>
            <a:ext cx="1287925" cy="235445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مربع نص 31">
            <a:extLst>
              <a:ext uri="{FF2B5EF4-FFF2-40B4-BE49-F238E27FC236}">
                <a16:creationId xmlns:a16="http://schemas.microsoft.com/office/drawing/2014/main" id="{A7334FD8-A35C-4A76-A87E-BD08EC74B3B3}"/>
              </a:ext>
            </a:extLst>
          </p:cNvPr>
          <p:cNvSpPr txBox="1"/>
          <p:nvPr/>
        </p:nvSpPr>
        <p:spPr>
          <a:xfrm>
            <a:off x="8537685" y="692617"/>
            <a:ext cx="170261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dirty="0">
                <a:solidFill>
                  <a:schemeClr val="bg1"/>
                </a:solidFill>
                <a:latin typeface="29LT Kaff Black" panose="00000A00000000000000" pitchFamily="2" charset="-78"/>
                <a:cs typeface="29LT Kaff Black" panose="00000A00000000000000" pitchFamily="2" charset="-78"/>
              </a:rPr>
              <a:t>اليوم</a:t>
            </a:r>
            <a:r>
              <a:rPr lang="ar-SA" dirty="0">
                <a:latin typeface="29LT Kaff Black" panose="00000A00000000000000" pitchFamily="2" charset="-78"/>
                <a:cs typeface="29LT Kaff Black" panose="00000A00000000000000" pitchFamily="2" charset="-78"/>
              </a:rPr>
              <a:t>:: </a:t>
            </a:r>
            <a:r>
              <a:rPr lang="ar-SA" dirty="0">
                <a:solidFill>
                  <a:srgbClr val="FFFF00"/>
                </a:solidFill>
                <a:latin typeface="29LT Kaff Black" panose="00000A00000000000000" pitchFamily="2" charset="-78"/>
                <a:cs typeface="29LT Kaff Black" panose="00000A00000000000000" pitchFamily="2" charset="-78"/>
              </a:rPr>
              <a:t>الأحد</a:t>
            </a: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4CEE944D-D534-4830-AE7B-EB302AAE71FF}"/>
              </a:ext>
            </a:extLst>
          </p:cNvPr>
          <p:cNvSpPr txBox="1"/>
          <p:nvPr/>
        </p:nvSpPr>
        <p:spPr>
          <a:xfrm>
            <a:off x="6012250" y="708220"/>
            <a:ext cx="255661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dirty="0">
                <a:solidFill>
                  <a:schemeClr val="bg1"/>
                </a:solidFill>
                <a:latin typeface="29LT Kaff Black" panose="00000A00000000000000" pitchFamily="2" charset="-78"/>
                <a:cs typeface="29LT Kaff Black" panose="00000A00000000000000" pitchFamily="2" charset="-78"/>
              </a:rPr>
              <a:t>التاريخ</a:t>
            </a:r>
            <a:r>
              <a:rPr lang="ar-SA" dirty="0">
                <a:solidFill>
                  <a:schemeClr val="bg1"/>
                </a:solidFill>
              </a:rPr>
              <a:t>: </a:t>
            </a:r>
            <a:r>
              <a:rPr lang="ar-SA" dirty="0">
                <a:solidFill>
                  <a:srgbClr val="FFFF00"/>
                </a:solidFill>
                <a:latin typeface="29LT Kaff Semi Bold" panose="00000700000000000000" pitchFamily="2" charset="-78"/>
                <a:cs typeface="29LT Kaff Semi Bold" panose="00000700000000000000" pitchFamily="2" charset="-78"/>
              </a:rPr>
              <a:t>27 / 3 / 1444هـ</a:t>
            </a: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2CEFDC4E-1398-4B84-AC04-DE911339B0F6}"/>
              </a:ext>
            </a:extLst>
          </p:cNvPr>
          <p:cNvSpPr txBox="1"/>
          <p:nvPr/>
        </p:nvSpPr>
        <p:spPr>
          <a:xfrm>
            <a:off x="1860863" y="695533"/>
            <a:ext cx="4380964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dirty="0">
                <a:solidFill>
                  <a:schemeClr val="bg1"/>
                </a:solidFill>
                <a:latin typeface="29LT Kaff Black" panose="00000A00000000000000" pitchFamily="2" charset="-78"/>
                <a:cs typeface="29LT Kaff Black" panose="00000A00000000000000" pitchFamily="2" charset="-78"/>
              </a:rPr>
              <a:t>عنوان الدرس: </a:t>
            </a:r>
            <a:r>
              <a:rPr lang="ar-SA" sz="2000" dirty="0">
                <a:solidFill>
                  <a:srgbClr val="FFFF00"/>
                </a:solidFill>
                <a:latin typeface="29LT Kaff Black" panose="00000A00000000000000" pitchFamily="2" charset="-78"/>
                <a:cs typeface="29LT Kaff Black" panose="00000A00000000000000" pitchFamily="2" charset="-78"/>
              </a:rPr>
              <a:t>الانعكاس</a:t>
            </a: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C8204058-FE4A-45B2-BEED-90C03E99BEC0}"/>
              </a:ext>
            </a:extLst>
          </p:cNvPr>
          <p:cNvSpPr txBox="1"/>
          <p:nvPr/>
        </p:nvSpPr>
        <p:spPr>
          <a:xfrm>
            <a:off x="10683859" y="1484448"/>
            <a:ext cx="152925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400" dirty="0">
                <a:solidFill>
                  <a:schemeClr val="bg1"/>
                </a:solidFill>
                <a:latin typeface="29LT Kaff Black" panose="00000A00000000000000" pitchFamily="2" charset="-78"/>
                <a:cs typeface="29LT Kaff Black" panose="00000A00000000000000" pitchFamily="2" charset="-78"/>
              </a:rPr>
              <a:t>دائرة التعلم</a:t>
            </a: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0512C34B-1920-418C-9419-CB6E395CD6AB}"/>
              </a:ext>
            </a:extLst>
          </p:cNvPr>
          <p:cNvSpPr txBox="1"/>
          <p:nvPr/>
        </p:nvSpPr>
        <p:spPr>
          <a:xfrm>
            <a:off x="10524692" y="357434"/>
            <a:ext cx="1617187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1400" dirty="0">
                <a:solidFill>
                  <a:schemeClr val="bg1"/>
                </a:solidFill>
                <a:latin typeface="29LT Kaff Black" panose="00000A00000000000000" pitchFamily="2" charset="-78"/>
                <a:cs typeface="29LT Kaff Black" panose="00000A00000000000000" pitchFamily="2" charset="-78"/>
              </a:rPr>
              <a:t>القوانين الصفية</a:t>
            </a:r>
          </a:p>
        </p:txBody>
      </p:sp>
      <p:pic>
        <p:nvPicPr>
          <p:cNvPr id="37" name="Picture 8">
            <a:extLst>
              <a:ext uri="{FF2B5EF4-FFF2-40B4-BE49-F238E27FC236}">
                <a16:creationId xmlns:a16="http://schemas.microsoft.com/office/drawing/2014/main" id="{EFA1CE13-B245-49D6-8F51-CDAE6DB0BA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124" y="4211868"/>
            <a:ext cx="601755" cy="58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7" name="مجموعة 86">
            <a:extLst>
              <a:ext uri="{FF2B5EF4-FFF2-40B4-BE49-F238E27FC236}">
                <a16:creationId xmlns:a16="http://schemas.microsoft.com/office/drawing/2014/main" id="{BEDB63C4-EED5-4776-AAAD-C3BD355E1A43}"/>
              </a:ext>
            </a:extLst>
          </p:cNvPr>
          <p:cNvGrpSpPr/>
          <p:nvPr/>
        </p:nvGrpSpPr>
        <p:grpSpPr>
          <a:xfrm>
            <a:off x="9988926" y="4040204"/>
            <a:ext cx="2152953" cy="1830741"/>
            <a:chOff x="9986569" y="3819524"/>
            <a:chExt cx="2152953" cy="1830741"/>
          </a:xfrm>
        </p:grpSpPr>
        <p:pic>
          <p:nvPicPr>
            <p:cNvPr id="24" name="Google Shape;228;p28">
              <a:extLst>
                <a:ext uri="{FF2B5EF4-FFF2-40B4-BE49-F238E27FC236}">
                  <a16:creationId xmlns:a16="http://schemas.microsoft.com/office/drawing/2014/main" id="{D0BC7568-C751-463C-8F01-416B88C5BB1D}"/>
                </a:ext>
              </a:extLst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9986569" y="3819524"/>
              <a:ext cx="2152953" cy="18307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68;p13">
              <a:extLst>
                <a:ext uri="{FF2B5EF4-FFF2-40B4-BE49-F238E27FC236}">
                  <a16:creationId xmlns:a16="http://schemas.microsoft.com/office/drawing/2014/main" id="{F2EF8D8F-B89C-4428-A24E-ACCFCE86EFA1}"/>
                </a:ext>
              </a:extLst>
            </p:cNvPr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10759748" y="3863428"/>
              <a:ext cx="370975" cy="6329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69;p13">
              <a:extLst>
                <a:ext uri="{FF2B5EF4-FFF2-40B4-BE49-F238E27FC236}">
                  <a16:creationId xmlns:a16="http://schemas.microsoft.com/office/drawing/2014/main" id="{AD69F1FB-07BF-4843-B1AC-53EE9409A02B}"/>
                </a:ext>
              </a:extLst>
            </p:cNvPr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10475873" y="3873480"/>
              <a:ext cx="370975" cy="6329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70;p13">
              <a:extLst>
                <a:ext uri="{FF2B5EF4-FFF2-40B4-BE49-F238E27FC236}">
                  <a16:creationId xmlns:a16="http://schemas.microsoft.com/office/drawing/2014/main" id="{91C230E6-C34E-49F7-B38E-83F1EB070479}"/>
                </a:ext>
              </a:extLst>
            </p:cNvPr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10188141" y="3883532"/>
              <a:ext cx="370036" cy="6329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192;p25">
              <a:extLst>
                <a:ext uri="{FF2B5EF4-FFF2-40B4-BE49-F238E27FC236}">
                  <a16:creationId xmlns:a16="http://schemas.microsoft.com/office/drawing/2014/main" id="{92226280-8E2E-4988-BE82-80A112C9046A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 l="13689" t="32386" r="22935" b="38223"/>
            <a:stretch/>
          </p:blipFill>
          <p:spPr>
            <a:xfrm>
              <a:off x="10052585" y="5095883"/>
              <a:ext cx="1837017" cy="4626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280;p31">
              <a:extLst>
                <a:ext uri="{FF2B5EF4-FFF2-40B4-BE49-F238E27FC236}">
                  <a16:creationId xmlns:a16="http://schemas.microsoft.com/office/drawing/2014/main" id="{96CBA8E9-02DE-4343-A692-71693C65AF44}"/>
                </a:ext>
              </a:extLst>
            </p:cNvPr>
            <p:cNvPicPr preferRelativeResize="0"/>
            <p:nvPr/>
          </p:nvPicPr>
          <p:blipFill rotWithShape="1">
            <a:blip r:embed="rId13">
              <a:alphaModFix/>
            </a:blip>
            <a:srcRect l="18952" r="14055"/>
            <a:stretch/>
          </p:blipFill>
          <p:spPr>
            <a:xfrm>
              <a:off x="11414598" y="3978738"/>
              <a:ext cx="305008" cy="4626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" name="Google Shape;192;p25">
              <a:extLst>
                <a:ext uri="{FF2B5EF4-FFF2-40B4-BE49-F238E27FC236}">
                  <a16:creationId xmlns:a16="http://schemas.microsoft.com/office/drawing/2014/main" id="{2E5BB07A-0859-4BC0-BC7E-34BE680C9E64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 l="13689" t="32386" r="22935" b="38223"/>
            <a:stretch/>
          </p:blipFill>
          <p:spPr>
            <a:xfrm>
              <a:off x="10212215" y="4533121"/>
              <a:ext cx="1837017" cy="46260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9" name="مربع نص 38">
            <a:extLst>
              <a:ext uri="{FF2B5EF4-FFF2-40B4-BE49-F238E27FC236}">
                <a16:creationId xmlns:a16="http://schemas.microsoft.com/office/drawing/2014/main" id="{6FF19C9F-4727-425D-8A15-B06D22C3A997}"/>
              </a:ext>
            </a:extLst>
          </p:cNvPr>
          <p:cNvSpPr txBox="1"/>
          <p:nvPr/>
        </p:nvSpPr>
        <p:spPr>
          <a:xfrm>
            <a:off x="7720923" y="3920463"/>
            <a:ext cx="1617187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1400" dirty="0">
                <a:solidFill>
                  <a:schemeClr val="bg1"/>
                </a:solidFill>
                <a:latin typeface="29LT Kaff Black" panose="00000A00000000000000" pitchFamily="2" charset="-78"/>
                <a:cs typeface="29LT Kaff Black" panose="00000A00000000000000" pitchFamily="2" charset="-78"/>
              </a:rPr>
              <a:t>الاختيار العشوائي</a:t>
            </a:r>
          </a:p>
        </p:txBody>
      </p:sp>
      <p:pic>
        <p:nvPicPr>
          <p:cNvPr id="44" name="Google Shape;1555;p102">
            <a:extLst>
              <a:ext uri="{FF2B5EF4-FFF2-40B4-BE49-F238E27FC236}">
                <a16:creationId xmlns:a16="http://schemas.microsoft.com/office/drawing/2014/main" id="{10667D79-4572-4789-BB0F-0D99A900639F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r="23359"/>
          <a:stretch/>
        </p:blipFill>
        <p:spPr>
          <a:xfrm>
            <a:off x="-18084" y="2857785"/>
            <a:ext cx="1287925" cy="235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 descr="bean bag chair chill">
            <a:extLst>
              <a:ext uri="{FF2B5EF4-FFF2-40B4-BE49-F238E27FC236}">
                <a16:creationId xmlns:a16="http://schemas.microsoft.com/office/drawing/2014/main" id="{F9126831-D706-4C38-8EB0-88F22FB3E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2703" y="4298068"/>
            <a:ext cx="2379958" cy="237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مربع نص 78">
            <a:extLst>
              <a:ext uri="{FF2B5EF4-FFF2-40B4-BE49-F238E27FC236}">
                <a16:creationId xmlns:a16="http://schemas.microsoft.com/office/drawing/2014/main" id="{117045FF-D3C3-4B42-BBB3-95A8C0DA6608}"/>
              </a:ext>
            </a:extLst>
          </p:cNvPr>
          <p:cNvSpPr txBox="1"/>
          <p:nvPr/>
        </p:nvSpPr>
        <p:spPr>
          <a:xfrm>
            <a:off x="4995277" y="4347832"/>
            <a:ext cx="1617187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400" dirty="0">
                <a:solidFill>
                  <a:schemeClr val="bg1"/>
                </a:solidFill>
                <a:latin typeface="29LT Kaff Black" panose="00000A00000000000000" pitchFamily="2" charset="-78"/>
                <a:cs typeface="29LT Kaff Black" panose="00000A00000000000000" pitchFamily="2" charset="-78"/>
              </a:rPr>
              <a:t>المؤقت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81" name="صورة الشريحة 80">
                <a:extLst>
                  <a:ext uri="{FF2B5EF4-FFF2-40B4-BE49-F238E27FC236}">
                    <a16:creationId xmlns:a16="http://schemas.microsoft.com/office/drawing/2014/main" id="{EE8E6CAC-BE26-453A-8930-5B0658F6EDF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354391" y="4308421"/>
              <a:ext cx="857046" cy="419510"/>
            </p:xfrm>
            <a:graphic>
              <a:graphicData uri="http://schemas.microsoft.com/office/powerpoint/2016/slidezoom">
                <pslz:sldZm>
                  <pslz:sldZmObj sldId="585" cId="1682679640">
                    <pslz:zmPr id="{D6D3F384-9AC1-44D8-A4A6-CCBD4E73AFA3}" transitionDur="1000">
                      <p166:blipFill xmlns:p166="http://schemas.microsoft.com/office/powerpoint/2016/6/main">
                        <a:blip r:embed="rId1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857046" cy="41951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81" name="صورة الشريحة 80">
                <a:hlinkClick r:id="rId51" action="ppaction://hlinksldjump"/>
                <a:extLst>
                  <a:ext uri="{FF2B5EF4-FFF2-40B4-BE49-F238E27FC236}">
                    <a16:creationId xmlns:a16="http://schemas.microsoft.com/office/drawing/2014/main" id="{EE8E6CAC-BE26-453A-8930-5B0658F6EDF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4354391" y="4308421"/>
                <a:ext cx="857046" cy="41951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83" name="صورة الشريحة 82">
                <a:extLst>
                  <a:ext uri="{FF2B5EF4-FFF2-40B4-BE49-F238E27FC236}">
                    <a16:creationId xmlns:a16="http://schemas.microsoft.com/office/drawing/2014/main" id="{D4D132E4-F2F8-41CC-928A-4E4A9C5199A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362693" y="4282792"/>
              <a:ext cx="791359" cy="445139"/>
            </p:xfrm>
            <a:graphic>
              <a:graphicData uri="http://schemas.microsoft.com/office/powerpoint/2016/slidezoom">
                <pslz:sldZm>
                  <pslz:sldZmObj sldId="366" cId="347863873">
                    <pslz:zmPr id="{5FBB0F31-229C-4105-8BC3-B4133704357E}" transitionDur="1000">
                      <p166:blipFill xmlns:p166="http://schemas.microsoft.com/office/powerpoint/2016/6/main">
                        <a:blip r:embed="rId5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1359" cy="44513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83" name="صورة الشريحة 82">
                <a:hlinkClick r:id="rId54" action="ppaction://hlinksldjump"/>
                <a:extLst>
                  <a:ext uri="{FF2B5EF4-FFF2-40B4-BE49-F238E27FC236}">
                    <a16:creationId xmlns:a16="http://schemas.microsoft.com/office/drawing/2014/main" id="{D4D132E4-F2F8-41CC-928A-4E4A9C5199A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362693" y="4282792"/>
                <a:ext cx="791359" cy="44513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86" name="مربع نص 85">
            <a:extLst>
              <a:ext uri="{FF2B5EF4-FFF2-40B4-BE49-F238E27FC236}">
                <a16:creationId xmlns:a16="http://schemas.microsoft.com/office/drawing/2014/main" id="{F55AFB88-4C40-4835-9A00-89E79D89CE2D}"/>
              </a:ext>
            </a:extLst>
          </p:cNvPr>
          <p:cNvSpPr txBox="1"/>
          <p:nvPr/>
        </p:nvSpPr>
        <p:spPr>
          <a:xfrm>
            <a:off x="8713951" y="1332076"/>
            <a:ext cx="161718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accent6">
                    <a:lumMod val="60000"/>
                    <a:lumOff val="40000"/>
                  </a:schemeClr>
                </a:solidFill>
                <a:latin typeface="29LT Kaff Black" panose="00000A00000000000000" pitchFamily="2" charset="-78"/>
                <a:cs typeface="29LT Kaff Black" panose="00000A00000000000000" pitchFamily="2" charset="-78"/>
              </a:rPr>
              <a:t>نشاط افتتاحي</a:t>
            </a:r>
          </a:p>
        </p:txBody>
      </p:sp>
      <p:sp>
        <p:nvSpPr>
          <p:cNvPr id="90" name="مربع نص 89">
            <a:extLst>
              <a:ext uri="{FF2B5EF4-FFF2-40B4-BE49-F238E27FC236}">
                <a16:creationId xmlns:a16="http://schemas.microsoft.com/office/drawing/2014/main" id="{767E5F9C-6EFA-453E-9C30-1319A30D5C00}"/>
              </a:ext>
            </a:extLst>
          </p:cNvPr>
          <p:cNvSpPr txBox="1"/>
          <p:nvPr/>
        </p:nvSpPr>
        <p:spPr>
          <a:xfrm>
            <a:off x="389443" y="1270367"/>
            <a:ext cx="964087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29LT Kaff Black" panose="00000A00000000000000" pitchFamily="2" charset="-78"/>
                <a:cs typeface="29LT Kaff Black" panose="00000A00000000000000" pitchFamily="2" charset="-78"/>
              </a:rPr>
              <a:t>الواجبات</a:t>
            </a:r>
          </a:p>
        </p:txBody>
      </p:sp>
      <p:sp>
        <p:nvSpPr>
          <p:cNvPr id="51" name="مربع نص 50">
            <a:extLst>
              <a:ext uri="{FF2B5EF4-FFF2-40B4-BE49-F238E27FC236}">
                <a16:creationId xmlns:a16="http://schemas.microsoft.com/office/drawing/2014/main" id="{39AD379B-AB2B-40AD-848B-151E576FAEB5}"/>
              </a:ext>
            </a:extLst>
          </p:cNvPr>
          <p:cNvSpPr txBox="1"/>
          <p:nvPr/>
        </p:nvSpPr>
        <p:spPr>
          <a:xfrm>
            <a:off x="6983356" y="1277915"/>
            <a:ext cx="161718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accent6">
                    <a:lumMod val="60000"/>
                    <a:lumOff val="40000"/>
                  </a:schemeClr>
                </a:solidFill>
                <a:latin typeface="29LT Kaff Black" panose="00000A00000000000000" pitchFamily="2" charset="-78"/>
                <a:cs typeface="29LT Kaff Black" panose="00000A00000000000000" pitchFamily="2" charset="-78"/>
              </a:rPr>
              <a:t>فكرة الدرس</a:t>
            </a:r>
          </a:p>
        </p:txBody>
      </p:sp>
      <p:sp>
        <p:nvSpPr>
          <p:cNvPr id="53" name="مربع نص 52">
            <a:extLst>
              <a:ext uri="{FF2B5EF4-FFF2-40B4-BE49-F238E27FC236}">
                <a16:creationId xmlns:a16="http://schemas.microsoft.com/office/drawing/2014/main" id="{B69F77C2-24B2-4EF1-BF3E-96CE0CD1A222}"/>
              </a:ext>
            </a:extLst>
          </p:cNvPr>
          <p:cNvSpPr txBox="1"/>
          <p:nvPr/>
        </p:nvSpPr>
        <p:spPr>
          <a:xfrm>
            <a:off x="5323994" y="1272782"/>
            <a:ext cx="1617187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400" dirty="0">
                <a:solidFill>
                  <a:schemeClr val="accent6">
                    <a:lumMod val="60000"/>
                    <a:lumOff val="40000"/>
                  </a:schemeClr>
                </a:solidFill>
                <a:latin typeface="29LT Kaff Black" panose="00000A00000000000000" pitchFamily="2" charset="-78"/>
                <a:cs typeface="29LT Kaff Black" panose="00000A00000000000000" pitchFamily="2" charset="-78"/>
              </a:rPr>
              <a:t>استراتيجية القصة</a:t>
            </a:r>
          </a:p>
        </p:txBody>
      </p:sp>
      <p:sp>
        <p:nvSpPr>
          <p:cNvPr id="54" name="مربع نص 53">
            <a:hlinkClick r:id="rId56" action="ppaction://hlinksldjump"/>
            <a:extLst>
              <a:ext uri="{FF2B5EF4-FFF2-40B4-BE49-F238E27FC236}">
                <a16:creationId xmlns:a16="http://schemas.microsoft.com/office/drawing/2014/main" id="{9FD4EAD4-AF45-4D03-9797-5CD9891C50A3}"/>
              </a:ext>
            </a:extLst>
          </p:cNvPr>
          <p:cNvSpPr txBox="1"/>
          <p:nvPr/>
        </p:nvSpPr>
        <p:spPr>
          <a:xfrm>
            <a:off x="3806534" y="1227737"/>
            <a:ext cx="1300855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ysClr val="windowText" lastClr="000000"/>
                </a:solidFill>
                <a:latin typeface="29LT Kaff Black" panose="00000A00000000000000" pitchFamily="2" charset="-78"/>
                <a:cs typeface="29LT Kaff Black" panose="00000A00000000000000" pitchFamily="2" charset="-78"/>
              </a:rPr>
              <a:t>استعد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6" name="صورة الشريحة 35">
                <a:extLst>
                  <a:ext uri="{FF2B5EF4-FFF2-40B4-BE49-F238E27FC236}">
                    <a16:creationId xmlns:a16="http://schemas.microsoft.com/office/drawing/2014/main" id="{5C692B32-5507-49CD-81EF-AE694354CA0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42353" y="1750236"/>
              <a:ext cx="1617188" cy="909668"/>
            </p:xfrm>
            <a:graphic>
              <a:graphicData uri="http://schemas.microsoft.com/office/powerpoint/2016/slidezoom">
                <pslz:sldZm>
                  <pslz:sldZmObj sldId="565" cId="2403029266">
                    <pslz:zmPr id="{969CF4AB-6638-43D8-948F-7C25AE16AF79}" returnToParent="0" transitionDur="1000">
                      <p166:blipFill xmlns:p166="http://schemas.microsoft.com/office/powerpoint/2016/6/main">
                        <a:blip r:embed="rId5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617188" cy="90966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6" name="صورة الشريحة 35">
                <a:hlinkClick r:id="rId69" action="ppaction://hlinksldjump"/>
                <a:extLst>
                  <a:ext uri="{FF2B5EF4-FFF2-40B4-BE49-F238E27FC236}">
                    <a16:creationId xmlns:a16="http://schemas.microsoft.com/office/drawing/2014/main" id="{5C692B32-5507-49CD-81EF-AE694354CA0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-42353" y="1750236"/>
                <a:ext cx="1617188" cy="909668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1" name="صورة الشريحة 40">
                <a:extLst>
                  <a:ext uri="{FF2B5EF4-FFF2-40B4-BE49-F238E27FC236}">
                    <a16:creationId xmlns:a16="http://schemas.microsoft.com/office/drawing/2014/main" id="{32F5DC88-E083-69F0-62CF-8729C27750E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218798" y="1735431"/>
              <a:ext cx="1489656" cy="837931"/>
            </p:xfrm>
            <a:graphic>
              <a:graphicData uri="http://schemas.microsoft.com/office/powerpoint/2016/slidezoom">
                <pslz:sldZm>
                  <pslz:sldZmObj sldId="569" cId="743536021">
                    <pslz:zmPr id="{AE910D2B-3399-4271-A76C-02FD3892D6BB}" returnToParent="0" transitionDur="1000">
                      <p166:blipFill xmlns:p166="http://schemas.microsoft.com/office/powerpoint/2016/6/main">
                        <a:blip r:embed="rId7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489656" cy="83793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1" name="صورة الشريحة 40">
                <a:hlinkClick r:id="rId81" action="ppaction://hlinksldjump"/>
                <a:extLst>
                  <a:ext uri="{FF2B5EF4-FFF2-40B4-BE49-F238E27FC236}">
                    <a16:creationId xmlns:a16="http://schemas.microsoft.com/office/drawing/2014/main" id="{32F5DC88-E083-69F0-62CF-8729C27750E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7218798" y="1735431"/>
                <a:ext cx="1489656" cy="837931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3" name="صورة الشريحة 42">
                <a:extLst>
                  <a:ext uri="{FF2B5EF4-FFF2-40B4-BE49-F238E27FC236}">
                    <a16:creationId xmlns:a16="http://schemas.microsoft.com/office/drawing/2014/main" id="{99BDD6A7-B5B5-0332-1BE4-9E61ADF7F0C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417651" y="1735431"/>
              <a:ext cx="1617187" cy="909668"/>
            </p:xfrm>
            <a:graphic>
              <a:graphicData uri="http://schemas.microsoft.com/office/powerpoint/2016/slidezoom">
                <pslz:sldZm>
                  <pslz:sldZmObj sldId="547" cId="2780614532">
                    <pslz:zmPr id="{9099FDEE-1029-4969-89A0-FE10D1C0D708}" returnToParent="0" transitionDur="1000">
                      <p166:blipFill xmlns:p166="http://schemas.microsoft.com/office/powerpoint/2016/6/main">
                        <a:blip r:embed="rId8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617187" cy="90966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3" name="صورة الشريحة 42">
                <a:hlinkClick r:id="rId84" action="ppaction://hlinksldjump"/>
                <a:extLst>
                  <a:ext uri="{FF2B5EF4-FFF2-40B4-BE49-F238E27FC236}">
                    <a16:creationId xmlns:a16="http://schemas.microsoft.com/office/drawing/2014/main" id="{99BDD6A7-B5B5-0332-1BE4-9E61ADF7F0C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5417651" y="1735431"/>
                <a:ext cx="1617187" cy="909668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57" name="مربع نص 56">
            <a:hlinkClick r:id="rId86" action="ppaction://hlinksldjump"/>
            <a:extLst>
              <a:ext uri="{FF2B5EF4-FFF2-40B4-BE49-F238E27FC236}">
                <a16:creationId xmlns:a16="http://schemas.microsoft.com/office/drawing/2014/main" id="{53DFE669-EC7F-C7D7-8658-B8D3B08AAE65}"/>
              </a:ext>
            </a:extLst>
          </p:cNvPr>
          <p:cNvSpPr txBox="1"/>
          <p:nvPr/>
        </p:nvSpPr>
        <p:spPr>
          <a:xfrm>
            <a:off x="3803791" y="1711454"/>
            <a:ext cx="1300855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1400" dirty="0">
                <a:solidFill>
                  <a:sysClr val="windowText" lastClr="000000"/>
                </a:solidFill>
                <a:latin typeface="29LT Kaff Black" panose="00000A00000000000000" pitchFamily="2" charset="-78"/>
                <a:cs typeface="29LT Kaff Black" panose="00000A00000000000000" pitchFamily="2" charset="-78"/>
              </a:rPr>
              <a:t>نشاط تمهيدي</a:t>
            </a:r>
          </a:p>
        </p:txBody>
      </p:sp>
      <p:sp>
        <p:nvSpPr>
          <p:cNvPr id="58" name="مربع نص 57">
            <a:hlinkClick r:id="rId87" action="ppaction://hlinksldjump"/>
            <a:extLst>
              <a:ext uri="{FF2B5EF4-FFF2-40B4-BE49-F238E27FC236}">
                <a16:creationId xmlns:a16="http://schemas.microsoft.com/office/drawing/2014/main" id="{E40B9832-E4AF-5183-01E4-F3DBD87DC01E}"/>
              </a:ext>
            </a:extLst>
          </p:cNvPr>
          <p:cNvSpPr txBox="1"/>
          <p:nvPr/>
        </p:nvSpPr>
        <p:spPr>
          <a:xfrm>
            <a:off x="3782426" y="2150417"/>
            <a:ext cx="1300855" cy="276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1200" dirty="0">
                <a:solidFill>
                  <a:sysClr val="windowText" lastClr="000000"/>
                </a:solidFill>
                <a:latin typeface="29LT Kaff Black" panose="00000A00000000000000" pitchFamily="2" charset="-78"/>
                <a:cs typeface="29LT Kaff Black" panose="00000A00000000000000" pitchFamily="2" charset="-78"/>
                <a:hlinkClick r:id="rId88" action="ppaction://hlinksldjump"/>
              </a:rPr>
              <a:t>تعريف</a:t>
            </a:r>
            <a:r>
              <a:rPr lang="ar-SA" sz="1200" dirty="0">
                <a:solidFill>
                  <a:sysClr val="windowText" lastClr="000000"/>
                </a:solidFill>
                <a:latin typeface="29LT Kaff Black" panose="00000A00000000000000" pitchFamily="2" charset="-78"/>
                <a:cs typeface="29LT Kaff Black" panose="00000A00000000000000" pitchFamily="2" charset="-78"/>
              </a:rPr>
              <a:t> الخصائص</a:t>
            </a:r>
          </a:p>
        </p:txBody>
      </p:sp>
      <p:sp>
        <p:nvSpPr>
          <p:cNvPr id="59" name="مربع نص 58">
            <a:hlinkClick r:id="rId87" action="ppaction://hlinksldjump"/>
            <a:extLst>
              <a:ext uri="{FF2B5EF4-FFF2-40B4-BE49-F238E27FC236}">
                <a16:creationId xmlns:a16="http://schemas.microsoft.com/office/drawing/2014/main" id="{ECFEF586-B855-92FA-76DE-3BCA4A2E8A1B}"/>
              </a:ext>
            </a:extLst>
          </p:cNvPr>
          <p:cNvSpPr txBox="1"/>
          <p:nvPr/>
        </p:nvSpPr>
        <p:spPr>
          <a:xfrm>
            <a:off x="3775897" y="2571611"/>
            <a:ext cx="1300855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ysClr val="windowText" lastClr="000000"/>
                </a:solidFill>
                <a:latin typeface="29LT Kaff Black" panose="00000A00000000000000" pitchFamily="2" charset="-78"/>
                <a:cs typeface="29LT Kaff Black" panose="00000A00000000000000" pitchFamily="2" charset="-78"/>
              </a:rPr>
              <a:t>مثال</a:t>
            </a:r>
          </a:p>
        </p:txBody>
      </p:sp>
      <p:sp>
        <p:nvSpPr>
          <p:cNvPr id="60" name="مربع نص 59">
            <a:hlinkClick r:id="rId89" action="ppaction://hlinksldjump"/>
            <a:extLst>
              <a:ext uri="{FF2B5EF4-FFF2-40B4-BE49-F238E27FC236}">
                <a16:creationId xmlns:a16="http://schemas.microsoft.com/office/drawing/2014/main" id="{EA103D8D-896B-E3ED-0BE4-BC43C4DA61F7}"/>
              </a:ext>
            </a:extLst>
          </p:cNvPr>
          <p:cNvSpPr txBox="1"/>
          <p:nvPr/>
        </p:nvSpPr>
        <p:spPr>
          <a:xfrm>
            <a:off x="3782426" y="3040103"/>
            <a:ext cx="1300855" cy="307777"/>
          </a:xfrm>
          <a:prstGeom prst="rect">
            <a:avLst/>
          </a:prstGeom>
          <a:solidFill>
            <a:srgbClr val="B15DB7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1400" dirty="0">
                <a:solidFill>
                  <a:sysClr val="windowText" lastClr="000000"/>
                </a:solidFill>
                <a:latin typeface="29LT Kaff Black" panose="00000A00000000000000" pitchFamily="2" charset="-78"/>
                <a:cs typeface="29LT Kaff Black" panose="00000A00000000000000" pitchFamily="2" charset="-78"/>
              </a:rPr>
              <a:t>قيمة اليوم</a:t>
            </a:r>
          </a:p>
        </p:txBody>
      </p:sp>
      <p:sp>
        <p:nvSpPr>
          <p:cNvPr id="61" name="مربع نص 60">
            <a:hlinkClick r:id="rId90" action="ppaction://hlinksldjump"/>
            <a:extLst>
              <a:ext uri="{FF2B5EF4-FFF2-40B4-BE49-F238E27FC236}">
                <a16:creationId xmlns:a16="http://schemas.microsoft.com/office/drawing/2014/main" id="{96F7D881-625B-6535-DF2E-50258CED0168}"/>
              </a:ext>
            </a:extLst>
          </p:cNvPr>
          <p:cNvSpPr txBox="1"/>
          <p:nvPr/>
        </p:nvSpPr>
        <p:spPr>
          <a:xfrm>
            <a:off x="2303241" y="1203282"/>
            <a:ext cx="1300855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1400" dirty="0">
                <a:solidFill>
                  <a:sysClr val="windowText" lastClr="000000"/>
                </a:solidFill>
                <a:latin typeface="29LT Kaff Black" panose="00000A00000000000000" pitchFamily="2" charset="-78"/>
                <a:cs typeface="29LT Kaff Black" panose="00000A00000000000000" pitchFamily="2" charset="-78"/>
              </a:rPr>
              <a:t>تأكد من فهمك</a:t>
            </a:r>
          </a:p>
        </p:txBody>
      </p:sp>
      <p:sp>
        <p:nvSpPr>
          <p:cNvPr id="62" name="مربع نص 61">
            <a:hlinkClick r:id="rId91" action="ppaction://hlinksldjump"/>
            <a:extLst>
              <a:ext uri="{FF2B5EF4-FFF2-40B4-BE49-F238E27FC236}">
                <a16:creationId xmlns:a16="http://schemas.microsoft.com/office/drawing/2014/main" id="{D5358657-C9E9-9BEE-764E-E76F18D2E0C0}"/>
              </a:ext>
            </a:extLst>
          </p:cNvPr>
          <p:cNvSpPr txBox="1"/>
          <p:nvPr/>
        </p:nvSpPr>
        <p:spPr>
          <a:xfrm>
            <a:off x="2300498" y="1639701"/>
            <a:ext cx="1300855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1600" dirty="0">
                <a:solidFill>
                  <a:sysClr val="windowText" lastClr="000000"/>
                </a:solidFill>
                <a:latin typeface="29LT Kaff Black" panose="00000A00000000000000" pitchFamily="2" charset="-78"/>
                <a:cs typeface="29LT Kaff Black" panose="00000A00000000000000" pitchFamily="2" charset="-78"/>
              </a:rPr>
              <a:t>تدرب</a:t>
            </a:r>
          </a:p>
        </p:txBody>
      </p:sp>
      <p:sp>
        <p:nvSpPr>
          <p:cNvPr id="63" name="مربع نص 62">
            <a:hlinkClick r:id="rId92" action="ppaction://hlinksldjump"/>
            <a:extLst>
              <a:ext uri="{FF2B5EF4-FFF2-40B4-BE49-F238E27FC236}">
                <a16:creationId xmlns:a16="http://schemas.microsoft.com/office/drawing/2014/main" id="{9261952B-0A27-82AB-3ADD-DCC3BF2FB8C3}"/>
              </a:ext>
            </a:extLst>
          </p:cNvPr>
          <p:cNvSpPr txBox="1"/>
          <p:nvPr/>
        </p:nvSpPr>
        <p:spPr>
          <a:xfrm>
            <a:off x="2279133" y="2078664"/>
            <a:ext cx="1300855" cy="338554"/>
          </a:xfrm>
          <a:prstGeom prst="rect">
            <a:avLst/>
          </a:prstGeom>
          <a:solidFill>
            <a:srgbClr val="CC3399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1600" dirty="0">
                <a:solidFill>
                  <a:sysClr val="windowText" lastClr="000000"/>
                </a:solidFill>
                <a:latin typeface="29LT Kaff Black" panose="00000A00000000000000" pitchFamily="2" charset="-78"/>
                <a:cs typeface="29LT Kaff Black" panose="00000A00000000000000" pitchFamily="2" charset="-78"/>
              </a:rPr>
              <a:t>تقويم ختامي</a:t>
            </a:r>
          </a:p>
        </p:txBody>
      </p:sp>
      <p:sp>
        <p:nvSpPr>
          <p:cNvPr id="64" name="مربع نص 63">
            <a:hlinkClick r:id="rId93" action="ppaction://hlinksldjump"/>
            <a:extLst>
              <a:ext uri="{FF2B5EF4-FFF2-40B4-BE49-F238E27FC236}">
                <a16:creationId xmlns:a16="http://schemas.microsoft.com/office/drawing/2014/main" id="{27B38D09-801F-8528-C536-AAB475EA71B6}"/>
              </a:ext>
            </a:extLst>
          </p:cNvPr>
          <p:cNvSpPr txBox="1"/>
          <p:nvPr/>
        </p:nvSpPr>
        <p:spPr>
          <a:xfrm>
            <a:off x="2272604" y="2547156"/>
            <a:ext cx="1300855" cy="27699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1200" dirty="0">
                <a:solidFill>
                  <a:sysClr val="windowText" lastClr="000000"/>
                </a:solidFill>
                <a:latin typeface="29LT Kaff Black" panose="00000A00000000000000" pitchFamily="2" charset="-78"/>
                <a:cs typeface="29LT Kaff Black" panose="00000A00000000000000" pitchFamily="2" charset="-78"/>
              </a:rPr>
              <a:t>الدقيقة الواحدة</a:t>
            </a:r>
          </a:p>
        </p:txBody>
      </p:sp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15" name="صورة الشريحة 14">
                <a:extLst>
                  <a:ext uri="{FF2B5EF4-FFF2-40B4-BE49-F238E27FC236}">
                    <a16:creationId xmlns:a16="http://schemas.microsoft.com/office/drawing/2014/main" id="{54A975EB-79EF-430C-971D-44F92007A39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20703916"/>
                  </p:ext>
                </p:extLst>
              </p:nvPr>
            </p:nvGraphicFramePr>
            <p:xfrm>
              <a:off x="10892230" y="727932"/>
              <a:ext cx="1157113" cy="650876"/>
            </p:xfrm>
            <a:graphic>
              <a:graphicData uri="http://schemas.microsoft.com/office/powerpoint/2016/slidezoom">
                <pslz:sldZm>
                  <pslz:sldZmObj sldId="306" cId="3322720072">
                    <pslz:zmPr id="{A1307A0B-D8E1-4F3C-87F8-287AAD7C2E34}" returnToParent="0" transitionDur="1000">
                      <p166:blipFill xmlns:p166="http://schemas.microsoft.com/office/powerpoint/2016/6/main">
                        <a:blip r:embed="rId9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157113" cy="65087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15" name="صورة الشريحة 14">
                <a:hlinkClick r:id="rId95" action="ppaction://hlinksldjump"/>
                <a:extLst>
                  <a:ext uri="{FF2B5EF4-FFF2-40B4-BE49-F238E27FC236}">
                    <a16:creationId xmlns:a16="http://schemas.microsoft.com/office/drawing/2014/main" id="{54A975EB-79EF-430C-971D-44F92007A39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10892230" y="727932"/>
                <a:ext cx="1157113" cy="65087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17" name="صورة الشريحة 16">
                <a:extLst>
                  <a:ext uri="{FF2B5EF4-FFF2-40B4-BE49-F238E27FC236}">
                    <a16:creationId xmlns:a16="http://schemas.microsoft.com/office/drawing/2014/main" id="{C1D69C14-3B17-81DE-411B-F9F22FD6DA9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79930948"/>
                  </p:ext>
                </p:extLst>
              </p:nvPr>
            </p:nvGraphicFramePr>
            <p:xfrm>
              <a:off x="10892230" y="1846182"/>
              <a:ext cx="1130848" cy="636102"/>
            </p:xfrm>
            <a:graphic>
              <a:graphicData uri="http://schemas.microsoft.com/office/powerpoint/2016/slidezoom">
                <pslz:sldZm>
                  <pslz:sldZmObj sldId="586" cId="547031072">
                    <pslz:zmPr id="{5545BA64-62F1-40A2-8884-B8F184EF5ECE}" returnToParent="0" transitionDur="1000">
                      <p166:blipFill xmlns:p166="http://schemas.microsoft.com/office/powerpoint/2016/6/main">
                        <a:blip r:embed="rId9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130848" cy="63610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17" name="صورة الشريحة 16">
                <a:hlinkClick r:id="rId97" action="ppaction://hlinksldjump"/>
                <a:extLst>
                  <a:ext uri="{FF2B5EF4-FFF2-40B4-BE49-F238E27FC236}">
                    <a16:creationId xmlns:a16="http://schemas.microsoft.com/office/drawing/2014/main" id="{C1D69C14-3B17-81DE-411B-F9F22FD6DA9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10892230" y="1846182"/>
                <a:ext cx="1130848" cy="63610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23" name="صورة الشريحة 22">
                <a:extLst>
                  <a:ext uri="{FF2B5EF4-FFF2-40B4-BE49-F238E27FC236}">
                    <a16:creationId xmlns:a16="http://schemas.microsoft.com/office/drawing/2014/main" id="{D1811D45-5316-D003-A0C1-BD848718FF9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80095838"/>
                  </p:ext>
                </p:extLst>
              </p:nvPr>
            </p:nvGraphicFramePr>
            <p:xfrm>
              <a:off x="8879030" y="1718619"/>
              <a:ext cx="1487762" cy="836866"/>
            </p:xfrm>
            <a:graphic>
              <a:graphicData uri="http://schemas.microsoft.com/office/powerpoint/2016/slidezoom">
                <pslz:sldZm>
                  <pslz:sldZmObj sldId="567" cId="1637789957">
                    <pslz:zmPr id="{0FFD82C6-8B97-475C-8F19-0226CD71C892}" returnToParent="0" transitionDur="1000">
                      <p166:blipFill xmlns:p166="http://schemas.microsoft.com/office/powerpoint/2016/6/main">
                        <a:blip r:embed="rId9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487762" cy="83686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23" name="صورة الشريحة 22">
                <a:hlinkClick r:id="rId86" action="ppaction://hlinksldjump"/>
                <a:extLst>
                  <a:ext uri="{FF2B5EF4-FFF2-40B4-BE49-F238E27FC236}">
                    <a16:creationId xmlns:a16="http://schemas.microsoft.com/office/drawing/2014/main" id="{D1811D45-5316-D003-A0C1-BD848718FF9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8879030" y="1718619"/>
                <a:ext cx="1487762" cy="83686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848361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صورة 30">
            <a:extLst>
              <a:ext uri="{FF2B5EF4-FFF2-40B4-BE49-F238E27FC236}">
                <a16:creationId xmlns:a16="http://schemas.microsoft.com/office/drawing/2014/main" id="{6976EBD8-68FB-4C83-A58C-245013562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78" y="0"/>
            <a:ext cx="12202878" cy="6162675"/>
          </a:xfrm>
          <a:prstGeom prst="rect">
            <a:avLst/>
          </a:prstGeom>
        </p:spPr>
      </p:pic>
      <p:pic>
        <p:nvPicPr>
          <p:cNvPr id="30" name="Google Shape;123;p19">
            <a:extLst>
              <a:ext uri="{FF2B5EF4-FFF2-40B4-BE49-F238E27FC236}">
                <a16:creationId xmlns:a16="http://schemas.microsoft.com/office/drawing/2014/main" id="{8EFD51B3-E2FE-44C6-A16D-2CA1BAE4AAC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4411" t="3952" r="3481" b="20898"/>
          <a:stretch/>
        </p:blipFill>
        <p:spPr>
          <a:xfrm>
            <a:off x="776177" y="-43680"/>
            <a:ext cx="11415823" cy="6206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Picture 22">
            <a:extLst>
              <a:ext uri="{FF2B5EF4-FFF2-40B4-BE49-F238E27FC236}">
                <a16:creationId xmlns:a16="http://schemas.microsoft.com/office/drawing/2014/main" id="{BEF7534C-CB68-4BBE-AAAC-34FA751AAF8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4327" y="23130"/>
            <a:ext cx="909296" cy="1344389"/>
          </a:xfrm>
          <a:prstGeom prst="rect">
            <a:avLst/>
          </a:prstGeom>
        </p:spPr>
      </p:pic>
      <p:pic>
        <p:nvPicPr>
          <p:cNvPr id="37" name="Google Shape;1555;p102">
            <a:extLst>
              <a:ext uri="{FF2B5EF4-FFF2-40B4-BE49-F238E27FC236}">
                <a16:creationId xmlns:a16="http://schemas.microsoft.com/office/drawing/2014/main" id="{A4BE975C-E57B-4263-9E76-2F9ACFAD326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23359"/>
          <a:stretch/>
        </p:blipFill>
        <p:spPr>
          <a:xfrm>
            <a:off x="-126137" y="3885414"/>
            <a:ext cx="1149760" cy="248078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زر الإجراء: الانتقال للصفحة الرئيسية 13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4DB1FDFE-0CBF-4D0C-BD26-8BD9AADC540E}"/>
              </a:ext>
            </a:extLst>
          </p:cNvPr>
          <p:cNvSpPr/>
          <p:nvPr/>
        </p:nvSpPr>
        <p:spPr>
          <a:xfrm>
            <a:off x="11415823" y="5943600"/>
            <a:ext cx="613267" cy="57339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زر الإجراء: &quot;الانتقال للأمام&quot; أو &quot;التالي&quot; 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73C7A80C-E6F8-4BC5-994D-1C54F4BC43C6}"/>
              </a:ext>
            </a:extLst>
          </p:cNvPr>
          <p:cNvSpPr/>
          <p:nvPr/>
        </p:nvSpPr>
        <p:spPr>
          <a:xfrm>
            <a:off x="10596016" y="5943600"/>
            <a:ext cx="613267" cy="57339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770C1C47-AEAE-41A7-8995-6E2C2F5AC0F1}"/>
              </a:ext>
            </a:extLst>
          </p:cNvPr>
          <p:cNvSpPr txBox="1"/>
          <p:nvPr/>
        </p:nvSpPr>
        <p:spPr>
          <a:xfrm>
            <a:off x="2797585" y="1367519"/>
            <a:ext cx="810506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/>
            <a:r>
              <a:rPr lang="ar-SA" sz="3200" b="1" i="0" dirty="0">
                <a:solidFill>
                  <a:srgbClr val="000000"/>
                </a:solidFill>
                <a:effectLst/>
                <a:latin typeface="uthman"/>
              </a:rPr>
              <a:t>يقول الله سبحانه وتعالى :</a:t>
            </a:r>
          </a:p>
          <a:p>
            <a:pPr algn="just" rtl="1"/>
            <a:r>
              <a:rPr lang="ar-SA" sz="3200" b="1" dirty="0">
                <a:solidFill>
                  <a:srgbClr val="000000"/>
                </a:solidFill>
                <a:latin typeface="uthman"/>
              </a:rPr>
              <a:t>{</a:t>
            </a:r>
            <a:r>
              <a:rPr lang="ar-SA" sz="3200" b="1" i="0" dirty="0">
                <a:solidFill>
                  <a:srgbClr val="000000"/>
                </a:solidFill>
                <a:effectLst/>
                <a:latin typeface="Traditional Arabic" panose="02020603050405020304" pitchFamily="18" charset="-78"/>
                <a:cs typeface="Traditional Arabic" panose="02020603050405020304" pitchFamily="18" charset="-78"/>
              </a:rPr>
              <a:t>ثُمَّ بَدَّلْنَا مَكَانَ السَّيِّئَةِ الْحَسَنَةَ </a:t>
            </a:r>
            <a:r>
              <a:rPr lang="ar-SA" sz="3200" b="1" i="0" dirty="0">
                <a:solidFill>
                  <a:srgbClr val="468847"/>
                </a:solidFill>
                <a:effectLst/>
                <a:latin typeface="hafs"/>
              </a:rPr>
              <a:t>}  </a:t>
            </a:r>
            <a:r>
              <a:rPr lang="ar-SA" sz="2400" b="1" i="0" dirty="0">
                <a:effectLst/>
                <a:latin typeface="hafs"/>
              </a:rPr>
              <a:t>(95) الأعراف</a:t>
            </a:r>
          </a:p>
          <a:p>
            <a:pPr algn="just" rtl="1"/>
            <a:r>
              <a:rPr lang="ar-SA" sz="2400" b="1" dirty="0">
                <a:latin typeface="hafs"/>
              </a:rPr>
              <a:t>{</a:t>
            </a:r>
            <a:r>
              <a:rPr lang="ar-SA" sz="3200" b="1" i="0" dirty="0">
                <a:solidFill>
                  <a:srgbClr val="000000"/>
                </a:solidFill>
                <a:effectLst/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وَمَنْ يُبَدِّلْ نِعْمَةَ اللَّهِ مِنْ بَعْدِ مَا جَاءَتْهُ فَإِنَّ اللَّهَ شَدِيدُ الْعِقَابِ</a:t>
            </a:r>
            <a:r>
              <a:rPr lang="ar-SA" sz="2400" b="1" dirty="0">
                <a:solidFill>
                  <a:srgbClr val="000000"/>
                </a:solidFill>
                <a:latin typeface="hafs"/>
                <a:cs typeface="Traditional Arabic" panose="02020603050405020304" pitchFamily="18" charset="-78"/>
              </a:rPr>
              <a:t>} (211) البقرة</a:t>
            </a:r>
            <a:endParaRPr lang="ar-SA" sz="3200" b="1" dirty="0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66999BBA-776A-4011-9525-254A7B3C2AA5}"/>
              </a:ext>
            </a:extLst>
          </p:cNvPr>
          <p:cNvSpPr/>
          <p:nvPr/>
        </p:nvSpPr>
        <p:spPr>
          <a:xfrm>
            <a:off x="8810000" y="322855"/>
            <a:ext cx="2605201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>
                <a:ln/>
                <a:solidFill>
                  <a:schemeClr val="tx1"/>
                </a:solidFill>
                <a:effectLst/>
              </a:rPr>
              <a:t>قيمة اليوم 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377C90C1-85B5-F423-3FD6-F851B98A5FF1}"/>
              </a:ext>
            </a:extLst>
          </p:cNvPr>
          <p:cNvSpPr/>
          <p:nvPr/>
        </p:nvSpPr>
        <p:spPr>
          <a:xfrm>
            <a:off x="2312561" y="3206631"/>
            <a:ext cx="8225826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800" b="1" cap="none" spc="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29LT Kaff" panose="00000500000000000000" pitchFamily="2" charset="-78"/>
                <a:cs typeface="+mj-cs"/>
              </a:rPr>
              <a:t>ونحن كذلك </a:t>
            </a:r>
            <a:r>
              <a:rPr lang="ar-SA" sz="2800" b="1" cap="none" spc="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29LT Kaff" panose="00000500000000000000" pitchFamily="2" charset="-78"/>
                <a:cs typeface="+mj-cs"/>
              </a:rPr>
              <a:t>لانبدل</a:t>
            </a:r>
            <a:r>
              <a:rPr lang="ar-SA" sz="2800" b="1" cap="none" spc="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29LT Kaff" panose="00000500000000000000" pitchFamily="2" charset="-78"/>
                <a:cs typeface="+mj-cs"/>
              </a:rPr>
              <a:t> حب وطننا والطاعة لولي الأمر بالخيانة والاستماع</a:t>
            </a:r>
            <a:r>
              <a:rPr lang="ar-SA" sz="28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29LT Kaff" panose="00000500000000000000" pitchFamily="2" charset="-78"/>
                <a:cs typeface="+mj-cs"/>
              </a:rPr>
              <a:t> لأصحاب الأفكار الضالة التي تزعزع أمن الوطن</a:t>
            </a:r>
            <a:endParaRPr lang="ar-SA" sz="2800" b="1" cap="none" spc="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29LT Kaff" panose="00000500000000000000" pitchFamily="2" charset="-78"/>
              <a:cs typeface="+mj-cs"/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04E71960-6CED-A66C-C55B-4B44414595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96016" y="3048834"/>
            <a:ext cx="1231386" cy="831788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1ECF000C-3DF6-2E6E-6E94-396A7369E66E}"/>
              </a:ext>
            </a:extLst>
          </p:cNvPr>
          <p:cNvSpPr/>
          <p:nvPr/>
        </p:nvSpPr>
        <p:spPr>
          <a:xfrm>
            <a:off x="1798350" y="4476937"/>
            <a:ext cx="9371476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29LT Kaff" panose="00000500000000000000" pitchFamily="2" charset="-78"/>
                <a:cs typeface="+mj-cs"/>
              </a:rPr>
              <a:t>وسنتفق من اليوم أن نستبدل كل كلمة سيئة سننطق بها لمن أذانا بجزاك الله خيراً </a:t>
            </a:r>
          </a:p>
        </p:txBody>
      </p:sp>
    </p:spTree>
    <p:extLst>
      <p:ext uri="{BB962C8B-B14F-4D97-AF65-F5344CB8AC3E}">
        <p14:creationId xmlns:p14="http://schemas.microsoft.com/office/powerpoint/2010/main" val="5009619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زر الإجراء: الانتقال للصفحة الرئيسية 9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C1FF8408-B74A-49DE-8D2F-46E16E9F1297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CE11B08B-971A-416D-840D-ADADA5CAA1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1200" y="872979"/>
            <a:ext cx="9209531" cy="2270257"/>
          </a:xfrm>
          <a:prstGeom prst="rect">
            <a:avLst/>
          </a:prstGeom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2CCCD860-8570-4DB7-AAFA-692A2EA155B3}"/>
              </a:ext>
            </a:extLst>
          </p:cNvPr>
          <p:cNvSpPr/>
          <p:nvPr/>
        </p:nvSpPr>
        <p:spPr>
          <a:xfrm>
            <a:off x="10560800" y="595040"/>
            <a:ext cx="1487907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تأكد من </a:t>
            </a:r>
          </a:p>
          <a:p>
            <a:pPr algn="ctr"/>
            <a:r>
              <a:rPr lang="ar-SA" sz="2800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فهمك</a:t>
            </a: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EDE14855-F2A5-9863-F6B6-66D0F5C0537D}"/>
              </a:ext>
            </a:extLst>
          </p:cNvPr>
          <p:cNvSpPr/>
          <p:nvPr/>
        </p:nvSpPr>
        <p:spPr>
          <a:xfrm>
            <a:off x="6530042" y="3118729"/>
            <a:ext cx="419377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8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الحل: خاصية الإبدال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7CFFCC8E-DDB1-7065-6D72-DBF1C366D21B}"/>
              </a:ext>
            </a:extLst>
          </p:cNvPr>
          <p:cNvSpPr/>
          <p:nvPr/>
        </p:nvSpPr>
        <p:spPr>
          <a:xfrm>
            <a:off x="1503761" y="3143236"/>
            <a:ext cx="444865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8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الحل: خاصية التجميع</a:t>
            </a:r>
          </a:p>
        </p:txBody>
      </p:sp>
    </p:spTree>
    <p:extLst>
      <p:ext uri="{BB962C8B-B14F-4D97-AF65-F5344CB8AC3E}">
        <p14:creationId xmlns:p14="http://schemas.microsoft.com/office/powerpoint/2010/main" val="3461650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زر الإجراء: الانتقال للصفحة الرئيسية 9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C1FF8408-B74A-49DE-8D2F-46E16E9F1297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2CCCD860-8570-4DB7-AAFA-692A2EA155B3}"/>
              </a:ext>
            </a:extLst>
          </p:cNvPr>
          <p:cNvSpPr/>
          <p:nvPr/>
        </p:nvSpPr>
        <p:spPr>
          <a:xfrm>
            <a:off x="10617530" y="872979"/>
            <a:ext cx="91243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تدرب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EE5D7B56-868B-3D04-58CE-05964072AD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8297" r="54722"/>
          <a:stretch/>
        </p:blipFill>
        <p:spPr>
          <a:xfrm>
            <a:off x="3207083" y="3665622"/>
            <a:ext cx="6768418" cy="1171073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16B5E15B-9A94-D06A-339A-6145056E0C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262" t="44061" r="-1"/>
          <a:stretch/>
        </p:blipFill>
        <p:spPr>
          <a:xfrm>
            <a:off x="4235116" y="2258699"/>
            <a:ext cx="6246343" cy="1170301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BEC6B41C-310B-0E69-67BF-2F6447900B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827" b="54198"/>
          <a:stretch/>
        </p:blipFill>
        <p:spPr>
          <a:xfrm>
            <a:off x="1682049" y="1445460"/>
            <a:ext cx="8799410" cy="773260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4BBC03A5-0347-19C0-705E-FE6F09A58C72}"/>
              </a:ext>
            </a:extLst>
          </p:cNvPr>
          <p:cNvSpPr/>
          <p:nvPr/>
        </p:nvSpPr>
        <p:spPr>
          <a:xfrm>
            <a:off x="5215762" y="2382184"/>
            <a:ext cx="61747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6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AA4A3D87-4466-B760-7FC2-C42BF50CDDC0}"/>
              </a:ext>
            </a:extLst>
          </p:cNvPr>
          <p:cNvSpPr/>
          <p:nvPr/>
        </p:nvSpPr>
        <p:spPr>
          <a:xfrm>
            <a:off x="4610905" y="3767906"/>
            <a:ext cx="65915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66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294108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23;p19">
            <a:extLst>
              <a:ext uri="{FF2B5EF4-FFF2-40B4-BE49-F238E27FC236}">
                <a16:creationId xmlns:a16="http://schemas.microsoft.com/office/drawing/2014/main" id="{5E2220FB-4D3E-9DF7-074D-98D5A42C1D9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4411" t="3952" r="3481" b="20898"/>
          <a:stretch/>
        </p:blipFill>
        <p:spPr>
          <a:xfrm>
            <a:off x="-126123" y="-106742"/>
            <a:ext cx="12318124" cy="696474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مستطيل 1"/>
          <p:cNvSpPr/>
          <p:nvPr/>
        </p:nvSpPr>
        <p:spPr>
          <a:xfrm>
            <a:off x="1698818" y="576168"/>
            <a:ext cx="9746947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SA" sz="4400" u="dotted" dirty="0">
                <a:solidFill>
                  <a:srgbClr val="FF0000"/>
                </a:solidFill>
                <a:cs typeface="Fanan" pitchFamily="2" charset="-78"/>
              </a:rPr>
              <a:t>ارشادات هامة قبل البدء : </a:t>
            </a:r>
            <a:endParaRPr lang="en-US" sz="4400" dirty="0">
              <a:solidFill>
                <a:srgbClr val="FF0000"/>
              </a:solidFill>
              <a:cs typeface="Fanan" pitchFamily="2" charset="-78"/>
            </a:endParaRPr>
          </a:p>
          <a:p>
            <a:pPr marL="342900" indent="-342900" algn="r" rtl="1">
              <a:buFont typeface="Arial" pitchFamily="34" charset="0"/>
              <a:buChar char="•"/>
            </a:pPr>
            <a:r>
              <a:rPr lang="ar-SA" sz="3200" dirty="0">
                <a:cs typeface="Fanan" pitchFamily="2" charset="-78"/>
              </a:rPr>
              <a:t>أنت ِمسؤولة عن تعلمك وعملك وسلوكك . </a:t>
            </a:r>
            <a:endParaRPr lang="en-US" sz="3200" dirty="0">
              <a:cs typeface="Fanan" pitchFamily="2" charset="-78"/>
            </a:endParaRPr>
          </a:p>
          <a:p>
            <a:pPr marL="342900" indent="-342900" algn="r" rtl="1">
              <a:buFont typeface="Arial" pitchFamily="34" charset="0"/>
              <a:buChar char="•"/>
            </a:pPr>
            <a:r>
              <a:rPr lang="ar-SA" sz="3200" dirty="0">
                <a:cs typeface="Fanan" pitchFamily="2" charset="-78"/>
              </a:rPr>
              <a:t>ستساعدين أفراد مجموعتك على الفهم والحل. </a:t>
            </a:r>
          </a:p>
          <a:p>
            <a:pPr marL="342900" indent="-342900" algn="r" rtl="1">
              <a:buFont typeface="Arial" pitchFamily="34" charset="0"/>
              <a:buChar char="•"/>
            </a:pPr>
            <a:r>
              <a:rPr lang="ar-SA" sz="3200" dirty="0">
                <a:cs typeface="Fanan" pitchFamily="2" charset="-78"/>
              </a:rPr>
              <a:t>احترمي المهمة الخاصة بكل عضو بالفريق.</a:t>
            </a:r>
            <a:endParaRPr lang="en-US" sz="3200" dirty="0">
              <a:cs typeface="Fanan" pitchFamily="2" charset="-78"/>
            </a:endParaRPr>
          </a:p>
          <a:p>
            <a:pPr marL="342900" indent="-342900" algn="r" rtl="1">
              <a:buFont typeface="Arial" pitchFamily="34" charset="0"/>
              <a:buChar char="•"/>
            </a:pPr>
            <a:r>
              <a:rPr lang="ar-SA" sz="3200" dirty="0">
                <a:cs typeface="Fanan" pitchFamily="2" charset="-78"/>
              </a:rPr>
              <a:t>ناتج المجموعة يحسب لجميع أفراد المجموعة . </a:t>
            </a:r>
            <a:endParaRPr lang="en-US" sz="3200" dirty="0">
              <a:cs typeface="Fanan" pitchFamily="2" charset="-78"/>
            </a:endParaRPr>
          </a:p>
          <a:p>
            <a:pPr marL="342900" indent="-342900" algn="r" rtl="1">
              <a:buFont typeface="Arial" pitchFamily="34" charset="0"/>
              <a:buChar char="•"/>
            </a:pPr>
            <a:r>
              <a:rPr lang="ar-SA" sz="3200" dirty="0">
                <a:cs typeface="Fanan" pitchFamily="2" charset="-78"/>
              </a:rPr>
              <a:t>اسألي أفراد مجموعتك عن المعلومة الغير واضحة.</a:t>
            </a:r>
            <a:endParaRPr lang="en-US" sz="3200" dirty="0">
              <a:cs typeface="Fanan" pitchFamily="2" charset="-78"/>
            </a:endParaRPr>
          </a:p>
          <a:p>
            <a:pPr marL="342900" indent="-342900" algn="r" rtl="1">
              <a:buFont typeface="Arial" pitchFamily="34" charset="0"/>
              <a:buChar char="•"/>
            </a:pPr>
            <a:r>
              <a:rPr lang="ar-SA" sz="3200" dirty="0">
                <a:cs typeface="Fanan" pitchFamily="2" charset="-78"/>
              </a:rPr>
              <a:t>لا تتعصب لفكرتك وإنما افهم واستمعِ وحاور. </a:t>
            </a:r>
            <a:endParaRPr lang="en-US" sz="3200" dirty="0">
              <a:cs typeface="Fanan" pitchFamily="2" charset="-78"/>
            </a:endParaRPr>
          </a:p>
          <a:p>
            <a:pPr marL="342900" indent="-342900" algn="r" rtl="1">
              <a:buFont typeface="Arial" pitchFamily="34" charset="0"/>
              <a:buChar char="•"/>
            </a:pPr>
            <a:r>
              <a:rPr lang="ar-SA" sz="3200" dirty="0">
                <a:cs typeface="Fanan" pitchFamily="2" charset="-78"/>
              </a:rPr>
              <a:t>احترم آراء الآخرين حتى ولو لم تعجبك . </a:t>
            </a:r>
            <a:endParaRPr lang="en-US" sz="3200" dirty="0">
              <a:cs typeface="Fanan" pitchFamily="2" charset="-78"/>
            </a:endParaRPr>
          </a:p>
          <a:p>
            <a:pPr marL="342900" indent="-342900" algn="r" rtl="1">
              <a:buFont typeface="Arial" pitchFamily="34" charset="0"/>
              <a:buChar char="•"/>
            </a:pPr>
            <a:r>
              <a:rPr lang="ar-SA" sz="3200" dirty="0">
                <a:cs typeface="Fanan" pitchFamily="2" charset="-78"/>
              </a:rPr>
              <a:t>حفزي أفراد مجموعتك للعمل . </a:t>
            </a:r>
            <a:endParaRPr lang="en-US" sz="3200" dirty="0">
              <a:cs typeface="Fanan" pitchFamily="2" charset="-78"/>
            </a:endParaRPr>
          </a:p>
          <a:p>
            <a:pPr marL="342900" indent="-342900" algn="r" rtl="1">
              <a:buFont typeface="Arial" pitchFamily="34" charset="0"/>
              <a:buChar char="•"/>
            </a:pPr>
            <a:r>
              <a:rPr lang="ar-SA" sz="3200" dirty="0">
                <a:cs typeface="Fanan" pitchFamily="2" charset="-78"/>
              </a:rPr>
              <a:t>احرصي على الالتزام بالأنظمة والتعليمات لدعم مجموعتك بالنقاط.</a:t>
            </a:r>
            <a:endParaRPr lang="en-US" sz="3200" dirty="0">
              <a:cs typeface="Fanan" pitchFamily="2" charset="-78"/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-559175" y="253003"/>
            <a:ext cx="3816424" cy="646331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r" rtl="1"/>
            <a:r>
              <a:rPr lang="ar-SA" sz="36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Fanan" pitchFamily="2" charset="-78"/>
              </a:rPr>
              <a:t>التعلم التعاوني</a:t>
            </a:r>
          </a:p>
        </p:txBody>
      </p:sp>
      <p:pic>
        <p:nvPicPr>
          <p:cNvPr id="6" name="Picture 2" descr="http://4.bp.blogspot.com/-cgFsgU1NL44/T32MSCaddsI/AAAAAAAAAAk/rGk5cdrAJRI/s1600/1111111.jpg">
            <a:extLst>
              <a:ext uri="{FF2B5EF4-FFF2-40B4-BE49-F238E27FC236}">
                <a16:creationId xmlns:a16="http://schemas.microsoft.com/office/drawing/2014/main" id="{4932BA7C-F60B-9D76-FCB8-C84F7AE8F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82" y="989831"/>
            <a:ext cx="2317664" cy="173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931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123;p19">
            <a:extLst>
              <a:ext uri="{FF2B5EF4-FFF2-40B4-BE49-F238E27FC236}">
                <a16:creationId xmlns:a16="http://schemas.microsoft.com/office/drawing/2014/main" id="{C2DC3B18-478D-BE25-A1FE-13DFE2650EC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4411" t="3952" r="3481" b="20898"/>
          <a:stretch/>
        </p:blipFill>
        <p:spPr>
          <a:xfrm>
            <a:off x="573481" y="-106742"/>
            <a:ext cx="11618519" cy="696474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D2A8E2E9-1760-7B8F-1880-03E662EE2D41}"/>
              </a:ext>
            </a:extLst>
          </p:cNvPr>
          <p:cNvSpPr/>
          <p:nvPr/>
        </p:nvSpPr>
        <p:spPr>
          <a:xfrm>
            <a:off x="5525603" y="366024"/>
            <a:ext cx="62488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29LT Kaff Semi Bold" panose="00000700000000000000" pitchFamily="2" charset="-78"/>
                <a:cs typeface="29LT Kaff Semi Bold" panose="00000700000000000000" pitchFamily="2" charset="-78"/>
              </a:rPr>
              <a:t>توزيع المهام التعاونية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840AE61C-EC82-5CC6-820F-B767451DC5A0}"/>
              </a:ext>
            </a:extLst>
          </p:cNvPr>
          <p:cNvSpPr txBox="1"/>
          <p:nvPr/>
        </p:nvSpPr>
        <p:spPr>
          <a:xfrm>
            <a:off x="3925614" y="1671145"/>
            <a:ext cx="7394027" cy="37856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4000" dirty="0">
                <a:solidFill>
                  <a:srgbClr val="FF0000"/>
                </a:solidFill>
                <a:cs typeface="AdvertisingBold" pitchFamily="2" charset="-78"/>
              </a:rPr>
              <a:t>الطالبة رقم 1 : </a:t>
            </a:r>
            <a:r>
              <a:rPr lang="ar-SA" sz="4000" dirty="0">
                <a:cs typeface="AdvertisingBold" pitchFamily="2" charset="-78"/>
              </a:rPr>
              <a:t>القائدة </a:t>
            </a:r>
          </a:p>
          <a:p>
            <a:pPr algn="r" rtl="1"/>
            <a:r>
              <a:rPr lang="ar-SA" sz="4000" dirty="0">
                <a:solidFill>
                  <a:srgbClr val="00B050"/>
                </a:solidFill>
                <a:cs typeface="AdvertisingBold" pitchFamily="2" charset="-78"/>
              </a:rPr>
              <a:t>الطالبة رقم 2 : </a:t>
            </a:r>
            <a:r>
              <a:rPr lang="ar-SA" sz="4000" dirty="0">
                <a:cs typeface="AdvertisingBold" pitchFamily="2" charset="-78"/>
              </a:rPr>
              <a:t>قارئة </a:t>
            </a:r>
          </a:p>
          <a:p>
            <a:pPr algn="r" rtl="1"/>
            <a:r>
              <a:rPr lang="ar-SA" sz="4000" dirty="0">
                <a:solidFill>
                  <a:srgbClr val="00B0F0"/>
                </a:solidFill>
                <a:cs typeface="AdvertisingBold" pitchFamily="2" charset="-78"/>
              </a:rPr>
              <a:t>الطالبة رقم 3 : </a:t>
            </a:r>
            <a:r>
              <a:rPr lang="ar-SA" sz="4000" dirty="0">
                <a:cs typeface="AdvertisingBold" pitchFamily="2" charset="-78"/>
              </a:rPr>
              <a:t>كاتبة </a:t>
            </a:r>
          </a:p>
          <a:p>
            <a:r>
              <a:rPr lang="ar-SA" sz="4000" dirty="0">
                <a:solidFill>
                  <a:srgbClr val="7030A0"/>
                </a:solidFill>
                <a:cs typeface="AdvertisingBold" pitchFamily="2" charset="-78"/>
              </a:rPr>
              <a:t>الطالبة رقم 4 : </a:t>
            </a:r>
            <a:r>
              <a:rPr lang="ar-SA" sz="4000" dirty="0">
                <a:cs typeface="AdvertisingBold" pitchFamily="2" charset="-78"/>
              </a:rPr>
              <a:t>مراجعة الحل</a:t>
            </a:r>
          </a:p>
          <a:p>
            <a:pPr algn="r" rtl="1"/>
            <a:r>
              <a:rPr lang="ar-SA" sz="4000" dirty="0">
                <a:solidFill>
                  <a:schemeClr val="bg2">
                    <a:lumMod val="50000"/>
                  </a:schemeClr>
                </a:solidFill>
                <a:cs typeface="AdvertisingBold" pitchFamily="2" charset="-78"/>
              </a:rPr>
              <a:t>الطالبة رقم 5 : </a:t>
            </a:r>
            <a:r>
              <a:rPr lang="ar-SA" sz="4000" dirty="0">
                <a:cs typeface="AdvertisingBold" pitchFamily="2" charset="-78"/>
              </a:rPr>
              <a:t>معززة </a:t>
            </a:r>
          </a:p>
          <a:p>
            <a:pPr algn="r" rtl="1"/>
            <a:r>
              <a:rPr lang="ar-SA" sz="4000" dirty="0">
                <a:solidFill>
                  <a:schemeClr val="accent6">
                    <a:lumMod val="75000"/>
                  </a:schemeClr>
                </a:solidFill>
                <a:cs typeface="AdvertisingBold" pitchFamily="2" charset="-78"/>
              </a:rPr>
              <a:t>الطالبة رقم 6 : </a:t>
            </a:r>
            <a:r>
              <a:rPr lang="ar-SA" sz="4000" dirty="0">
                <a:cs typeface="AdvertisingBold" pitchFamily="2" charset="-78"/>
              </a:rPr>
              <a:t>مسؤولة الأدوات</a:t>
            </a:r>
          </a:p>
        </p:txBody>
      </p:sp>
      <p:pic>
        <p:nvPicPr>
          <p:cNvPr id="5" name="صورة 4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0EDB36F2-4E70-63DC-ADF1-4B269C7CA8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70" y="3091635"/>
            <a:ext cx="3170100" cy="317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5030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2940D4C-D955-45F2-A2EC-35C1C8C135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749" b="46331"/>
          <a:stretch/>
        </p:blipFill>
        <p:spPr>
          <a:xfrm>
            <a:off x="5355771" y="69182"/>
            <a:ext cx="5786907" cy="1616529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9F029329-EEA1-1DA7-B741-D561FB657F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114" r="50111"/>
          <a:stretch/>
        </p:blipFill>
        <p:spPr>
          <a:xfrm>
            <a:off x="6492178" y="3169964"/>
            <a:ext cx="4872508" cy="1351977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B2B046D-01DE-A410-851E-6377E6FB12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431" t="55114"/>
          <a:stretch/>
        </p:blipFill>
        <p:spPr>
          <a:xfrm>
            <a:off x="7407729" y="1817987"/>
            <a:ext cx="3571664" cy="1351977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B9A23E50-3D17-4ABF-3158-D28E78077CDD}"/>
              </a:ext>
            </a:extLst>
          </p:cNvPr>
          <p:cNvSpPr/>
          <p:nvPr/>
        </p:nvSpPr>
        <p:spPr>
          <a:xfrm>
            <a:off x="1880722" y="1685712"/>
            <a:ext cx="2838236" cy="104116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chemeClr val="tx1"/>
                </a:solidFill>
              </a:rPr>
              <a:t> </a:t>
            </a:r>
            <a:r>
              <a:rPr lang="ar-SA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خاصية الإبدال</a:t>
            </a: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C80ECCF9-863A-26AD-6CB2-7F087EC4601E}"/>
              </a:ext>
            </a:extLst>
          </p:cNvPr>
          <p:cNvSpPr/>
          <p:nvPr/>
        </p:nvSpPr>
        <p:spPr>
          <a:xfrm>
            <a:off x="1880722" y="2908420"/>
            <a:ext cx="2838236" cy="104116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rgbClr val="FF0000"/>
                </a:solidFill>
              </a:rPr>
              <a:t> </a:t>
            </a:r>
            <a:r>
              <a:rPr lang="ar-SA" sz="36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خاصية </a:t>
            </a:r>
            <a:r>
              <a:rPr lang="ar-SA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التجميع</a:t>
            </a: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6429EF50-EE83-9503-BE16-F7AFF36BE857}"/>
              </a:ext>
            </a:extLst>
          </p:cNvPr>
          <p:cNvSpPr/>
          <p:nvPr/>
        </p:nvSpPr>
        <p:spPr>
          <a:xfrm>
            <a:off x="1880722" y="4164732"/>
            <a:ext cx="2838236" cy="104116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العنصر المحايد</a:t>
            </a:r>
          </a:p>
        </p:txBody>
      </p:sp>
      <p:pic>
        <p:nvPicPr>
          <p:cNvPr id="9" name="صورة 8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EEB5647C-27E4-53F4-B478-BE6B3CF88E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792" y="4654217"/>
            <a:ext cx="2432208" cy="2276807"/>
          </a:xfrm>
          <a:prstGeom prst="rect">
            <a:avLst/>
          </a:prstGeom>
        </p:spPr>
      </p:pic>
      <p:pic>
        <p:nvPicPr>
          <p:cNvPr id="10" name="عنصر نائب للمحتوى 4">
            <a:extLst>
              <a:ext uri="{FF2B5EF4-FFF2-40B4-BE49-F238E27FC236}">
                <a16:creationId xmlns:a16="http://schemas.microsoft.com/office/drawing/2014/main" id="{0D21985F-975E-4211-F027-9E66722786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310" y="69181"/>
            <a:ext cx="1512530" cy="85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4440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صورة 30">
            <a:extLst>
              <a:ext uri="{FF2B5EF4-FFF2-40B4-BE49-F238E27FC236}">
                <a16:creationId xmlns:a16="http://schemas.microsoft.com/office/drawing/2014/main" id="{6976EBD8-68FB-4C83-A58C-245013562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78" y="0"/>
            <a:ext cx="12202878" cy="6162675"/>
          </a:xfrm>
          <a:prstGeom prst="rect">
            <a:avLst/>
          </a:prstGeom>
        </p:spPr>
      </p:pic>
      <p:pic>
        <p:nvPicPr>
          <p:cNvPr id="30" name="Google Shape;123;p19">
            <a:extLst>
              <a:ext uri="{FF2B5EF4-FFF2-40B4-BE49-F238E27FC236}">
                <a16:creationId xmlns:a16="http://schemas.microsoft.com/office/drawing/2014/main" id="{8EFD51B3-E2FE-44C6-A16D-2CA1BAE4AAC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4411" t="3952" r="3481" b="20898"/>
          <a:stretch/>
        </p:blipFill>
        <p:spPr>
          <a:xfrm>
            <a:off x="-362607" y="-106742"/>
            <a:ext cx="13211504" cy="6964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1555;p102">
            <a:extLst>
              <a:ext uri="{FF2B5EF4-FFF2-40B4-BE49-F238E27FC236}">
                <a16:creationId xmlns:a16="http://schemas.microsoft.com/office/drawing/2014/main" id="{A4BE975C-E57B-4263-9E76-2F9ACFAD326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23359"/>
          <a:stretch/>
        </p:blipFill>
        <p:spPr>
          <a:xfrm>
            <a:off x="-126137" y="4627260"/>
            <a:ext cx="1017574" cy="173893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زر الإجراء: الانتقال للصفحة الرئيسية 13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6E3AA373-6C17-4197-B1D4-9B245425F308}"/>
              </a:ext>
            </a:extLst>
          </p:cNvPr>
          <p:cNvSpPr/>
          <p:nvPr/>
        </p:nvSpPr>
        <p:spPr>
          <a:xfrm>
            <a:off x="11312963" y="6073261"/>
            <a:ext cx="613267" cy="57339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7170" name="Picture 2" descr="Best 1 Minute Countdown GIFs | Gfycat">
            <a:extLst>
              <a:ext uri="{FF2B5EF4-FFF2-40B4-BE49-F238E27FC236}">
                <a16:creationId xmlns:a16="http://schemas.microsoft.com/office/drawing/2014/main" id="{39A509ED-19CF-58AB-772E-82710DEE6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871" y="358565"/>
            <a:ext cx="3048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95F96C31-6C7C-CB1D-9C7B-428877D8A0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" y="75279"/>
            <a:ext cx="1497247" cy="1497247"/>
          </a:xfrm>
          <a:prstGeom prst="rect">
            <a:avLst/>
          </a:prstGeom>
        </p:spPr>
      </p:pic>
      <p:pic>
        <p:nvPicPr>
          <p:cNvPr id="2050" name="Picture 2" descr="Twitter 上的 SALMAN S. ALATAWE：&quot;كن #مدير الدقيقة الواحدة فمدير الدقيقة الواحدة  هو قائد يحترمه من هم تحته ويعود سر نجاحه لأسرار عظيمة من اهمها :- ١- ادارة  وتنظيم الوقت ٢- تحقيق التوازن">
            <a:extLst>
              <a:ext uri="{FF2B5EF4-FFF2-40B4-BE49-F238E27FC236}">
                <a16:creationId xmlns:a16="http://schemas.microsoft.com/office/drawing/2014/main" id="{C9EFBF9B-7014-01A7-4741-66817265C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652" y="4714875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BB6B4A41-6321-0132-0D57-A2C5E6F7A2C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924"/>
          <a:stretch/>
        </p:blipFill>
        <p:spPr>
          <a:xfrm>
            <a:off x="1426648" y="191174"/>
            <a:ext cx="6279826" cy="6073261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C3196167-1A87-DDD7-815B-30A4CCA73FE2}"/>
              </a:ext>
            </a:extLst>
          </p:cNvPr>
          <p:cNvSpPr/>
          <p:nvPr/>
        </p:nvSpPr>
        <p:spPr>
          <a:xfrm>
            <a:off x="7487527" y="1572526"/>
            <a:ext cx="5476629" cy="2376915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/>
          <a:p>
            <a:pPr algn="ctr" defTabSz="914400" rtl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SA" sz="4000" spc="0" dirty="0">
                <a:ln w="0"/>
                <a:solidFill>
                  <a:schemeClr val="tx2">
                    <a:lumMod val="50000"/>
                  </a:schemeClr>
                </a:solidFill>
                <a:latin typeface="29LT Kaff Semi Bold" panose="00000700000000000000" pitchFamily="2" charset="-78"/>
                <a:ea typeface="+mj-ea"/>
                <a:cs typeface="29LT Kaff Semi Bold" panose="00000700000000000000" pitchFamily="2" charset="-78"/>
              </a:rPr>
              <a:t>في دقيقة واحدة</a:t>
            </a:r>
          </a:p>
          <a:p>
            <a:pPr algn="ctr" defTabSz="914400" rtl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SA" sz="4000" dirty="0">
                <a:ln w="0"/>
                <a:solidFill>
                  <a:schemeClr val="tx2">
                    <a:lumMod val="50000"/>
                  </a:schemeClr>
                </a:solidFill>
                <a:latin typeface="29LT Kaff Semi Bold" panose="00000700000000000000" pitchFamily="2" charset="-78"/>
                <a:ea typeface="+mj-ea"/>
                <a:cs typeface="29LT Kaff Semi Bold" panose="00000700000000000000" pitchFamily="2" charset="-78"/>
              </a:rPr>
              <a:t>دونوا ماذا تعلمتم</a:t>
            </a:r>
            <a:endParaRPr lang="en-US" sz="4000" spc="0" dirty="0">
              <a:ln w="0"/>
              <a:solidFill>
                <a:schemeClr val="tx2">
                  <a:lumMod val="50000"/>
                </a:schemeClr>
              </a:solidFill>
              <a:latin typeface="29LT Kaff Semi Bold" panose="00000700000000000000" pitchFamily="2" charset="-78"/>
              <a:ea typeface="+mj-ea"/>
              <a:cs typeface="29LT Kaff Semi Bold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71288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صورة 30">
            <a:extLst>
              <a:ext uri="{FF2B5EF4-FFF2-40B4-BE49-F238E27FC236}">
                <a16:creationId xmlns:a16="http://schemas.microsoft.com/office/drawing/2014/main" id="{6976EBD8-68FB-4C83-A58C-245013562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78" y="0"/>
            <a:ext cx="12202878" cy="6162675"/>
          </a:xfrm>
          <a:prstGeom prst="rect">
            <a:avLst/>
          </a:prstGeom>
        </p:spPr>
      </p:pic>
      <p:pic>
        <p:nvPicPr>
          <p:cNvPr id="30" name="Google Shape;123;p19">
            <a:extLst>
              <a:ext uri="{FF2B5EF4-FFF2-40B4-BE49-F238E27FC236}">
                <a16:creationId xmlns:a16="http://schemas.microsoft.com/office/drawing/2014/main" id="{8EFD51B3-E2FE-44C6-A16D-2CA1BAE4AAC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4411" t="3952" r="3481" b="20898"/>
          <a:stretch/>
        </p:blipFill>
        <p:spPr>
          <a:xfrm>
            <a:off x="1" y="-106742"/>
            <a:ext cx="12192000" cy="7232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1555;p102">
            <a:extLst>
              <a:ext uri="{FF2B5EF4-FFF2-40B4-BE49-F238E27FC236}">
                <a16:creationId xmlns:a16="http://schemas.microsoft.com/office/drawing/2014/main" id="{A4BE975C-E57B-4263-9E76-2F9ACFAD326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23359"/>
          <a:stretch/>
        </p:blipFill>
        <p:spPr>
          <a:xfrm>
            <a:off x="123579" y="5076423"/>
            <a:ext cx="1017574" cy="173893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زر الإجراء: الانتقال للصفحة الرئيسية 13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6E3AA373-6C17-4197-B1D4-9B245425F308}"/>
              </a:ext>
            </a:extLst>
          </p:cNvPr>
          <p:cNvSpPr/>
          <p:nvPr/>
        </p:nvSpPr>
        <p:spPr>
          <a:xfrm>
            <a:off x="11312963" y="6073261"/>
            <a:ext cx="613267" cy="57339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855CC8A-196F-4367-B843-DAFC80AB00A4}"/>
              </a:ext>
            </a:extLst>
          </p:cNvPr>
          <p:cNvSpPr txBox="1"/>
          <p:nvPr/>
        </p:nvSpPr>
        <p:spPr>
          <a:xfrm>
            <a:off x="7951765" y="642162"/>
            <a:ext cx="2981325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rtl="1"/>
            <a:r>
              <a:rPr lang="ar-SA" sz="3200" b="1" dirty="0">
                <a:effectLst/>
                <a:latin typeface="29LT Kaff Semi Bold" panose="00000700000000000000" pitchFamily="2" charset="-78"/>
                <a:ea typeface="Calibri" panose="020F0502020204030204" pitchFamily="34" charset="0"/>
                <a:cs typeface="29LT Kaff Semi Bold" panose="00000700000000000000" pitchFamily="2" charset="-78"/>
              </a:rPr>
              <a:t>الواجب المنزلي</a:t>
            </a:r>
            <a:endParaRPr lang="ar-SA" sz="3200" dirty="0"/>
          </a:p>
        </p:txBody>
      </p:sp>
      <p:pic>
        <p:nvPicPr>
          <p:cNvPr id="6148" name="Picture 4" descr="Homework Icon Vector Art, Icons, and Graphics for Free Download">
            <a:extLst>
              <a:ext uri="{FF2B5EF4-FFF2-40B4-BE49-F238E27FC236}">
                <a16:creationId xmlns:a16="http://schemas.microsoft.com/office/drawing/2014/main" id="{789F18F1-B330-47A8-9684-EC8F37A195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86"/>
          <a:stretch/>
        </p:blipFill>
        <p:spPr bwMode="auto">
          <a:xfrm>
            <a:off x="1354942" y="121371"/>
            <a:ext cx="1905000" cy="1522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A647F449-662D-4900-8529-939FCE3B0919}"/>
              </a:ext>
            </a:extLst>
          </p:cNvPr>
          <p:cNvSpPr txBox="1"/>
          <p:nvPr/>
        </p:nvSpPr>
        <p:spPr>
          <a:xfrm>
            <a:off x="774433" y="1853915"/>
            <a:ext cx="10536622" cy="20697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457200" indent="-457200"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ar-SA" sz="2800" dirty="0">
                <a:ln w="0"/>
                <a:latin typeface="29LT Kaff Semi Bold" panose="00000700000000000000" pitchFamily="2" charset="-78"/>
                <a:cs typeface="29LT Kaff Semi Bold" panose="00000700000000000000" pitchFamily="2" charset="-78"/>
              </a:rPr>
              <a:t> مراجعة محتويات الدرس </a:t>
            </a:r>
            <a:r>
              <a:rPr lang="ar-SA" sz="2800" dirty="0" err="1">
                <a:ln w="0"/>
                <a:latin typeface="29LT Kaff Semi Bold" panose="00000700000000000000" pitchFamily="2" charset="-78"/>
                <a:cs typeface="29LT Kaff Semi Bold" panose="00000700000000000000" pitchFamily="2" charset="-78"/>
              </a:rPr>
              <a:t>والإثراءات</a:t>
            </a:r>
            <a:r>
              <a:rPr lang="ar-SA" sz="2800" dirty="0">
                <a:ln w="0"/>
                <a:latin typeface="29LT Kaff Semi Bold" panose="00000700000000000000" pitchFamily="2" charset="-78"/>
                <a:cs typeface="29LT Kaff Semi Bold" panose="00000700000000000000" pitchFamily="2" charset="-78"/>
              </a:rPr>
              <a:t> والأنشطة في منصة مدرستي.</a:t>
            </a:r>
            <a:endParaRPr lang="ar-SA" sz="2800" dirty="0">
              <a:latin typeface="29LT Kaff Semi Bold" panose="00000700000000000000" pitchFamily="2" charset="-78"/>
              <a:cs typeface="29LT Kaff Semi Bold" panose="00000700000000000000" pitchFamily="2" charset="-78"/>
            </a:endParaRPr>
          </a:p>
          <a:p>
            <a:pPr marL="457200" indent="-457200"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ar-SA" sz="3200" dirty="0">
                <a:solidFill>
                  <a:srgbClr val="FF0000"/>
                </a:solidFill>
                <a:latin typeface="29LT Kaff Semi Bold" panose="00000700000000000000" pitchFamily="2" charset="-78"/>
                <a:cs typeface="29LT Kaff Semi Bold" panose="00000700000000000000" pitchFamily="2" charset="-78"/>
              </a:rPr>
              <a:t>حل سؤال 27 صـ102</a:t>
            </a:r>
          </a:p>
          <a:p>
            <a:pPr marL="457200" indent="-457200"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ar-SA" sz="2800" dirty="0">
              <a:latin typeface="29LT Kaff Semi Bold" panose="00000700000000000000" pitchFamily="2" charset="-78"/>
              <a:cs typeface="29LT Kaff Semi Bold" panose="00000700000000000000" pitchFamily="2" charset="-78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BF4F28E-C6CB-4AAE-A6C7-DDB2EAE3BC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33" y="3220489"/>
            <a:ext cx="3476725" cy="347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0292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735BE54A-5E23-D1D2-CEB2-AF97D5D4F6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83" y="247814"/>
            <a:ext cx="6362372" cy="6362372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5FEECB56-D9FC-1F75-3A04-7DEC00906A5C}"/>
              </a:ext>
            </a:extLst>
          </p:cNvPr>
          <p:cNvSpPr/>
          <p:nvPr/>
        </p:nvSpPr>
        <p:spPr>
          <a:xfrm>
            <a:off x="6051907" y="3044279"/>
            <a:ext cx="5658921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SA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29LT Kaff Semi Bold" panose="00000700000000000000" pitchFamily="2" charset="-78"/>
                <a:cs typeface="29LT Kaff Semi Bold" panose="00000700000000000000" pitchFamily="2" charset="-78"/>
              </a:rPr>
              <a:t>شكرً لكم </a:t>
            </a:r>
            <a:r>
              <a:rPr lang="ar-SA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29LT Kaff Semi Bold" panose="00000700000000000000" pitchFamily="2" charset="-78"/>
                <a:cs typeface="29LT Kaff Semi Bold" panose="00000700000000000000" pitchFamily="2" charset="-78"/>
              </a:rPr>
              <a:t>يامبدعاتي</a:t>
            </a:r>
            <a:endParaRPr lang="ar-SA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29LT Kaff Semi Bold" panose="00000700000000000000" pitchFamily="2" charset="-78"/>
              <a:cs typeface="29LT Kaff Semi Bold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994340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1" anchor="t" anchorCtr="0">
            <a:noAutofit/>
          </a:bodyPr>
          <a:lstStyle/>
          <a:p>
            <a:pPr rtl="0"/>
            <a:r>
              <a:rPr lang="ar-SA" sz="4000" dirty="0">
                <a:cs typeface="AdvertisingMedium" pitchFamily="2" charset="-78"/>
              </a:rPr>
              <a:t>الواجب  الخريطة  الذهنية</a:t>
            </a:r>
            <a:br>
              <a:rPr lang="ar-SA" sz="4000" dirty="0">
                <a:cs typeface="AdvertisingMedium" pitchFamily="2" charset="-78"/>
              </a:rPr>
            </a:br>
            <a:r>
              <a:rPr lang="ar-SA" sz="4000" dirty="0">
                <a:cs typeface="AdvertisingMedium" pitchFamily="2" charset="-78"/>
              </a:rPr>
              <a:t>+أوراق العمل العلاجية والاثرائية</a:t>
            </a:r>
            <a:endParaRPr sz="4000" dirty="0">
              <a:cs typeface="AdvertisingMedium" pitchFamily="2" charset="-78"/>
            </a:endParaRPr>
          </a:p>
        </p:txBody>
      </p:sp>
      <p:sp>
        <p:nvSpPr>
          <p:cNvPr id="210" name="Google Shape;210;p32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1" anchor="ctr" anchorCtr="0">
            <a:noAutofit/>
          </a:bodyPr>
          <a:lstStyle/>
          <a:p>
            <a:r>
              <a:rPr lang="ar-SA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ختاماً</a:t>
            </a:r>
            <a:endParaRPr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11" name="Google Shape;211;p32"/>
          <p:cNvPicPr preferRelativeResize="0"/>
          <p:nvPr/>
        </p:nvPicPr>
        <p:blipFill>
          <a:blip r:embed="rId3">
            <a:alphaModFix amt="86000"/>
          </a:blip>
          <a:stretch>
            <a:fillRect/>
          </a:stretch>
        </p:blipFill>
        <p:spPr>
          <a:xfrm rot="1344117">
            <a:off x="5098556" y="1767342"/>
            <a:ext cx="1994865" cy="1547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2"/>
          <p:cNvPicPr preferRelativeResize="0"/>
          <p:nvPr/>
        </p:nvPicPr>
        <p:blipFill rotWithShape="1">
          <a:blip r:embed="rId4">
            <a:alphaModFix/>
          </a:blip>
          <a:srcRect t="16970" r="8892" b="21025"/>
          <a:stretch/>
        </p:blipFill>
        <p:spPr>
          <a:xfrm rot="10800000">
            <a:off x="1111600" y="1634133"/>
            <a:ext cx="2715800" cy="1080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2"/>
          <p:cNvPicPr preferRelativeResize="0"/>
          <p:nvPr/>
        </p:nvPicPr>
        <p:blipFill rotWithShape="1">
          <a:blip r:embed="rId5">
            <a:alphaModFix/>
          </a:blip>
          <a:srcRect t="16734" r="8892" b="18300"/>
          <a:stretch/>
        </p:blipFill>
        <p:spPr>
          <a:xfrm rot="10800000">
            <a:off x="1111600" y="2317276"/>
            <a:ext cx="2715800" cy="112805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20EC48B3-B3C7-4D99-B098-022444C841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313" y="578259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ar-SA"/>
          </a:p>
        </p:txBody>
      </p:sp>
      <p:pic>
        <p:nvPicPr>
          <p:cNvPr id="3073" name="صورة 1" descr="Telegram Icon">
            <a:extLst>
              <a:ext uri="{FF2B5EF4-FFF2-40B4-BE49-F238E27FC236}">
                <a16:creationId xmlns:a16="http://schemas.microsoft.com/office/drawing/2014/main" id="{18177179-F215-45F9-AE03-CE0572DBE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940" y="6282657"/>
            <a:ext cx="371475" cy="37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4EC82CC3-C492-41A3-8887-F9963381D9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313" y="623979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altLang="ar-SA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إعداد: هبة المزيد                                    </a:t>
            </a:r>
            <a:r>
              <a:rPr kumimoji="0" lang="en-US" altLang="ar-SA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7"/>
              </a:rPr>
              <a:t>https://t.me/hebamaz</a:t>
            </a:r>
            <a:endParaRPr kumimoji="0" lang="en-US" altLang="ar-S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FFEBB491-1C66-21EC-8C6D-73C804C433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78" y="189807"/>
            <a:ext cx="11349644" cy="6478385"/>
          </a:xfrm>
          <a:prstGeom prst="rect">
            <a:avLst/>
          </a:prstGeom>
        </p:spPr>
      </p:pic>
      <p:sp>
        <p:nvSpPr>
          <p:cNvPr id="30" name="سهم: مسنن إلى اليمين 29">
            <a:extLst>
              <a:ext uri="{FF2B5EF4-FFF2-40B4-BE49-F238E27FC236}">
                <a16:creationId xmlns:a16="http://schemas.microsoft.com/office/drawing/2014/main" id="{DFD7BB8C-8CC6-4B67-8655-5AF26990A065}"/>
              </a:ext>
            </a:extLst>
          </p:cNvPr>
          <p:cNvSpPr/>
          <p:nvPr/>
        </p:nvSpPr>
        <p:spPr>
          <a:xfrm>
            <a:off x="7786627" y="-500695"/>
            <a:ext cx="4405373" cy="1834158"/>
          </a:xfrm>
          <a:prstGeom prst="notchedRightArrow">
            <a:avLst>
              <a:gd name="adj1" fmla="val 50000"/>
              <a:gd name="adj2" fmla="val 0"/>
            </a:avLst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AdvertisingMedium" pitchFamily="2" charset="-78"/>
              </a:rPr>
              <a:t>القوانين الصفية </a:t>
            </a:r>
          </a:p>
        </p:txBody>
      </p:sp>
    </p:spTree>
    <p:extLst>
      <p:ext uri="{BB962C8B-B14F-4D97-AF65-F5344CB8AC3E}">
        <p14:creationId xmlns:p14="http://schemas.microsoft.com/office/powerpoint/2010/main" val="33227200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زر الإجراء: الانتقال للصفحة الرئيسية 9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C1FF8408-B74A-49DE-8D2F-46E16E9F1297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2CCCD860-8570-4DB7-AAFA-692A2EA155B3}"/>
              </a:ext>
            </a:extLst>
          </p:cNvPr>
          <p:cNvSpPr/>
          <p:nvPr/>
        </p:nvSpPr>
        <p:spPr>
          <a:xfrm>
            <a:off x="10118584" y="829436"/>
            <a:ext cx="207620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الهدف الثاني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A698BC1F-7037-4799-83E8-F56C656A95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0609" y="624115"/>
            <a:ext cx="8232246" cy="501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8755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2">
            <a:extLst>
              <a:ext uri="{FF2B5EF4-FFF2-40B4-BE49-F238E27FC236}">
                <a16:creationId xmlns:a16="http://schemas.microsoft.com/office/drawing/2014/main" id="{090D6944-AA42-49E7-9945-4BB0FFA6E9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11051CB9-6D2E-4A1B-A8E3-7EAD02A35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692" y="55891"/>
            <a:ext cx="10560489" cy="1181952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C4CC61F9-4B09-475A-A1C0-11C192FE5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133" y="1237329"/>
            <a:ext cx="9272208" cy="118195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حبر 7">
                <a:extLst>
                  <a:ext uri="{FF2B5EF4-FFF2-40B4-BE49-F238E27FC236}">
                    <a16:creationId xmlns:a16="http://schemas.microsoft.com/office/drawing/2014/main" id="{41D39604-17C3-4747-AC50-48E5C16739B4}"/>
                  </a:ext>
                </a:extLst>
              </p14:cNvPr>
              <p14:cNvContentPartPr/>
              <p14:nvPr/>
            </p14:nvContentPartPr>
            <p14:xfrm>
              <a:off x="8972280" y="4466880"/>
              <a:ext cx="12240" cy="9360"/>
            </p14:xfrm>
          </p:contentPart>
        </mc:Choice>
        <mc:Fallback xmlns="">
          <p:pic>
            <p:nvPicPr>
              <p:cNvPr id="8" name="حبر 7">
                <a:extLst>
                  <a:ext uri="{FF2B5EF4-FFF2-40B4-BE49-F238E27FC236}">
                    <a16:creationId xmlns:a16="http://schemas.microsoft.com/office/drawing/2014/main" id="{41D39604-17C3-4747-AC50-48E5C16739B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29200" y="623520"/>
                <a:ext cx="6948360" cy="3862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257508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11051CB9-6D2E-4A1B-A8E3-7EAD02A35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692" y="55891"/>
            <a:ext cx="10560489" cy="1181952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882ABF8F-96BC-4E81-B728-3D4D372BDB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1163" y="1168940"/>
            <a:ext cx="9109368" cy="131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5123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26D911C9-B966-4D66-BB7B-73AB7CEC1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042" y="0"/>
            <a:ext cx="10563672" cy="1233714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96D8341E-B6B2-4BD1-B310-50C352EC3E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424"/>
          <a:stretch/>
        </p:blipFill>
        <p:spPr>
          <a:xfrm>
            <a:off x="7315200" y="1349829"/>
            <a:ext cx="3468970" cy="112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4305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26D911C9-B966-4D66-BB7B-73AB7CEC1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042" y="0"/>
            <a:ext cx="10563672" cy="1233714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43A9033A-BFDC-4DFA-81B9-5E437D376A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6065" y="1233714"/>
            <a:ext cx="8867649" cy="92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791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id="{9198B0D3-98D9-4568-B2E3-FE7F9F5A31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026" y="912803"/>
            <a:ext cx="7895947" cy="4437522"/>
          </a:xfr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56948332-A206-4226-B3F7-CD7128CFAD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601" y="2383756"/>
            <a:ext cx="3790950" cy="3790950"/>
          </a:xfrm>
          <a:prstGeom prst="rect">
            <a:avLst/>
          </a:prstGeom>
        </p:spPr>
      </p:pic>
      <p:sp>
        <p:nvSpPr>
          <p:cNvPr id="4" name="زر الإجراء: الانتقال للصفحة الرئيسية 3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A7EE24EA-A6CB-4742-8357-EF028DA0A6E2}"/>
              </a:ext>
            </a:extLst>
          </p:cNvPr>
          <p:cNvSpPr/>
          <p:nvPr/>
        </p:nvSpPr>
        <p:spPr>
          <a:xfrm>
            <a:off x="11415823" y="5943600"/>
            <a:ext cx="613267" cy="57339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826796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AD2600FF-2EDC-48B8-9D73-0727925F1B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524000"/>
            <a:ext cx="7620000" cy="381000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A6057D13-9F93-4921-B4B7-11598E9796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797" y="2431883"/>
            <a:ext cx="3771900" cy="3790950"/>
          </a:xfrm>
          <a:prstGeom prst="rect">
            <a:avLst/>
          </a:prstGeom>
        </p:spPr>
      </p:pic>
      <p:sp>
        <p:nvSpPr>
          <p:cNvPr id="4" name="زر الإجراء: الانتقال للصفحة الرئيسية 3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7F1B9AF8-C13A-4A16-B764-ED8573711764}"/>
              </a:ext>
            </a:extLst>
          </p:cNvPr>
          <p:cNvSpPr/>
          <p:nvPr/>
        </p:nvSpPr>
        <p:spPr>
          <a:xfrm>
            <a:off x="11415823" y="5943600"/>
            <a:ext cx="613267" cy="57339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78638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0D7A29E0-A4D7-947D-E2BD-7B273A9927B6}"/>
              </a:ext>
            </a:extLst>
          </p:cNvPr>
          <p:cNvSpPr/>
          <p:nvPr/>
        </p:nvSpPr>
        <p:spPr>
          <a:xfrm>
            <a:off x="5836334" y="879797"/>
            <a:ext cx="5476629" cy="2376915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/>
          <a:p>
            <a:pPr algn="ctr" defTabSz="914400" rtl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SA" sz="5000" spc="0" dirty="0">
                <a:ln w="0"/>
                <a:latin typeface="29LT Kaff Semi Bold" panose="00000700000000000000" pitchFamily="2" charset="-78"/>
                <a:ea typeface="+mj-ea"/>
                <a:cs typeface="29LT Kaff Semi Bold" panose="00000700000000000000" pitchFamily="2" charset="-78"/>
              </a:rPr>
              <a:t>دائرة التعلم</a:t>
            </a:r>
            <a:endParaRPr lang="en-US" sz="5000" spc="0" dirty="0">
              <a:ln w="0"/>
              <a:latin typeface="29LT Kaff Semi Bold" panose="00000700000000000000" pitchFamily="2" charset="-78"/>
              <a:ea typeface="+mj-ea"/>
              <a:cs typeface="29LT Kaff Semi Bold" panose="00000700000000000000" pitchFamily="2" charset="-78"/>
            </a:endParaRPr>
          </a:p>
        </p:txBody>
      </p:sp>
      <p:sp>
        <p:nvSpPr>
          <p:cNvPr id="5" name="زر الإجراء: الانتقال للصفحة الرئيسية 4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777B126E-AF42-D875-45DD-0F86AF9F45DF}"/>
              </a:ext>
            </a:extLst>
          </p:cNvPr>
          <p:cNvSpPr/>
          <p:nvPr/>
        </p:nvSpPr>
        <p:spPr>
          <a:xfrm>
            <a:off x="11312963" y="6073261"/>
            <a:ext cx="613267" cy="57339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B4CCA2D8-82CE-0E28-CEF2-36E4CD34DB19}"/>
              </a:ext>
            </a:extLst>
          </p:cNvPr>
          <p:cNvSpPr/>
          <p:nvPr/>
        </p:nvSpPr>
        <p:spPr>
          <a:xfrm>
            <a:off x="6723254" y="3792915"/>
            <a:ext cx="315984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نشاط تعاوني 3د</a:t>
            </a:r>
          </a:p>
        </p:txBody>
      </p:sp>
      <p:pic>
        <p:nvPicPr>
          <p:cNvPr id="7" name="صورة 6" descr="صورة تحتوي على نص, علامة, ساعة حائط, خارجي&#10;&#10;تم إنشاء الوصف تلقائياً">
            <a:extLst>
              <a:ext uri="{FF2B5EF4-FFF2-40B4-BE49-F238E27FC236}">
                <a16:creationId xmlns:a16="http://schemas.microsoft.com/office/drawing/2014/main" id="{650D0E0D-26A1-D1C4-D3A8-9DB27244B4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693" y="4793465"/>
            <a:ext cx="2084962" cy="1132829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29A31C2A-62F9-EAEF-109F-1B2C2BEFB3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4"/>
          <a:stretch/>
        </p:blipFill>
        <p:spPr>
          <a:xfrm>
            <a:off x="641684" y="0"/>
            <a:ext cx="6279826" cy="6073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0310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صورة 30">
            <a:extLst>
              <a:ext uri="{FF2B5EF4-FFF2-40B4-BE49-F238E27FC236}">
                <a16:creationId xmlns:a16="http://schemas.microsoft.com/office/drawing/2014/main" id="{6976EBD8-68FB-4C83-A58C-245013562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78" y="0"/>
            <a:ext cx="12202878" cy="6162675"/>
          </a:xfrm>
          <a:prstGeom prst="rect">
            <a:avLst/>
          </a:prstGeom>
        </p:spPr>
      </p:pic>
      <p:pic>
        <p:nvPicPr>
          <p:cNvPr id="30" name="Google Shape;123;p19">
            <a:extLst>
              <a:ext uri="{FF2B5EF4-FFF2-40B4-BE49-F238E27FC236}">
                <a16:creationId xmlns:a16="http://schemas.microsoft.com/office/drawing/2014/main" id="{8EFD51B3-E2FE-44C6-A16D-2CA1BAE4AAC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4411" t="3952" r="3481" b="20898"/>
          <a:stretch/>
        </p:blipFill>
        <p:spPr>
          <a:xfrm>
            <a:off x="1" y="-106742"/>
            <a:ext cx="12192000" cy="7232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1555;p102">
            <a:extLst>
              <a:ext uri="{FF2B5EF4-FFF2-40B4-BE49-F238E27FC236}">
                <a16:creationId xmlns:a16="http://schemas.microsoft.com/office/drawing/2014/main" id="{A4BE975C-E57B-4263-9E76-2F9ACFAD326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23359"/>
          <a:stretch/>
        </p:blipFill>
        <p:spPr>
          <a:xfrm>
            <a:off x="123579" y="5076423"/>
            <a:ext cx="1017574" cy="173893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زر الإجراء: الانتقال للصفحة الرئيسية 13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6E3AA373-6C17-4197-B1D4-9B245425F308}"/>
              </a:ext>
            </a:extLst>
          </p:cNvPr>
          <p:cNvSpPr/>
          <p:nvPr/>
        </p:nvSpPr>
        <p:spPr>
          <a:xfrm>
            <a:off x="11312963" y="6073261"/>
            <a:ext cx="613267" cy="57339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855CC8A-196F-4367-B843-DAFC80AB00A4}"/>
              </a:ext>
            </a:extLst>
          </p:cNvPr>
          <p:cNvSpPr txBox="1"/>
          <p:nvPr/>
        </p:nvSpPr>
        <p:spPr>
          <a:xfrm>
            <a:off x="7951765" y="642162"/>
            <a:ext cx="2981325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rtl="1"/>
            <a:r>
              <a:rPr lang="ar-SA" sz="3200" b="1" dirty="0">
                <a:effectLst/>
                <a:latin typeface="29LT Kaff Semi Bold" panose="00000700000000000000" pitchFamily="2" charset="-78"/>
                <a:ea typeface="Calibri" panose="020F0502020204030204" pitchFamily="34" charset="0"/>
                <a:cs typeface="29LT Kaff Semi Bold" panose="00000700000000000000" pitchFamily="2" charset="-78"/>
              </a:rPr>
              <a:t>الواجب المنزلي</a:t>
            </a:r>
            <a:endParaRPr lang="ar-SA" sz="3200" dirty="0"/>
          </a:p>
        </p:txBody>
      </p:sp>
      <p:pic>
        <p:nvPicPr>
          <p:cNvPr id="6148" name="Picture 4" descr="Homework Icon Vector Art, Icons, and Graphics for Free Download">
            <a:extLst>
              <a:ext uri="{FF2B5EF4-FFF2-40B4-BE49-F238E27FC236}">
                <a16:creationId xmlns:a16="http://schemas.microsoft.com/office/drawing/2014/main" id="{789F18F1-B330-47A8-9684-EC8F37A195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86"/>
          <a:stretch/>
        </p:blipFill>
        <p:spPr bwMode="auto">
          <a:xfrm>
            <a:off x="1354942" y="121371"/>
            <a:ext cx="1905000" cy="1522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A647F449-662D-4900-8529-939FCE3B0919}"/>
              </a:ext>
            </a:extLst>
          </p:cNvPr>
          <p:cNvSpPr txBox="1"/>
          <p:nvPr/>
        </p:nvSpPr>
        <p:spPr>
          <a:xfrm>
            <a:off x="774433" y="1853915"/>
            <a:ext cx="10536622" cy="391645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457200" indent="-457200"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ar-SA" sz="2800" dirty="0">
                <a:ln w="0"/>
                <a:latin typeface="29LT Kaff Semi Bold" panose="00000700000000000000" pitchFamily="2" charset="-78"/>
                <a:cs typeface="29LT Kaff Semi Bold" panose="00000700000000000000" pitchFamily="2" charset="-78"/>
              </a:rPr>
              <a:t> مراجعة محتويات الدرس </a:t>
            </a:r>
            <a:r>
              <a:rPr lang="ar-SA" sz="2800" dirty="0" err="1">
                <a:ln w="0"/>
                <a:latin typeface="29LT Kaff Semi Bold" panose="00000700000000000000" pitchFamily="2" charset="-78"/>
                <a:cs typeface="29LT Kaff Semi Bold" panose="00000700000000000000" pitchFamily="2" charset="-78"/>
              </a:rPr>
              <a:t>والإثراءات</a:t>
            </a:r>
            <a:r>
              <a:rPr lang="ar-SA" sz="2800" dirty="0">
                <a:ln w="0"/>
                <a:latin typeface="29LT Kaff Semi Bold" panose="00000700000000000000" pitchFamily="2" charset="-78"/>
                <a:cs typeface="29LT Kaff Semi Bold" panose="00000700000000000000" pitchFamily="2" charset="-78"/>
              </a:rPr>
              <a:t> والأنشطة في منصة مدرستي.</a:t>
            </a:r>
            <a:endParaRPr lang="ar-SA" sz="2800" dirty="0">
              <a:latin typeface="29LT Kaff Semi Bold" panose="00000700000000000000" pitchFamily="2" charset="-78"/>
              <a:cs typeface="29LT Kaff Semi Bold" panose="00000700000000000000" pitchFamily="2" charset="-78"/>
            </a:endParaRPr>
          </a:p>
          <a:p>
            <a:pPr marL="457200" indent="-457200"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ar-SA" sz="2800" dirty="0">
                <a:latin typeface="29LT Kaff Semi Bold" panose="00000700000000000000" pitchFamily="2" charset="-78"/>
                <a:cs typeface="29LT Kaff Semi Bold" panose="00000700000000000000" pitchFamily="2" charset="-78"/>
              </a:rPr>
              <a:t>اجمعي صوراً من المجلات أو الانترنت تمثل مفهوم الانعكاس.</a:t>
            </a:r>
          </a:p>
          <a:p>
            <a:pPr marL="457200" indent="-457200"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ar-SA" sz="2800" dirty="0">
                <a:solidFill>
                  <a:srgbClr val="0070C0"/>
                </a:solidFill>
                <a:latin typeface="29LT Kaff Semi Bold" panose="00000700000000000000" pitchFamily="2" charset="-78"/>
                <a:cs typeface="29LT Kaff Semi Bold" panose="00000700000000000000" pitchFamily="2" charset="-78"/>
              </a:rPr>
              <a:t>اللون الأزرق : </a:t>
            </a:r>
            <a:r>
              <a:rPr lang="ar-SA" sz="2800" dirty="0">
                <a:latin typeface="29LT Kaff Semi Bold" panose="00000700000000000000" pitchFamily="2" charset="-78"/>
                <a:cs typeface="29LT Kaff Semi Bold" panose="00000700000000000000" pitchFamily="2" charset="-78"/>
              </a:rPr>
              <a:t>سؤال 7 – 11 صـ 177</a:t>
            </a:r>
          </a:p>
          <a:p>
            <a:pPr marL="457200" indent="-457200"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ar-SA" sz="2800" dirty="0">
                <a:solidFill>
                  <a:srgbClr val="00B050"/>
                </a:solidFill>
                <a:latin typeface="29LT Kaff Semi Bold" panose="00000700000000000000" pitchFamily="2" charset="-78"/>
                <a:cs typeface="29LT Kaff Semi Bold" panose="00000700000000000000" pitchFamily="2" charset="-78"/>
              </a:rPr>
              <a:t>اللون الأخضر: </a:t>
            </a:r>
            <a:r>
              <a:rPr lang="ar-SA" sz="2800" dirty="0">
                <a:latin typeface="29LT Kaff Semi Bold" panose="00000700000000000000" pitchFamily="2" charset="-78"/>
                <a:cs typeface="29LT Kaff Semi Bold" panose="00000700000000000000" pitchFamily="2" charset="-78"/>
              </a:rPr>
              <a:t>سؤال 8 – 17 صـ 177</a:t>
            </a:r>
          </a:p>
          <a:p>
            <a:pPr marL="457200" indent="-457200"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ar-SA" sz="2800" dirty="0">
                <a:solidFill>
                  <a:srgbClr val="FF0000"/>
                </a:solidFill>
                <a:latin typeface="29LT Kaff Semi Bold" panose="00000700000000000000" pitchFamily="2" charset="-78"/>
                <a:cs typeface="29LT Kaff Semi Bold" panose="00000700000000000000" pitchFamily="2" charset="-78"/>
              </a:rPr>
              <a:t>اللون الأحمر: </a:t>
            </a:r>
            <a:r>
              <a:rPr lang="ar-SA" sz="2800" dirty="0">
                <a:latin typeface="29LT Kaff Semi Bold" panose="00000700000000000000" pitchFamily="2" charset="-78"/>
                <a:cs typeface="29LT Kaff Semi Bold" panose="00000700000000000000" pitchFamily="2" charset="-78"/>
              </a:rPr>
              <a:t>حل سؤال6-18 صـ177</a:t>
            </a:r>
          </a:p>
          <a:p>
            <a:pPr marL="457200" indent="-457200"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ar-SA" sz="2800" dirty="0">
              <a:latin typeface="29LT Kaff Semi Bold" panose="00000700000000000000" pitchFamily="2" charset="-78"/>
              <a:cs typeface="29LT Kaff Semi Bold" panose="00000700000000000000" pitchFamily="2" charset="-78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BF4F28E-C6CB-4AAE-A6C7-DDB2EAE3BC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33" y="3220489"/>
            <a:ext cx="3476725" cy="347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0292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id="{9198B0D3-98D9-4568-B2E3-FE7F9F5A31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026" y="912803"/>
            <a:ext cx="7895947" cy="4437522"/>
          </a:xfr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56948332-A206-4226-B3F7-CD7128CFAD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601" y="2383756"/>
            <a:ext cx="3790950" cy="3790950"/>
          </a:xfrm>
          <a:prstGeom prst="rect">
            <a:avLst/>
          </a:prstGeom>
        </p:spPr>
      </p:pic>
      <p:sp>
        <p:nvSpPr>
          <p:cNvPr id="4" name="زر الإجراء: الانتقال للصفحة الرئيسية 3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A7EE24EA-A6CB-4742-8357-EF028DA0A6E2}"/>
              </a:ext>
            </a:extLst>
          </p:cNvPr>
          <p:cNvSpPr/>
          <p:nvPr/>
        </p:nvSpPr>
        <p:spPr>
          <a:xfrm>
            <a:off x="11415823" y="5943600"/>
            <a:ext cx="613267" cy="57339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826796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صورة 30">
            <a:extLst>
              <a:ext uri="{FF2B5EF4-FFF2-40B4-BE49-F238E27FC236}">
                <a16:creationId xmlns:a16="http://schemas.microsoft.com/office/drawing/2014/main" id="{6976EBD8-68FB-4C83-A58C-245013562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78" y="0"/>
            <a:ext cx="12202878" cy="6162675"/>
          </a:xfrm>
          <a:prstGeom prst="rect">
            <a:avLst/>
          </a:prstGeom>
        </p:spPr>
      </p:pic>
      <p:pic>
        <p:nvPicPr>
          <p:cNvPr id="30" name="Google Shape;123;p19">
            <a:extLst>
              <a:ext uri="{FF2B5EF4-FFF2-40B4-BE49-F238E27FC236}">
                <a16:creationId xmlns:a16="http://schemas.microsoft.com/office/drawing/2014/main" id="{8EFD51B3-E2FE-44C6-A16D-2CA1BAE4AAC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4411" t="3952" r="3481" b="20898"/>
          <a:stretch/>
        </p:blipFill>
        <p:spPr>
          <a:xfrm>
            <a:off x="265771" y="-106742"/>
            <a:ext cx="11926230" cy="6964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1555;p102">
            <a:extLst>
              <a:ext uri="{FF2B5EF4-FFF2-40B4-BE49-F238E27FC236}">
                <a16:creationId xmlns:a16="http://schemas.microsoft.com/office/drawing/2014/main" id="{A4BE975C-E57B-4263-9E76-2F9ACFAD326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23359"/>
          <a:stretch/>
        </p:blipFill>
        <p:spPr>
          <a:xfrm>
            <a:off x="-126137" y="4627260"/>
            <a:ext cx="1017574" cy="173893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زر الإجراء: الانتقال للصفحة الرئيسية 13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6E3AA373-6C17-4197-B1D4-9B245425F308}"/>
              </a:ext>
            </a:extLst>
          </p:cNvPr>
          <p:cNvSpPr/>
          <p:nvPr/>
        </p:nvSpPr>
        <p:spPr>
          <a:xfrm>
            <a:off x="11312963" y="6073261"/>
            <a:ext cx="613267" cy="57339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75386839-CABE-41A9-805D-6C8108AEBFD2}"/>
              </a:ext>
            </a:extLst>
          </p:cNvPr>
          <p:cNvSpPr/>
          <p:nvPr/>
        </p:nvSpPr>
        <p:spPr>
          <a:xfrm>
            <a:off x="9689431" y="491805"/>
            <a:ext cx="1623531" cy="94635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  <a:latin typeface="29LT Kaff Semi Bold" panose="00000700000000000000" pitchFamily="2" charset="-78"/>
                <a:cs typeface="29LT Kaff Semi Bold" panose="00000700000000000000" pitchFamily="2" charset="-78"/>
              </a:rPr>
              <a:t>نشاط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D37037C1-C0E1-10CF-52E2-567257CDC04D}"/>
              </a:ext>
            </a:extLst>
          </p:cNvPr>
          <p:cNvSpPr/>
          <p:nvPr/>
        </p:nvSpPr>
        <p:spPr>
          <a:xfrm>
            <a:off x="1747064" y="1906449"/>
            <a:ext cx="868699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أذكر جميع الطرق الممكنة لتكوين ناتج الضرب 24؟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209E08C3-3497-1BC5-A75B-94013527591E}"/>
              </a:ext>
            </a:extLst>
          </p:cNvPr>
          <p:cNvSpPr/>
          <p:nvPr/>
        </p:nvSpPr>
        <p:spPr>
          <a:xfrm>
            <a:off x="6913847" y="2743956"/>
            <a:ext cx="2305685" cy="332930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ar-SA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BA3B8C2C-6D63-5C7D-95A9-3A03C57C3684}"/>
              </a:ext>
            </a:extLst>
          </p:cNvPr>
          <p:cNvSpPr/>
          <p:nvPr/>
        </p:nvSpPr>
        <p:spPr>
          <a:xfrm rot="16200000">
            <a:off x="3324500" y="2641585"/>
            <a:ext cx="2452370" cy="307975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ar-SA"/>
          </a:p>
        </p:txBody>
      </p:sp>
      <p:pic>
        <p:nvPicPr>
          <p:cNvPr id="1026" name="Picture 2" descr="Number Frames, by Math Learning Center » Arlington ISD">
            <a:extLst>
              <a:ext uri="{FF2B5EF4-FFF2-40B4-BE49-F238E27FC236}">
                <a16:creationId xmlns:a16="http://schemas.microsoft.com/office/drawing/2014/main" id="{205582A4-6120-985F-4C95-0878DC4AC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283" y="350911"/>
            <a:ext cx="1071562" cy="107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59100466-4D2B-15E9-D41E-C739231085FD}"/>
              </a:ext>
            </a:extLst>
          </p:cNvPr>
          <p:cNvSpPr/>
          <p:nvPr/>
        </p:nvSpPr>
        <p:spPr>
          <a:xfrm>
            <a:off x="808345" y="1441662"/>
            <a:ext cx="187743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Number frames</a:t>
            </a:r>
            <a:endParaRPr lang="ar-SA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377899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AD2600FF-2EDC-48B8-9D73-0727925F1B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524000"/>
            <a:ext cx="7620000" cy="381000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A6057D13-9F93-4921-B4B7-11598E9796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797" y="2431883"/>
            <a:ext cx="3771900" cy="3790950"/>
          </a:xfrm>
          <a:prstGeom prst="rect">
            <a:avLst/>
          </a:prstGeom>
        </p:spPr>
      </p:pic>
      <p:sp>
        <p:nvSpPr>
          <p:cNvPr id="4" name="زر الإجراء: الانتقال للصفحة الرئيسية 3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7F1B9AF8-C13A-4A16-B764-ED8573711764}"/>
              </a:ext>
            </a:extLst>
          </p:cNvPr>
          <p:cNvSpPr/>
          <p:nvPr/>
        </p:nvSpPr>
        <p:spPr>
          <a:xfrm>
            <a:off x="11415823" y="5943600"/>
            <a:ext cx="613267" cy="57339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78638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صورة 30">
            <a:extLst>
              <a:ext uri="{FF2B5EF4-FFF2-40B4-BE49-F238E27FC236}">
                <a16:creationId xmlns:a16="http://schemas.microsoft.com/office/drawing/2014/main" id="{6976EBD8-68FB-4C83-A58C-245013562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78" y="0"/>
            <a:ext cx="12202878" cy="6162675"/>
          </a:xfrm>
          <a:prstGeom prst="rect">
            <a:avLst/>
          </a:prstGeom>
        </p:spPr>
      </p:pic>
      <p:pic>
        <p:nvPicPr>
          <p:cNvPr id="30" name="Google Shape;123;p19">
            <a:extLst>
              <a:ext uri="{FF2B5EF4-FFF2-40B4-BE49-F238E27FC236}">
                <a16:creationId xmlns:a16="http://schemas.microsoft.com/office/drawing/2014/main" id="{8EFD51B3-E2FE-44C6-A16D-2CA1BAE4AAC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4411" t="3952" r="3481" b="20898"/>
          <a:stretch/>
        </p:blipFill>
        <p:spPr>
          <a:xfrm>
            <a:off x="-200266" y="-53371"/>
            <a:ext cx="12592532" cy="6964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1555;p102">
            <a:extLst>
              <a:ext uri="{FF2B5EF4-FFF2-40B4-BE49-F238E27FC236}">
                <a16:creationId xmlns:a16="http://schemas.microsoft.com/office/drawing/2014/main" id="{A4BE975C-E57B-4263-9E76-2F9ACFAD326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23359"/>
          <a:stretch/>
        </p:blipFill>
        <p:spPr>
          <a:xfrm>
            <a:off x="11037795" y="4534130"/>
            <a:ext cx="1017574" cy="173893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زر الإجراء: الانتقال للصفحة الرئيسية 13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6E3AA373-6C17-4197-B1D4-9B245425F308}"/>
              </a:ext>
            </a:extLst>
          </p:cNvPr>
          <p:cNvSpPr/>
          <p:nvPr/>
        </p:nvSpPr>
        <p:spPr>
          <a:xfrm>
            <a:off x="11312963" y="6073261"/>
            <a:ext cx="613267" cy="57339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9FAF6896-825E-4324-8C2B-2BAC9D6166DC}"/>
              </a:ext>
            </a:extLst>
          </p:cNvPr>
          <p:cNvSpPr/>
          <p:nvPr/>
        </p:nvSpPr>
        <p:spPr>
          <a:xfrm>
            <a:off x="7069176" y="1663759"/>
            <a:ext cx="4477406" cy="769864"/>
          </a:xfrm>
          <a:prstGeom prst="roundRect">
            <a:avLst/>
          </a:prstGeom>
          <a:solidFill>
            <a:srgbClr val="F9AE8F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3200" dirty="0">
                <a:solidFill>
                  <a:schemeClr val="tx1"/>
                </a:solidFill>
                <a:latin typeface="29LT Kaff Semi Bold" panose="00000700000000000000" pitchFamily="2" charset="-78"/>
                <a:cs typeface="29LT Kaff Semi Bold" panose="00000700000000000000" pitchFamily="2" charset="-78"/>
              </a:rPr>
              <a:t>ماذا سنتعلم اليوم؟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DCF9B8AB-1876-4A9E-8C2A-4AE0851043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8433" y="3081337"/>
            <a:ext cx="3527361" cy="3577636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B7F88A9C-B6A9-629D-14C6-C39D7E6413F6}"/>
              </a:ext>
            </a:extLst>
          </p:cNvPr>
          <p:cNvSpPr/>
          <p:nvPr/>
        </p:nvSpPr>
        <p:spPr>
          <a:xfrm>
            <a:off x="965566" y="2415724"/>
            <a:ext cx="571826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 rtl="1"/>
            <a:r>
              <a:rPr lang="ar-SA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29LT Kaff Semi Bold" panose="00000700000000000000" pitchFamily="2" charset="-78"/>
                <a:cs typeface="29LT Kaff Semi Bold" panose="00000700000000000000" pitchFamily="2" charset="-78"/>
              </a:rPr>
              <a:t>لماذا نتعلم خصائص الضرب؟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96A4988B-934A-3CC3-DD97-C27C426B62AE}"/>
              </a:ext>
            </a:extLst>
          </p:cNvPr>
          <p:cNvSpPr/>
          <p:nvPr/>
        </p:nvSpPr>
        <p:spPr>
          <a:xfrm>
            <a:off x="6723245" y="523019"/>
            <a:ext cx="4589718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3-7 : خصائص الضرب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D07E17B-EA62-2EE0-BB33-7749CA9A6D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4468" y="2447147"/>
            <a:ext cx="3408229" cy="408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5360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زر الإجراء: الانتقال للصفحة الرئيسية 8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587249F4-8AE9-4CF7-91A0-68C450B2367F}"/>
              </a:ext>
            </a:extLst>
          </p:cNvPr>
          <p:cNvSpPr/>
          <p:nvPr/>
        </p:nvSpPr>
        <p:spPr>
          <a:xfrm>
            <a:off x="11415823" y="5943600"/>
            <a:ext cx="613267" cy="57339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4B176C07-4F69-4B53-8630-E018C71E40E8}"/>
              </a:ext>
            </a:extLst>
          </p:cNvPr>
          <p:cNvSpPr txBox="1"/>
          <p:nvPr/>
        </p:nvSpPr>
        <p:spPr>
          <a:xfrm>
            <a:off x="2925183" y="327635"/>
            <a:ext cx="6212581" cy="52322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ar-SA" sz="2800" dirty="0">
                <a:solidFill>
                  <a:srgbClr val="C00000"/>
                </a:solidFill>
                <a:latin typeface="29LT Kaff" panose="00000500000000000000" pitchFamily="2" charset="-78"/>
                <a:cs typeface="29LT Kaff" panose="00000500000000000000" pitchFamily="2" charset="-78"/>
              </a:rPr>
              <a:t>لنستمع الآن إلى قصة دانة</a:t>
            </a:r>
          </a:p>
        </p:txBody>
      </p:sp>
      <p:pic>
        <p:nvPicPr>
          <p:cNvPr id="11" name="Picture 6" descr="Bitmoji Image">
            <a:extLst>
              <a:ext uri="{FF2B5EF4-FFF2-40B4-BE49-F238E27FC236}">
                <a16:creationId xmlns:a16="http://schemas.microsoft.com/office/drawing/2014/main" id="{202EF182-7C00-A44E-C8B8-276896CD2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3062" y="2820692"/>
            <a:ext cx="379095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oogle Shape;54;p13">
            <a:extLst>
              <a:ext uri="{FF2B5EF4-FFF2-40B4-BE49-F238E27FC236}">
                <a16:creationId xmlns:a16="http://schemas.microsoft.com/office/drawing/2014/main" id="{C1B83716-4E3E-FE41-4417-4930C169A73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3307" y="6158885"/>
            <a:ext cx="4600949" cy="598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71;p13">
            <a:extLst>
              <a:ext uri="{FF2B5EF4-FFF2-40B4-BE49-F238E27FC236}">
                <a16:creationId xmlns:a16="http://schemas.microsoft.com/office/drawing/2014/main" id="{45CA5A0E-DF32-F825-5713-6146C5C7B71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148" y="-479911"/>
            <a:ext cx="1299526" cy="222777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A9B9F88E-D2ED-52AE-B9FD-8532325DAA20}"/>
              </a:ext>
            </a:extLst>
          </p:cNvPr>
          <p:cNvSpPr txBox="1"/>
          <p:nvPr/>
        </p:nvSpPr>
        <p:spPr>
          <a:xfrm>
            <a:off x="9445677" y="226833"/>
            <a:ext cx="2583413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2800" b="1" dirty="0">
                <a:latin typeface="29LT Kaff" panose="00000500000000000000" pitchFamily="2" charset="-78"/>
                <a:cs typeface="29LT Kaff" panose="00000500000000000000" pitchFamily="2" charset="-78"/>
              </a:rPr>
              <a:t>استراتيجية القصة +نموذج شاهد ودون</a:t>
            </a:r>
          </a:p>
        </p:txBody>
      </p:sp>
      <p:pic>
        <p:nvPicPr>
          <p:cNvPr id="21" name="Google Shape;178;p24">
            <a:extLst>
              <a:ext uri="{FF2B5EF4-FFF2-40B4-BE49-F238E27FC236}">
                <a16:creationId xmlns:a16="http://schemas.microsoft.com/office/drawing/2014/main" id="{209717E0-633A-37AE-2F8E-A1AF0C9078BC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1191" y="4484913"/>
            <a:ext cx="1697129" cy="24759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" name="مجموعة 25">
            <a:extLst>
              <a:ext uri="{FF2B5EF4-FFF2-40B4-BE49-F238E27FC236}">
                <a16:creationId xmlns:a16="http://schemas.microsoft.com/office/drawing/2014/main" id="{3A70EE57-73C3-14CA-6E69-781043E9210A}"/>
              </a:ext>
            </a:extLst>
          </p:cNvPr>
          <p:cNvGrpSpPr/>
          <p:nvPr/>
        </p:nvGrpSpPr>
        <p:grpSpPr>
          <a:xfrm>
            <a:off x="9639572" y="4088006"/>
            <a:ext cx="2362018" cy="2310378"/>
            <a:chOff x="9238791" y="4005134"/>
            <a:chExt cx="2362018" cy="2310378"/>
          </a:xfrm>
        </p:grpSpPr>
        <p:pic>
          <p:nvPicPr>
            <p:cNvPr id="27" name="Google Shape;228;p28">
              <a:extLst>
                <a:ext uri="{FF2B5EF4-FFF2-40B4-BE49-F238E27FC236}">
                  <a16:creationId xmlns:a16="http://schemas.microsoft.com/office/drawing/2014/main" id="{FC87124E-7099-D7EE-192D-7C9BA01D2575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9238791" y="4005134"/>
              <a:ext cx="2362018" cy="23103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Google Shape;68;p13">
              <a:extLst>
                <a:ext uri="{FF2B5EF4-FFF2-40B4-BE49-F238E27FC236}">
                  <a16:creationId xmlns:a16="http://schemas.microsoft.com/office/drawing/2014/main" id="{7F4A13FD-4E6E-C525-75A4-C22C8F094D83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0221973" y="4206322"/>
              <a:ext cx="370975" cy="6329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Google Shape;69;p13">
              <a:extLst>
                <a:ext uri="{FF2B5EF4-FFF2-40B4-BE49-F238E27FC236}">
                  <a16:creationId xmlns:a16="http://schemas.microsoft.com/office/drawing/2014/main" id="{3A57E9B1-27E8-F0A5-F0E3-392BEBF3DB73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9927198" y="4206322"/>
              <a:ext cx="370975" cy="6329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Google Shape;70;p13">
              <a:extLst>
                <a:ext uri="{FF2B5EF4-FFF2-40B4-BE49-F238E27FC236}">
                  <a16:creationId xmlns:a16="http://schemas.microsoft.com/office/drawing/2014/main" id="{BF03B5CA-AB03-679D-B7C0-9D5307B19864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9632893" y="4206322"/>
              <a:ext cx="370036" cy="6329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oogle Shape;192;p25">
              <a:extLst>
                <a:ext uri="{FF2B5EF4-FFF2-40B4-BE49-F238E27FC236}">
                  <a16:creationId xmlns:a16="http://schemas.microsoft.com/office/drawing/2014/main" id="{C909908A-AB63-9BCF-2191-062D3AC9C995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l="13689" t="32386" r="22935" b="38223"/>
            <a:stretch/>
          </p:blipFill>
          <p:spPr>
            <a:xfrm>
              <a:off x="9513871" y="5761129"/>
              <a:ext cx="1837017" cy="4626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Google Shape;280;p31">
              <a:extLst>
                <a:ext uri="{FF2B5EF4-FFF2-40B4-BE49-F238E27FC236}">
                  <a16:creationId xmlns:a16="http://schemas.microsoft.com/office/drawing/2014/main" id="{24BAA4F3-21B5-D7E3-F48D-3E029C3A6EC5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 l="18952" r="14055"/>
            <a:stretch/>
          </p:blipFill>
          <p:spPr>
            <a:xfrm>
              <a:off x="10997308" y="4178970"/>
              <a:ext cx="464095" cy="6329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Google Shape;240;p29">
              <a:extLst>
                <a:ext uri="{FF2B5EF4-FFF2-40B4-BE49-F238E27FC236}">
                  <a16:creationId xmlns:a16="http://schemas.microsoft.com/office/drawing/2014/main" id="{6AF1687E-EBAF-0763-F482-B0B6D9F23E2A}"/>
                </a:ext>
              </a:extLst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0795112" y="4903642"/>
              <a:ext cx="512196" cy="61019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4" name="زر الإجراء: الانتقال للصفحة الرئيسية 33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A38B1EA2-D66B-B68A-BB4F-8A1EEDB92AE1}"/>
              </a:ext>
            </a:extLst>
          </p:cNvPr>
          <p:cNvSpPr/>
          <p:nvPr/>
        </p:nvSpPr>
        <p:spPr>
          <a:xfrm>
            <a:off x="11415823" y="5943600"/>
            <a:ext cx="613267" cy="57339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9C7ED207-6E04-5B6E-9645-14E9E20E0D1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084" y="2005262"/>
            <a:ext cx="2599006" cy="1836563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AEEBBC6A-D636-D034-E7DB-470CD8C3317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970" t="8019" r="9828" b="11837"/>
          <a:stretch/>
        </p:blipFill>
        <p:spPr>
          <a:xfrm>
            <a:off x="3340125" y="2039056"/>
            <a:ext cx="5121641" cy="3790950"/>
          </a:xfrm>
          <a:prstGeom prst="rect">
            <a:avLst/>
          </a:prstGeom>
        </p:spPr>
      </p:pic>
      <p:pic>
        <p:nvPicPr>
          <p:cNvPr id="10" name="صورة 9" descr="صورة تحتوي على ستارة, أثاث&#10;&#10;تم إنشاء الوصف تلقائياً">
            <a:extLst>
              <a:ext uri="{FF2B5EF4-FFF2-40B4-BE49-F238E27FC236}">
                <a16:creationId xmlns:a16="http://schemas.microsoft.com/office/drawing/2014/main" id="{B0E476F2-D715-0C8A-A446-828E56303E5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556" y="1171927"/>
            <a:ext cx="6432778" cy="511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6145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صورة 30">
            <a:extLst>
              <a:ext uri="{FF2B5EF4-FFF2-40B4-BE49-F238E27FC236}">
                <a16:creationId xmlns:a16="http://schemas.microsoft.com/office/drawing/2014/main" id="{6976EBD8-68FB-4C83-A58C-245013562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78" y="0"/>
            <a:ext cx="12202878" cy="6162675"/>
          </a:xfrm>
          <a:prstGeom prst="rect">
            <a:avLst/>
          </a:prstGeom>
        </p:spPr>
      </p:pic>
      <p:pic>
        <p:nvPicPr>
          <p:cNvPr id="30" name="Google Shape;123;p19">
            <a:extLst>
              <a:ext uri="{FF2B5EF4-FFF2-40B4-BE49-F238E27FC236}">
                <a16:creationId xmlns:a16="http://schemas.microsoft.com/office/drawing/2014/main" id="{8EFD51B3-E2FE-44C6-A16D-2CA1BAE4AAC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4411" t="3952" r="3481" b="20898"/>
          <a:stretch/>
        </p:blipFill>
        <p:spPr>
          <a:xfrm>
            <a:off x="-200266" y="-53371"/>
            <a:ext cx="12592532" cy="6964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1555;p102">
            <a:extLst>
              <a:ext uri="{FF2B5EF4-FFF2-40B4-BE49-F238E27FC236}">
                <a16:creationId xmlns:a16="http://schemas.microsoft.com/office/drawing/2014/main" id="{A4BE975C-E57B-4263-9E76-2F9ACFAD326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23359"/>
          <a:stretch/>
        </p:blipFill>
        <p:spPr>
          <a:xfrm>
            <a:off x="11037795" y="4534130"/>
            <a:ext cx="1017574" cy="173893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زر الإجراء: الانتقال للصفحة الرئيسية 13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6E3AA373-6C17-4197-B1D4-9B245425F308}"/>
              </a:ext>
            </a:extLst>
          </p:cNvPr>
          <p:cNvSpPr/>
          <p:nvPr/>
        </p:nvSpPr>
        <p:spPr>
          <a:xfrm>
            <a:off x="11312963" y="6073261"/>
            <a:ext cx="613267" cy="57339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99FD47E2-9EA1-B3CF-0ACA-0023F1D746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3051" y="1878812"/>
            <a:ext cx="3273701" cy="4745436"/>
          </a:xfrm>
          <a:prstGeom prst="rect">
            <a:avLst/>
          </a:prstGeom>
        </p:spPr>
      </p:pic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9FAF6896-825E-4324-8C2B-2BAC9D6166DC}"/>
              </a:ext>
            </a:extLst>
          </p:cNvPr>
          <p:cNvSpPr/>
          <p:nvPr/>
        </p:nvSpPr>
        <p:spPr>
          <a:xfrm>
            <a:off x="7069176" y="1663759"/>
            <a:ext cx="4477406" cy="769864"/>
          </a:xfrm>
          <a:prstGeom prst="roundRect">
            <a:avLst/>
          </a:prstGeom>
          <a:solidFill>
            <a:srgbClr val="F9AE8F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3200" dirty="0">
                <a:solidFill>
                  <a:schemeClr val="tx1"/>
                </a:solidFill>
                <a:latin typeface="29LT Kaff Semi Bold" panose="00000700000000000000" pitchFamily="2" charset="-78"/>
                <a:cs typeface="29LT Kaff Semi Bold" panose="00000700000000000000" pitchFamily="2" charset="-78"/>
              </a:rPr>
              <a:t>ماذا سنتعلم اليوم؟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DCF9B8AB-1876-4A9E-8C2A-4AE0851043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8433" y="3081337"/>
            <a:ext cx="3527361" cy="3577636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B7F88A9C-B6A9-629D-14C6-C39D7E6413F6}"/>
              </a:ext>
            </a:extLst>
          </p:cNvPr>
          <p:cNvSpPr/>
          <p:nvPr/>
        </p:nvSpPr>
        <p:spPr>
          <a:xfrm>
            <a:off x="965566" y="2415724"/>
            <a:ext cx="5718264" cy="182357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 rtl="1"/>
            <a:r>
              <a:rPr lang="ar-SA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29LT Kaff Semi Bold" panose="00000700000000000000" pitchFamily="2" charset="-78"/>
                <a:cs typeface="29LT Kaff Semi Bold" panose="00000700000000000000" pitchFamily="2" charset="-78"/>
              </a:rPr>
              <a:t>ماعلاقة</a:t>
            </a:r>
            <a:r>
              <a:rPr lang="ar-SA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29LT Kaff Semi Bold" panose="00000700000000000000" pitchFamily="2" charset="-78"/>
                <a:cs typeface="29LT Kaff Semi Bold" panose="00000700000000000000" pitchFamily="2" charset="-78"/>
              </a:rPr>
              <a:t> درسنا بالدروس السابقة؟</a:t>
            </a:r>
          </a:p>
          <a:p>
            <a:pPr marL="571500" indent="-571500"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ar-SA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29LT Kaff Semi Bold" panose="00000700000000000000" pitchFamily="2" charset="-78"/>
                <a:cs typeface="29LT Kaff Semi Bold" panose="00000700000000000000" pitchFamily="2" charset="-78"/>
              </a:rPr>
              <a:t>الأشكال الرباعية</a:t>
            </a:r>
          </a:p>
          <a:p>
            <a:pPr marL="571500" indent="-571500"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ar-SA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29LT Kaff Semi Bold" panose="00000700000000000000" pitchFamily="2" charset="-78"/>
                <a:cs typeface="29LT Kaff Semi Bold" panose="00000700000000000000" pitchFamily="2" charset="-78"/>
              </a:rPr>
              <a:t>الأزواج المرتبة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01D4354-9A9B-2C7B-864F-1B42B987E94F}"/>
              </a:ext>
            </a:extLst>
          </p:cNvPr>
          <p:cNvSpPr txBox="1"/>
          <p:nvPr/>
        </p:nvSpPr>
        <p:spPr>
          <a:xfrm>
            <a:off x="1493444" y="1948531"/>
            <a:ext cx="5575732" cy="426751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ar-SA" sz="28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29LT Kaff Black" panose="00000A00000000000000" pitchFamily="2" charset="-78"/>
                <a:cs typeface="29LT Kaff Black" panose="00000A00000000000000" pitchFamily="2" charset="-78"/>
              </a:rPr>
              <a:t>مهارات التفكير البصري :</a:t>
            </a:r>
          </a:p>
          <a:p>
            <a:pPr algn="r" rtl="1">
              <a:lnSpc>
                <a:spcPct val="200000"/>
              </a:lnSpc>
            </a:pPr>
            <a:r>
              <a:rPr lang="ar-SA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29LT Kaff Black" panose="00000A00000000000000" pitchFamily="2" charset="-78"/>
                <a:cs typeface="29LT Kaff Black" panose="00000A00000000000000" pitchFamily="2" charset="-78"/>
              </a:rPr>
              <a:t>1-مهارة التعرف على الشكل ووصفه</a:t>
            </a:r>
          </a:p>
          <a:p>
            <a:pPr algn="r" rtl="1">
              <a:lnSpc>
                <a:spcPct val="200000"/>
              </a:lnSpc>
            </a:pPr>
            <a:r>
              <a:rPr lang="ar-SA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29LT Kaff Black" panose="00000A00000000000000" pitchFamily="2" charset="-78"/>
                <a:cs typeface="29LT Kaff Black" panose="00000A00000000000000" pitchFamily="2" charset="-78"/>
              </a:rPr>
              <a:t>2- مهارة تحليل الشكل.</a:t>
            </a:r>
          </a:p>
          <a:p>
            <a:pPr algn="r" rtl="1">
              <a:lnSpc>
                <a:spcPct val="200000"/>
              </a:lnSpc>
            </a:pPr>
            <a:r>
              <a:rPr lang="ar-SA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29LT Kaff Black" panose="00000A00000000000000" pitchFamily="2" charset="-78"/>
                <a:cs typeface="29LT Kaff Black" panose="00000A00000000000000" pitchFamily="2" charset="-78"/>
              </a:rPr>
              <a:t> 3- مهارة ربط العلاقات في الشكل</a:t>
            </a:r>
          </a:p>
          <a:p>
            <a:pPr algn="r" rtl="1">
              <a:lnSpc>
                <a:spcPct val="200000"/>
              </a:lnSpc>
            </a:pPr>
            <a:endParaRPr lang="ar-SA" sz="2800" dirty="0"/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96A4988B-934A-3CC3-DD97-C27C426B62AE}"/>
              </a:ext>
            </a:extLst>
          </p:cNvPr>
          <p:cNvSpPr/>
          <p:nvPr/>
        </p:nvSpPr>
        <p:spPr>
          <a:xfrm>
            <a:off x="4105122" y="461573"/>
            <a:ext cx="744146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11-7 : الانعكاس في المستوى الإحداثي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0821A1CF-6D7E-624F-054D-AE2B3D515B32}"/>
              </a:ext>
            </a:extLst>
          </p:cNvPr>
          <p:cNvSpPr/>
          <p:nvPr/>
        </p:nvSpPr>
        <p:spPr>
          <a:xfrm>
            <a:off x="645418" y="401810"/>
            <a:ext cx="3086101" cy="830997"/>
          </a:xfrm>
          <a:custGeom>
            <a:avLst/>
            <a:gdLst>
              <a:gd name="connsiteX0" fmla="*/ 0 w 3086101"/>
              <a:gd name="connsiteY0" fmla="*/ 0 h 830997"/>
              <a:gd name="connsiteX1" fmla="*/ 678942 w 3086101"/>
              <a:gd name="connsiteY1" fmla="*/ 0 h 830997"/>
              <a:gd name="connsiteX2" fmla="*/ 1203579 w 3086101"/>
              <a:gd name="connsiteY2" fmla="*/ 0 h 830997"/>
              <a:gd name="connsiteX3" fmla="*/ 1851661 w 3086101"/>
              <a:gd name="connsiteY3" fmla="*/ 0 h 830997"/>
              <a:gd name="connsiteX4" fmla="*/ 2407159 w 3086101"/>
              <a:gd name="connsiteY4" fmla="*/ 0 h 830997"/>
              <a:gd name="connsiteX5" fmla="*/ 3086101 w 3086101"/>
              <a:gd name="connsiteY5" fmla="*/ 0 h 830997"/>
              <a:gd name="connsiteX6" fmla="*/ 3086101 w 3086101"/>
              <a:gd name="connsiteY6" fmla="*/ 407189 h 830997"/>
              <a:gd name="connsiteX7" fmla="*/ 3086101 w 3086101"/>
              <a:gd name="connsiteY7" fmla="*/ 830997 h 830997"/>
              <a:gd name="connsiteX8" fmla="*/ 2499742 w 3086101"/>
              <a:gd name="connsiteY8" fmla="*/ 830997 h 830997"/>
              <a:gd name="connsiteX9" fmla="*/ 1975105 w 3086101"/>
              <a:gd name="connsiteY9" fmla="*/ 830997 h 830997"/>
              <a:gd name="connsiteX10" fmla="*/ 1357884 w 3086101"/>
              <a:gd name="connsiteY10" fmla="*/ 830997 h 830997"/>
              <a:gd name="connsiteX11" fmla="*/ 678942 w 3086101"/>
              <a:gd name="connsiteY11" fmla="*/ 830997 h 830997"/>
              <a:gd name="connsiteX12" fmla="*/ 0 w 3086101"/>
              <a:gd name="connsiteY12" fmla="*/ 830997 h 830997"/>
              <a:gd name="connsiteX13" fmla="*/ 0 w 3086101"/>
              <a:gd name="connsiteY13" fmla="*/ 432118 h 830997"/>
              <a:gd name="connsiteX14" fmla="*/ 0 w 3086101"/>
              <a:gd name="connsiteY1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086101" h="830997" fill="none" extrusionOk="0">
                <a:moveTo>
                  <a:pt x="0" y="0"/>
                </a:moveTo>
                <a:cubicBezTo>
                  <a:pt x="257517" y="-12316"/>
                  <a:pt x="450178" y="19455"/>
                  <a:pt x="678942" y="0"/>
                </a:cubicBezTo>
                <a:cubicBezTo>
                  <a:pt x="907706" y="-19455"/>
                  <a:pt x="1040269" y="-818"/>
                  <a:pt x="1203579" y="0"/>
                </a:cubicBezTo>
                <a:cubicBezTo>
                  <a:pt x="1366889" y="818"/>
                  <a:pt x="1548345" y="18416"/>
                  <a:pt x="1851661" y="0"/>
                </a:cubicBezTo>
                <a:cubicBezTo>
                  <a:pt x="2154977" y="-18416"/>
                  <a:pt x="2179862" y="2721"/>
                  <a:pt x="2407159" y="0"/>
                </a:cubicBezTo>
                <a:cubicBezTo>
                  <a:pt x="2634456" y="-2721"/>
                  <a:pt x="2822628" y="-25522"/>
                  <a:pt x="3086101" y="0"/>
                </a:cubicBezTo>
                <a:cubicBezTo>
                  <a:pt x="3090719" y="81849"/>
                  <a:pt x="3096581" y="251207"/>
                  <a:pt x="3086101" y="407189"/>
                </a:cubicBezTo>
                <a:cubicBezTo>
                  <a:pt x="3075621" y="563171"/>
                  <a:pt x="3096841" y="691510"/>
                  <a:pt x="3086101" y="830997"/>
                </a:cubicBezTo>
                <a:cubicBezTo>
                  <a:pt x="2817090" y="859275"/>
                  <a:pt x="2762995" y="827758"/>
                  <a:pt x="2499742" y="830997"/>
                </a:cubicBezTo>
                <a:cubicBezTo>
                  <a:pt x="2236489" y="834236"/>
                  <a:pt x="2124682" y="825773"/>
                  <a:pt x="1975105" y="830997"/>
                </a:cubicBezTo>
                <a:cubicBezTo>
                  <a:pt x="1825528" y="836221"/>
                  <a:pt x="1606096" y="829117"/>
                  <a:pt x="1357884" y="830997"/>
                </a:cubicBezTo>
                <a:cubicBezTo>
                  <a:pt x="1109672" y="832877"/>
                  <a:pt x="849496" y="819684"/>
                  <a:pt x="678942" y="830997"/>
                </a:cubicBezTo>
                <a:cubicBezTo>
                  <a:pt x="508388" y="842310"/>
                  <a:pt x="141592" y="838295"/>
                  <a:pt x="0" y="830997"/>
                </a:cubicBezTo>
                <a:cubicBezTo>
                  <a:pt x="7918" y="637110"/>
                  <a:pt x="-14241" y="606428"/>
                  <a:pt x="0" y="432118"/>
                </a:cubicBezTo>
                <a:cubicBezTo>
                  <a:pt x="14241" y="257808"/>
                  <a:pt x="2624" y="104774"/>
                  <a:pt x="0" y="0"/>
                </a:cubicBezTo>
                <a:close/>
              </a:path>
              <a:path w="3086101" h="830997" stroke="0" extrusionOk="0">
                <a:moveTo>
                  <a:pt x="0" y="0"/>
                </a:moveTo>
                <a:cubicBezTo>
                  <a:pt x="253963" y="7380"/>
                  <a:pt x="334930" y="-22283"/>
                  <a:pt x="617220" y="0"/>
                </a:cubicBezTo>
                <a:cubicBezTo>
                  <a:pt x="899510" y="22283"/>
                  <a:pt x="1115690" y="-19493"/>
                  <a:pt x="1265301" y="0"/>
                </a:cubicBezTo>
                <a:cubicBezTo>
                  <a:pt x="1414912" y="19493"/>
                  <a:pt x="1675204" y="16442"/>
                  <a:pt x="1882522" y="0"/>
                </a:cubicBezTo>
                <a:cubicBezTo>
                  <a:pt x="2089840" y="-16442"/>
                  <a:pt x="2380253" y="7060"/>
                  <a:pt x="2530603" y="0"/>
                </a:cubicBezTo>
                <a:cubicBezTo>
                  <a:pt x="2680953" y="-7060"/>
                  <a:pt x="2898845" y="-7173"/>
                  <a:pt x="3086101" y="0"/>
                </a:cubicBezTo>
                <a:cubicBezTo>
                  <a:pt x="3087216" y="126851"/>
                  <a:pt x="3099533" y="272995"/>
                  <a:pt x="3086101" y="415499"/>
                </a:cubicBezTo>
                <a:cubicBezTo>
                  <a:pt x="3072669" y="558003"/>
                  <a:pt x="3088052" y="643750"/>
                  <a:pt x="3086101" y="830997"/>
                </a:cubicBezTo>
                <a:cubicBezTo>
                  <a:pt x="2903836" y="820486"/>
                  <a:pt x="2717373" y="855853"/>
                  <a:pt x="2499742" y="830997"/>
                </a:cubicBezTo>
                <a:cubicBezTo>
                  <a:pt x="2282111" y="806141"/>
                  <a:pt x="2060860" y="819746"/>
                  <a:pt x="1913383" y="830997"/>
                </a:cubicBezTo>
                <a:cubicBezTo>
                  <a:pt x="1765906" y="842248"/>
                  <a:pt x="1497538" y="820590"/>
                  <a:pt x="1234440" y="830997"/>
                </a:cubicBezTo>
                <a:cubicBezTo>
                  <a:pt x="971342" y="841404"/>
                  <a:pt x="923377" y="857909"/>
                  <a:pt x="648081" y="830997"/>
                </a:cubicBezTo>
                <a:cubicBezTo>
                  <a:pt x="372785" y="804085"/>
                  <a:pt x="192187" y="819862"/>
                  <a:pt x="0" y="830997"/>
                </a:cubicBezTo>
                <a:cubicBezTo>
                  <a:pt x="-13357" y="723959"/>
                  <a:pt x="5410" y="502577"/>
                  <a:pt x="0" y="398879"/>
                </a:cubicBezTo>
                <a:cubicBezTo>
                  <a:pt x="-5410" y="295181"/>
                  <a:pt x="-240" y="159286"/>
                  <a:pt x="0" y="0"/>
                </a:cubicBezTo>
                <a:close/>
              </a:path>
            </a:pathLst>
          </a:custGeom>
          <a:ln w="76200">
            <a:solidFill>
              <a:srgbClr val="FFFF66"/>
            </a:solidFill>
            <a:extLst>
              <a:ext uri="{C807C97D-BFC1-408E-A445-0C87EB9F89A2}">
                <ask:lineSketchStyleProps xmlns:ask="http://schemas.microsoft.com/office/drawing/2018/sketchyshapes" sd="39982357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Reflection</a:t>
            </a:r>
            <a:endParaRPr lang="ar-SA" sz="4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435360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3" grpId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زر الإجراء: الانتقال للصفحة الرئيسية 3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A16A5AF1-6368-40A9-9E43-0752782BB594}"/>
              </a:ext>
            </a:extLst>
          </p:cNvPr>
          <p:cNvSpPr/>
          <p:nvPr/>
        </p:nvSpPr>
        <p:spPr>
          <a:xfrm>
            <a:off x="11176000" y="6220319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1CF094ED-3077-49F7-9849-7F36400D5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975103"/>
            <a:ext cx="4664114" cy="3879358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644E6E7A-3005-4FC1-AF47-8A8EAA860F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0628" y="971467"/>
            <a:ext cx="3378972" cy="3690193"/>
          </a:xfrm>
          <a:prstGeom prst="rect">
            <a:avLst/>
          </a:prstGeom>
        </p:spPr>
      </p:pic>
      <p:pic>
        <p:nvPicPr>
          <p:cNvPr id="3" name="Picture 2" descr="Bitmoji Image">
            <a:extLst>
              <a:ext uri="{FF2B5EF4-FFF2-40B4-BE49-F238E27FC236}">
                <a16:creationId xmlns:a16="http://schemas.microsoft.com/office/drawing/2014/main" id="{452CDD80-7872-9B23-930D-E370F34BF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84097" y="3801413"/>
            <a:ext cx="2491525" cy="241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6606AC96-B21E-B3F6-AB3E-CFCFD28DBD7F}"/>
              </a:ext>
            </a:extLst>
          </p:cNvPr>
          <p:cNvSpPr/>
          <p:nvPr/>
        </p:nvSpPr>
        <p:spPr>
          <a:xfrm>
            <a:off x="5974859" y="263581"/>
            <a:ext cx="428514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29LT Kaff Semi Bold" panose="00000700000000000000" pitchFamily="2" charset="-78"/>
                <a:cs typeface="29LT Kaff Semi Bold" panose="00000700000000000000" pitchFamily="2" charset="-78"/>
              </a:rPr>
              <a:t>قراءة استعد ص175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2BF35B51-92B5-D4C8-6147-8236A90C06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3380" y="5010866"/>
            <a:ext cx="7947622" cy="70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46073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زر الإجراء: الانتقال للصفحة الرئيسية 8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587249F4-8AE9-4CF7-91A0-68C450B2367F}"/>
              </a:ext>
            </a:extLst>
          </p:cNvPr>
          <p:cNvSpPr/>
          <p:nvPr/>
        </p:nvSpPr>
        <p:spPr>
          <a:xfrm>
            <a:off x="11415823" y="5943600"/>
            <a:ext cx="613267" cy="57339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4B176C07-4F69-4B53-8630-E018C71E40E8}"/>
              </a:ext>
            </a:extLst>
          </p:cNvPr>
          <p:cNvSpPr txBox="1"/>
          <p:nvPr/>
        </p:nvSpPr>
        <p:spPr>
          <a:xfrm>
            <a:off x="2925183" y="327635"/>
            <a:ext cx="6212581" cy="95410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ar-SA" sz="2800" dirty="0">
                <a:latin typeface="29LT Kaff" panose="00000500000000000000" pitchFamily="2" charset="-78"/>
                <a:cs typeface="29LT Kaff" panose="00000500000000000000" pitchFamily="2" charset="-78"/>
              </a:rPr>
              <a:t>لنستمع الآن إلى قصة الانعكاس بتقنية الواقع الافتراضي</a:t>
            </a:r>
          </a:p>
        </p:txBody>
      </p:sp>
      <p:pic>
        <p:nvPicPr>
          <p:cNvPr id="11" name="Picture 6" descr="Bitmoji Image">
            <a:extLst>
              <a:ext uri="{FF2B5EF4-FFF2-40B4-BE49-F238E27FC236}">
                <a16:creationId xmlns:a16="http://schemas.microsoft.com/office/drawing/2014/main" id="{202EF182-7C00-A44E-C8B8-276896CD2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3062" y="2820692"/>
            <a:ext cx="379095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oogle Shape;54;p13">
            <a:extLst>
              <a:ext uri="{FF2B5EF4-FFF2-40B4-BE49-F238E27FC236}">
                <a16:creationId xmlns:a16="http://schemas.microsoft.com/office/drawing/2014/main" id="{C1B83716-4E3E-FE41-4417-4930C169A73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25183" y="6202553"/>
            <a:ext cx="6675549" cy="598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71;p13">
            <a:extLst>
              <a:ext uri="{FF2B5EF4-FFF2-40B4-BE49-F238E27FC236}">
                <a16:creationId xmlns:a16="http://schemas.microsoft.com/office/drawing/2014/main" id="{45CA5A0E-DF32-F825-5713-6146C5C7B71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148" y="-479911"/>
            <a:ext cx="1299526" cy="222777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A9B9F88E-D2ED-52AE-B9FD-8532325DAA20}"/>
              </a:ext>
            </a:extLst>
          </p:cNvPr>
          <p:cNvSpPr txBox="1"/>
          <p:nvPr/>
        </p:nvSpPr>
        <p:spPr>
          <a:xfrm>
            <a:off x="9505279" y="2831085"/>
            <a:ext cx="2583413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3200" b="1" dirty="0">
                <a:latin typeface="29LT Kaff" panose="00000500000000000000" pitchFamily="2" charset="-78"/>
                <a:cs typeface="29LT Kaff" panose="00000500000000000000" pitchFamily="2" charset="-78"/>
              </a:rPr>
              <a:t>استراتيجية القصة</a:t>
            </a:r>
          </a:p>
        </p:txBody>
      </p:sp>
      <p:pic>
        <p:nvPicPr>
          <p:cNvPr id="18" name="Google Shape;1824;p115">
            <a:extLst>
              <a:ext uri="{FF2B5EF4-FFF2-40B4-BE49-F238E27FC236}">
                <a16:creationId xmlns:a16="http://schemas.microsoft.com/office/drawing/2014/main" id="{49BABD97-8CEA-CC9F-C420-F2C8C8EC8027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79742" y="5266021"/>
            <a:ext cx="829750" cy="94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823;p115">
            <a:extLst>
              <a:ext uri="{FF2B5EF4-FFF2-40B4-BE49-F238E27FC236}">
                <a16:creationId xmlns:a16="http://schemas.microsoft.com/office/drawing/2014/main" id="{70279152-EFCA-708E-F736-B5902E3F129C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93685" y="5301883"/>
            <a:ext cx="865324" cy="918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825;p115">
            <a:extLst>
              <a:ext uri="{FF2B5EF4-FFF2-40B4-BE49-F238E27FC236}">
                <a16:creationId xmlns:a16="http://schemas.microsoft.com/office/drawing/2014/main" id="{E29A3A39-9E82-DDEC-2C6D-9D247DE652C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52956"/>
          <a:stretch/>
        </p:blipFill>
        <p:spPr>
          <a:xfrm>
            <a:off x="4510110" y="5243195"/>
            <a:ext cx="810705" cy="959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78;p24">
            <a:extLst>
              <a:ext uri="{FF2B5EF4-FFF2-40B4-BE49-F238E27FC236}">
                <a16:creationId xmlns:a16="http://schemas.microsoft.com/office/drawing/2014/main" id="{209717E0-633A-37AE-2F8E-A1AF0C9078BC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91191" y="4484913"/>
            <a:ext cx="1697129" cy="24759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84B71327-2D3F-F061-60A9-C2EE69839358}"/>
              </a:ext>
            </a:extLst>
          </p:cNvPr>
          <p:cNvGrpSpPr/>
          <p:nvPr/>
        </p:nvGrpSpPr>
        <p:grpSpPr>
          <a:xfrm>
            <a:off x="2793947" y="1400825"/>
            <a:ext cx="6637684" cy="3581839"/>
            <a:chOff x="1956138" y="903074"/>
            <a:chExt cx="6637684" cy="3581839"/>
          </a:xfrm>
        </p:grpSpPr>
        <p:sp>
          <p:nvSpPr>
            <p:cNvPr id="24" name="مستطيل 23">
              <a:extLst>
                <a:ext uri="{FF2B5EF4-FFF2-40B4-BE49-F238E27FC236}">
                  <a16:creationId xmlns:a16="http://schemas.microsoft.com/office/drawing/2014/main" id="{C45EB14C-3A9D-2BC8-A3CB-79229EAEE831}"/>
                </a:ext>
              </a:extLst>
            </p:cNvPr>
            <p:cNvSpPr/>
            <p:nvPr/>
          </p:nvSpPr>
          <p:spPr>
            <a:xfrm>
              <a:off x="2213727" y="1032581"/>
              <a:ext cx="6086228" cy="338876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25" name="Google Shape;1023;p72">
              <a:extLst>
                <a:ext uri="{FF2B5EF4-FFF2-40B4-BE49-F238E27FC236}">
                  <a16:creationId xmlns:a16="http://schemas.microsoft.com/office/drawing/2014/main" id="{AD91DFE4-D195-B545-9C60-A77EE53E5CC8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 l="3607" t="3872" r="11549" b="6067"/>
            <a:stretch/>
          </p:blipFill>
          <p:spPr>
            <a:xfrm>
              <a:off x="1956138" y="903074"/>
              <a:ext cx="6637684" cy="358183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6" name="مجموعة 25">
            <a:extLst>
              <a:ext uri="{FF2B5EF4-FFF2-40B4-BE49-F238E27FC236}">
                <a16:creationId xmlns:a16="http://schemas.microsoft.com/office/drawing/2014/main" id="{3A70EE57-73C3-14CA-6E69-781043E9210A}"/>
              </a:ext>
            </a:extLst>
          </p:cNvPr>
          <p:cNvGrpSpPr/>
          <p:nvPr/>
        </p:nvGrpSpPr>
        <p:grpSpPr>
          <a:xfrm>
            <a:off x="9639572" y="4088006"/>
            <a:ext cx="2362018" cy="2310378"/>
            <a:chOff x="9238791" y="4005134"/>
            <a:chExt cx="2362018" cy="2310378"/>
          </a:xfrm>
        </p:grpSpPr>
        <p:pic>
          <p:nvPicPr>
            <p:cNvPr id="27" name="Google Shape;228;p28">
              <a:extLst>
                <a:ext uri="{FF2B5EF4-FFF2-40B4-BE49-F238E27FC236}">
                  <a16:creationId xmlns:a16="http://schemas.microsoft.com/office/drawing/2014/main" id="{FC87124E-7099-D7EE-192D-7C9BA01D2575}"/>
                </a:ext>
              </a:extLst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9238791" y="4005134"/>
              <a:ext cx="2362018" cy="23103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Google Shape;68;p13">
              <a:extLst>
                <a:ext uri="{FF2B5EF4-FFF2-40B4-BE49-F238E27FC236}">
                  <a16:creationId xmlns:a16="http://schemas.microsoft.com/office/drawing/2014/main" id="{7F4A13FD-4E6E-C525-75A4-C22C8F094D83}"/>
                </a:ext>
              </a:extLst>
            </p:cNvPr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10221973" y="4206322"/>
              <a:ext cx="370975" cy="6329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Google Shape;69;p13">
              <a:extLst>
                <a:ext uri="{FF2B5EF4-FFF2-40B4-BE49-F238E27FC236}">
                  <a16:creationId xmlns:a16="http://schemas.microsoft.com/office/drawing/2014/main" id="{3A57E9B1-27E8-F0A5-F0E3-392BEBF3DB73}"/>
                </a:ext>
              </a:extLst>
            </p:cNvPr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9927198" y="4206322"/>
              <a:ext cx="370975" cy="6329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Google Shape;70;p13">
              <a:extLst>
                <a:ext uri="{FF2B5EF4-FFF2-40B4-BE49-F238E27FC236}">
                  <a16:creationId xmlns:a16="http://schemas.microsoft.com/office/drawing/2014/main" id="{BF03B5CA-AB03-679D-B7C0-9D5307B19864}"/>
                </a:ext>
              </a:extLst>
            </p:cNvPr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9632893" y="4206322"/>
              <a:ext cx="370036" cy="6329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oogle Shape;192;p25">
              <a:extLst>
                <a:ext uri="{FF2B5EF4-FFF2-40B4-BE49-F238E27FC236}">
                  <a16:creationId xmlns:a16="http://schemas.microsoft.com/office/drawing/2014/main" id="{C909908A-AB63-9BCF-2191-062D3AC9C995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 l="13689" t="32386" r="22935" b="38223"/>
            <a:stretch/>
          </p:blipFill>
          <p:spPr>
            <a:xfrm>
              <a:off x="9513871" y="5761129"/>
              <a:ext cx="1837017" cy="4626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Google Shape;280;p31">
              <a:extLst>
                <a:ext uri="{FF2B5EF4-FFF2-40B4-BE49-F238E27FC236}">
                  <a16:creationId xmlns:a16="http://schemas.microsoft.com/office/drawing/2014/main" id="{24BAA4F3-21B5-D7E3-F48D-3E029C3A6EC5}"/>
                </a:ext>
              </a:extLst>
            </p:cNvPr>
            <p:cNvPicPr preferRelativeResize="0"/>
            <p:nvPr/>
          </p:nvPicPr>
          <p:blipFill rotWithShape="1">
            <a:blip r:embed="rId13">
              <a:alphaModFix/>
            </a:blip>
            <a:srcRect l="18952" r="14055"/>
            <a:stretch/>
          </p:blipFill>
          <p:spPr>
            <a:xfrm>
              <a:off x="10997308" y="4178970"/>
              <a:ext cx="464095" cy="6329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Google Shape;240;p29">
              <a:extLst>
                <a:ext uri="{FF2B5EF4-FFF2-40B4-BE49-F238E27FC236}">
                  <a16:creationId xmlns:a16="http://schemas.microsoft.com/office/drawing/2014/main" id="{6AF1687E-EBAF-0763-F482-B0B6D9F23E2A}"/>
                </a:ext>
              </a:extLst>
            </p:cNvPr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10795112" y="4903642"/>
              <a:ext cx="512196" cy="61019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4" name="زر الإجراء: الانتقال للصفحة الرئيسية 33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A38B1EA2-D66B-B68A-BB4F-8A1EEDB92AE1}"/>
              </a:ext>
            </a:extLst>
          </p:cNvPr>
          <p:cNvSpPr/>
          <p:nvPr/>
        </p:nvSpPr>
        <p:spPr>
          <a:xfrm>
            <a:off x="11415823" y="5943600"/>
            <a:ext cx="613267" cy="57339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5" name="صورة 4" descr="صورة تحتوي على نص, علامة&#10;&#10;تم إنشاء الوصف تلقائياً">
            <a:hlinkClick r:id="rId15"/>
            <a:extLst>
              <a:ext uri="{FF2B5EF4-FFF2-40B4-BE49-F238E27FC236}">
                <a16:creationId xmlns:a16="http://schemas.microsoft.com/office/drawing/2014/main" id="{B5AE87DE-7DAB-4314-AC12-F4758AC265A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27" y="2528174"/>
            <a:ext cx="1910001" cy="2061932"/>
          </a:xfrm>
          <a:prstGeom prst="rect">
            <a:avLst/>
          </a:prstGeom>
        </p:spPr>
      </p:pic>
      <p:pic>
        <p:nvPicPr>
          <p:cNvPr id="17" name="Google Shape;1555;p102">
            <a:extLst>
              <a:ext uri="{FF2B5EF4-FFF2-40B4-BE49-F238E27FC236}">
                <a16:creationId xmlns:a16="http://schemas.microsoft.com/office/drawing/2014/main" id="{1529B887-9038-8E3B-846D-9ECC9C1ACCFF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 r="23359"/>
          <a:stretch/>
        </p:blipFill>
        <p:spPr>
          <a:xfrm>
            <a:off x="8418786" y="4289194"/>
            <a:ext cx="1287925" cy="235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88A62185-65AB-4F59-C6FA-1F4902C9AB2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8" r="10518"/>
          <a:stretch/>
        </p:blipFill>
        <p:spPr>
          <a:xfrm>
            <a:off x="9914652" y="254499"/>
            <a:ext cx="1673003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6145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زر الإجراء: الانتقال للصفحة الرئيسية 9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C1FF8408-B74A-49DE-8D2F-46E16E9F1297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2CCCD860-8570-4DB7-AAFA-692A2EA155B3}"/>
              </a:ext>
            </a:extLst>
          </p:cNvPr>
          <p:cNvSpPr/>
          <p:nvPr/>
        </p:nvSpPr>
        <p:spPr>
          <a:xfrm>
            <a:off x="10284899" y="647190"/>
            <a:ext cx="169790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الهدف الأول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2002F3C4-68EC-442A-8BC3-93DF8BCA23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445"/>
          <a:stretch/>
        </p:blipFill>
        <p:spPr>
          <a:xfrm>
            <a:off x="876120" y="647190"/>
            <a:ext cx="8878953" cy="597751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حبر 4">
                <a:extLst>
                  <a:ext uri="{FF2B5EF4-FFF2-40B4-BE49-F238E27FC236}">
                    <a16:creationId xmlns:a16="http://schemas.microsoft.com/office/drawing/2014/main" id="{2066089B-F389-429F-A54C-344FAF4D62D4}"/>
                  </a:ext>
                </a:extLst>
              </p14:cNvPr>
              <p14:cNvContentPartPr/>
              <p14:nvPr/>
            </p14:nvContentPartPr>
            <p14:xfrm>
              <a:off x="5399640" y="4182120"/>
              <a:ext cx="5916240" cy="514800"/>
            </p14:xfrm>
          </p:contentPart>
        </mc:Choice>
        <mc:Fallback xmlns="">
          <p:pic>
            <p:nvPicPr>
              <p:cNvPr id="5" name="حبر 4">
                <a:extLst>
                  <a:ext uri="{FF2B5EF4-FFF2-40B4-BE49-F238E27FC236}">
                    <a16:creationId xmlns:a16="http://schemas.microsoft.com/office/drawing/2014/main" id="{2066089B-F389-429F-A54C-344FAF4D62D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03640" y="2591280"/>
                <a:ext cx="9852120" cy="4061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866774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زر الإجراء: الانتقال للصفحة الرئيسية 9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C1FF8408-B74A-49DE-8D2F-46E16E9F1297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2CCCD860-8570-4DB7-AAFA-692A2EA155B3}"/>
              </a:ext>
            </a:extLst>
          </p:cNvPr>
          <p:cNvSpPr/>
          <p:nvPr/>
        </p:nvSpPr>
        <p:spPr>
          <a:xfrm>
            <a:off x="10513333" y="814922"/>
            <a:ext cx="107753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مثال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E20BCFCC-154C-422C-83AF-66FA9378A6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0552" y="2307772"/>
            <a:ext cx="7568802" cy="334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640523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عرض تقديمي1" id="{8627D3E6-BF97-4E80-9016-F587C17E7E2C}" vid="{4A9B6A10-E3A3-418A-AB89-8555DEE713E5}"/>
    </a:ext>
  </a:extLst>
</a:theme>
</file>

<file path=ppt/theme/theme10.xml><?xml version="1.0" encoding="utf-8"?>
<a:theme xmlns:a="http://schemas.openxmlformats.org/drawingml/2006/main" name="معرض">
  <a:themeElements>
    <a:clrScheme name="معرض">
      <a:dk1>
        <a:sysClr val="windowText" lastClr="000000"/>
      </a:dk1>
      <a:lt1>
        <a:sysClr val="window" lastClr="FFFFFF"/>
      </a:lt1>
      <a:dk2>
        <a:srgbClr val="454545"/>
      </a:dk2>
      <a:lt2>
        <a:srgbClr val="EDEBE7"/>
      </a:lt2>
      <a:accent1>
        <a:srgbClr val="5FA534"/>
      </a:accent1>
      <a:accent2>
        <a:srgbClr val="DCAB34"/>
      </a:accent2>
      <a:accent3>
        <a:srgbClr val="D26D23"/>
      </a:accent3>
      <a:accent4>
        <a:srgbClr val="972323"/>
      </a:accent4>
      <a:accent5>
        <a:srgbClr val="236797"/>
      </a:accent5>
      <a:accent6>
        <a:srgbClr val="2FB6C6"/>
      </a:accent6>
      <a:hlink>
        <a:srgbClr val="8FC639"/>
      </a:hlink>
      <a:folHlink>
        <a:srgbClr val="E7C272"/>
      </a:folHlink>
    </a:clrScheme>
    <a:fontScheme name="معرض">
      <a:majorFont>
        <a:latin typeface="Palatino Linotype" panose="020405020505050303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معرض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AC464412-510E-4F2B-8947-A0DDBD028997}"/>
    </a:ext>
  </a:extLst>
</a:theme>
</file>

<file path=ppt/theme/theme2.xml><?xml version="1.0" encoding="utf-8"?>
<a:theme xmlns:a="http://schemas.openxmlformats.org/drawingml/2006/main" name="Elementary Digital Choice Boards by Slidesgo">
  <a:themeElements>
    <a:clrScheme name="Simple Light">
      <a:dk1>
        <a:srgbClr val="4C4C4D"/>
      </a:dk1>
      <a:lt1>
        <a:srgbClr val="F2F2F2"/>
      </a:lt1>
      <a:dk2>
        <a:srgbClr val="F3DBDB"/>
      </a:dk2>
      <a:lt2>
        <a:srgbClr val="E9BDBD"/>
      </a:lt2>
      <a:accent1>
        <a:srgbClr val="DE98A9"/>
      </a:accent1>
      <a:accent2>
        <a:srgbClr val="DAECF0"/>
      </a:accent2>
      <a:accent3>
        <a:srgbClr val="49B0BB"/>
      </a:accent3>
      <a:accent4>
        <a:srgbClr val="D8D2E7"/>
      </a:accent4>
      <a:accent5>
        <a:srgbClr val="9D90BF"/>
      </a:accent5>
      <a:accent6>
        <a:srgbClr val="F3CC30"/>
      </a:accent6>
      <a:hlink>
        <a:srgbClr val="4C4C4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قالب فصلي الافتراضي - خامس</Template>
  <TotalTime>2439</TotalTime>
  <Words>339</Words>
  <Application>Microsoft Office PowerPoint</Application>
  <PresentationFormat>شاشة عريضة</PresentationFormat>
  <Paragraphs>78</Paragraphs>
  <Slides>26</Slides>
  <Notes>6</Notes>
  <HiddenSlides>2</HiddenSlides>
  <MMClips>0</MMClips>
  <ScaleCrop>false</ScaleCrop>
  <HeadingPairs>
    <vt:vector size="6" baseType="variant">
      <vt:variant>
        <vt:lpstr>الخطوط المستخدمة</vt:lpstr>
      </vt:variant>
      <vt:variant>
        <vt:i4>13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26</vt:i4>
      </vt:variant>
    </vt:vector>
  </HeadingPairs>
  <TitlesOfParts>
    <vt:vector size="41" baseType="lpstr">
      <vt:lpstr>29LT Kaff</vt:lpstr>
      <vt:lpstr>29LT Kaff Black</vt:lpstr>
      <vt:lpstr>29LT Kaff Semi Bold</vt:lpstr>
      <vt:lpstr>Arial</vt:lpstr>
      <vt:lpstr>Calibri</vt:lpstr>
      <vt:lpstr>Calibri Light</vt:lpstr>
      <vt:lpstr>Coming Soon</vt:lpstr>
      <vt:lpstr>Didact Gothic</vt:lpstr>
      <vt:lpstr>hafs</vt:lpstr>
      <vt:lpstr>Tahoma</vt:lpstr>
      <vt:lpstr>Traditional Arabic</vt:lpstr>
      <vt:lpstr>uthman</vt:lpstr>
      <vt:lpstr>Wingdings</vt:lpstr>
      <vt:lpstr>نسق Office</vt:lpstr>
      <vt:lpstr>Elementary Digital Choice Boards by Slidesgo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الواجب  الخريطة  الذهنية +أوراق العمل العلاجية والاثرائية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هبه المزيد</dc:creator>
  <cp:lastModifiedBy>هبه المزيد</cp:lastModifiedBy>
  <cp:revision>36</cp:revision>
  <cp:lastPrinted>2022-10-21T08:57:03Z</cp:lastPrinted>
  <dcterms:created xsi:type="dcterms:W3CDTF">2021-09-10T20:18:08Z</dcterms:created>
  <dcterms:modified xsi:type="dcterms:W3CDTF">2022-10-21T08:57:43Z</dcterms:modified>
</cp:coreProperties>
</file>