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v-clock.com/timer/#countdown=00:01:00&amp;date=2022-02-25T15:07:59&amp;onzero=1&amp;sound=xylophone&amp;loop=1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1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5" Type="http://schemas.openxmlformats.org/officeDocument/2006/relationships/image" Target="../media/image14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1.png"/><Relationship Id="rId5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youtu.be/gbU0SrO2xPU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3296216" cy="5795100"/>
          </a:xfrm>
          <a:prstGeom prst="rect">
            <a:avLst/>
          </a:prstGeom>
        </p:spPr>
      </p:pic>
      <p:sp>
        <p:nvSpPr>
          <p:cNvPr id="163" name="٢-٥ الطرح"/>
          <p:cNvSpPr txBox="1"/>
          <p:nvPr/>
        </p:nvSpPr>
        <p:spPr>
          <a:xfrm>
            <a:off x="8308495" y="5630611"/>
            <a:ext cx="9056242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٢-٥ الطرح  </a:t>
            </a:r>
          </a:p>
        </p:txBody>
      </p:sp>
      <p:pic>
        <p:nvPicPr>
          <p:cNvPr id="1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7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7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6" name="صورة" descr="صورة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89" name="صفحة الكتاب ٦٤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88" name="صفحة الكتاب ٦٤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387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90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91" name="خط"/>
          <p:cNvSpPr/>
          <p:nvPr/>
        </p:nvSpPr>
        <p:spPr>
          <a:xfrm>
            <a:off x="5372138" y="7693594"/>
            <a:ext cx="16758783" cy="2135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94" name="صورة"/>
          <p:cNvGrpSpPr/>
          <p:nvPr/>
        </p:nvGrpSpPr>
        <p:grpSpPr>
          <a:xfrm>
            <a:off x="10432946" y="3423278"/>
            <a:ext cx="11315044" cy="3231026"/>
            <a:chOff x="0" y="0"/>
            <a:chExt cx="11315043" cy="3231025"/>
          </a:xfrm>
        </p:grpSpPr>
        <p:pic>
          <p:nvPicPr>
            <p:cNvPr id="39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0883244" cy="26722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2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1315044" cy="3231026"/>
            </a:xfrm>
            <a:prstGeom prst="rect">
              <a:avLst/>
            </a:prstGeom>
            <a:effectLst/>
          </p:spPr>
        </p:pic>
      </p:grpSp>
      <p:sp>
        <p:nvSpPr>
          <p:cNvPr id="395" name="خط"/>
          <p:cNvSpPr/>
          <p:nvPr/>
        </p:nvSpPr>
        <p:spPr>
          <a:xfrm>
            <a:off x="4603609" y="9939209"/>
            <a:ext cx="16758782" cy="2135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9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0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3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40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1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16" name="صفحة الكتاب ٦٥"/>
          <p:cNvGrpSpPr/>
          <p:nvPr/>
        </p:nvGrpSpPr>
        <p:grpSpPr>
          <a:xfrm rot="18900000">
            <a:off x="765260" y="2525968"/>
            <a:ext cx="5337088" cy="1587501"/>
            <a:chOff x="0" y="0"/>
            <a:chExt cx="5337087" cy="1587500"/>
          </a:xfrm>
        </p:grpSpPr>
        <p:sp>
          <p:nvSpPr>
            <p:cNvPr id="415" name="صفحة الكتاب ٦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٦٥</a:t>
              </a:r>
            </a:p>
          </p:txBody>
        </p:sp>
        <p:pic>
          <p:nvPicPr>
            <p:cNvPr id="414" name="صفحة الكتاب ٦٥ صفحة الكتاب ٦٥" descr="صفحة الكتاب ٦٥ صفحة الكتاب ٦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417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46909" y="1207176"/>
            <a:ext cx="10598346" cy="2375189"/>
          </a:xfrm>
          <a:prstGeom prst="rect">
            <a:avLst/>
          </a:prstGeom>
        </p:spPr>
      </p:pic>
      <p:grpSp>
        <p:nvGrpSpPr>
          <p:cNvPr id="420" name="صورة"/>
          <p:cNvGrpSpPr/>
          <p:nvPr/>
        </p:nvGrpSpPr>
        <p:grpSpPr>
          <a:xfrm>
            <a:off x="5652306" y="3680757"/>
            <a:ext cx="15756541" cy="2436669"/>
            <a:chOff x="0" y="0"/>
            <a:chExt cx="15756540" cy="2436667"/>
          </a:xfrm>
        </p:grpSpPr>
        <p:pic>
          <p:nvPicPr>
            <p:cNvPr id="41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5324741" cy="18778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5756541" cy="2436668"/>
            </a:xfrm>
            <a:prstGeom prst="rect">
              <a:avLst/>
            </a:prstGeom>
            <a:effectLst/>
          </p:spPr>
        </p:pic>
      </p:grpSp>
      <p:sp>
        <p:nvSpPr>
          <p:cNvPr id="421" name="خط"/>
          <p:cNvSpPr/>
          <p:nvPr/>
        </p:nvSpPr>
        <p:spPr>
          <a:xfrm>
            <a:off x="6839961" y="7640218"/>
            <a:ext cx="13827590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2" name="خط"/>
          <p:cNvSpPr/>
          <p:nvPr/>
        </p:nvSpPr>
        <p:spPr>
          <a:xfrm>
            <a:off x="6393792" y="9245327"/>
            <a:ext cx="14273570" cy="213505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2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3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11611" y="1505086"/>
            <a:ext cx="9280856" cy="2255914"/>
          </a:xfrm>
          <a:prstGeom prst="rect">
            <a:avLst/>
          </a:prstGeom>
        </p:spPr>
      </p:pic>
      <p:grpSp>
        <p:nvGrpSpPr>
          <p:cNvPr id="439" name="صفحة الكتاب ٦٥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438" name="صفحة الكتاب ٦٥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٦٥</a:t>
              </a:r>
            </a:p>
          </p:txBody>
        </p:sp>
        <p:pic>
          <p:nvPicPr>
            <p:cNvPr id="437" name="صفحة الكتاب ٦٥ صفحة الكتاب ٦٥" descr="صفحة الكتاب ٦٥ صفحة الكتاب ٦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42" name="صورة"/>
          <p:cNvGrpSpPr/>
          <p:nvPr/>
        </p:nvGrpSpPr>
        <p:grpSpPr>
          <a:xfrm>
            <a:off x="5169680" y="3621299"/>
            <a:ext cx="16934743" cy="2209095"/>
            <a:chOff x="0" y="0"/>
            <a:chExt cx="16934741" cy="2209094"/>
          </a:xfrm>
        </p:grpSpPr>
        <p:pic>
          <p:nvPicPr>
            <p:cNvPr id="441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6502942" cy="16502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0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6934742" cy="2209095"/>
            </a:xfrm>
            <a:prstGeom prst="rect">
              <a:avLst/>
            </a:prstGeom>
            <a:effectLst/>
          </p:spPr>
        </p:pic>
      </p:grpSp>
      <p:pic>
        <p:nvPicPr>
          <p:cNvPr id="44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753638" y="6733652"/>
            <a:ext cx="5199926" cy="2691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114425" y="6617824"/>
            <a:ext cx="4537614" cy="2792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95655" y="6582374"/>
            <a:ext cx="4472924" cy="3000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388761" y="6445522"/>
            <a:ext cx="4561048" cy="2964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4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5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7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5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2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459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61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463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6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7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9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7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8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78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7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80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8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8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8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84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8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86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91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8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89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9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93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9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9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9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09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508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507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512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51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5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51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8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51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1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51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4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522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7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52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0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528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3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53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53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53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5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49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46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48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5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4">
            <a:extLst/>
          </a:blip>
          <a:srcRect l="19069" t="1180" r="19070" b="1194"/>
          <a:stretch>
            <a:fillRect/>
          </a:stretch>
        </p:blipFill>
        <p:spPr>
          <a:xfrm>
            <a:off x="8255037" y="842266"/>
            <a:ext cx="7105254" cy="1121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2" y="0"/>
                </a:moveTo>
                <a:cubicBezTo>
                  <a:pt x="20793" y="6"/>
                  <a:pt x="20585" y="139"/>
                  <a:pt x="20461" y="306"/>
                </a:cubicBezTo>
                <a:cubicBezTo>
                  <a:pt x="20233" y="614"/>
                  <a:pt x="20236" y="615"/>
                  <a:pt x="20708" y="401"/>
                </a:cubicBezTo>
                <a:cubicBezTo>
                  <a:pt x="20937" y="297"/>
                  <a:pt x="21069" y="211"/>
                  <a:pt x="21131" y="143"/>
                </a:cubicBezTo>
                <a:cubicBezTo>
                  <a:pt x="21147" y="120"/>
                  <a:pt x="21161" y="96"/>
                  <a:pt x="21150" y="75"/>
                </a:cubicBezTo>
                <a:cubicBezTo>
                  <a:pt x="21135" y="60"/>
                  <a:pt x="21133" y="42"/>
                  <a:pt x="21105" y="30"/>
                </a:cubicBezTo>
                <a:cubicBezTo>
                  <a:pt x="21060" y="11"/>
                  <a:pt x="20997" y="4"/>
                  <a:pt x="20932" y="0"/>
                </a:cubicBezTo>
                <a:close/>
                <a:moveTo>
                  <a:pt x="19986" y="880"/>
                </a:moveTo>
                <a:cubicBezTo>
                  <a:pt x="19975" y="874"/>
                  <a:pt x="19894" y="910"/>
                  <a:pt x="19734" y="989"/>
                </a:cubicBezTo>
                <a:cubicBezTo>
                  <a:pt x="19547" y="1080"/>
                  <a:pt x="19407" y="1171"/>
                  <a:pt x="19395" y="1202"/>
                </a:cubicBezTo>
                <a:cubicBezTo>
                  <a:pt x="19394" y="1203"/>
                  <a:pt x="19379" y="1210"/>
                  <a:pt x="19379" y="1211"/>
                </a:cubicBezTo>
                <a:cubicBezTo>
                  <a:pt x="19379" y="1212"/>
                  <a:pt x="19379" y="1212"/>
                  <a:pt x="19379" y="1214"/>
                </a:cubicBezTo>
                <a:cubicBezTo>
                  <a:pt x="19384" y="1311"/>
                  <a:pt x="19546" y="1245"/>
                  <a:pt x="19806" y="1038"/>
                </a:cubicBezTo>
                <a:cubicBezTo>
                  <a:pt x="19931" y="938"/>
                  <a:pt x="19996" y="887"/>
                  <a:pt x="19986" y="880"/>
                </a:cubicBezTo>
                <a:close/>
                <a:moveTo>
                  <a:pt x="1010" y="1842"/>
                </a:moveTo>
                <a:cubicBezTo>
                  <a:pt x="991" y="1840"/>
                  <a:pt x="976" y="1841"/>
                  <a:pt x="965" y="1845"/>
                </a:cubicBezTo>
                <a:cubicBezTo>
                  <a:pt x="868" y="1882"/>
                  <a:pt x="831" y="1934"/>
                  <a:pt x="824" y="1984"/>
                </a:cubicBezTo>
                <a:cubicBezTo>
                  <a:pt x="832" y="2019"/>
                  <a:pt x="842" y="2053"/>
                  <a:pt x="869" y="2078"/>
                </a:cubicBezTo>
                <a:cubicBezTo>
                  <a:pt x="872" y="2081"/>
                  <a:pt x="875" y="2085"/>
                  <a:pt x="878" y="2088"/>
                </a:cubicBezTo>
                <a:cubicBezTo>
                  <a:pt x="902" y="2108"/>
                  <a:pt x="938" y="2112"/>
                  <a:pt x="970" y="2121"/>
                </a:cubicBezTo>
                <a:cubicBezTo>
                  <a:pt x="1004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4" y="2279"/>
                </a:cubicBezTo>
                <a:cubicBezTo>
                  <a:pt x="1465" y="2041"/>
                  <a:pt x="1143" y="1861"/>
                  <a:pt x="1010" y="1842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3"/>
                </a:cubicBezTo>
                <a:cubicBezTo>
                  <a:pt x="17665" y="2532"/>
                  <a:pt x="17544" y="2646"/>
                  <a:pt x="17599" y="2646"/>
                </a:cubicBezTo>
                <a:cubicBezTo>
                  <a:pt x="17655" y="2646"/>
                  <a:pt x="17864" y="2532"/>
                  <a:pt x="18065" y="2393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6" y="3762"/>
                  <a:pt x="3890" y="3523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0"/>
                  <a:pt x="15291" y="4399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3"/>
                  <a:pt x="14994" y="4597"/>
                  <a:pt x="14947" y="4633"/>
                </a:cubicBezTo>
                <a:cubicBezTo>
                  <a:pt x="14971" y="4704"/>
                  <a:pt x="15126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50" y="4351"/>
                </a:moveTo>
                <a:lnTo>
                  <a:pt x="6047" y="4824"/>
                </a:lnTo>
                <a:cubicBezTo>
                  <a:pt x="6336" y="5021"/>
                  <a:pt x="6503" y="5126"/>
                  <a:pt x="6630" y="5198"/>
                </a:cubicBezTo>
                <a:cubicBezTo>
                  <a:pt x="6671" y="5221"/>
                  <a:pt x="6691" y="5233"/>
                  <a:pt x="6731" y="5255"/>
                </a:cubicBezTo>
                <a:cubicBezTo>
                  <a:pt x="6822" y="5298"/>
                  <a:pt x="6863" y="5303"/>
                  <a:pt x="6863" y="5261"/>
                </a:cubicBezTo>
                <a:cubicBezTo>
                  <a:pt x="6863" y="5240"/>
                  <a:pt x="6522" y="5024"/>
                  <a:pt x="6106" y="4785"/>
                </a:cubicBezTo>
                <a:lnTo>
                  <a:pt x="5350" y="4351"/>
                </a:lnTo>
                <a:close/>
                <a:moveTo>
                  <a:pt x="14535" y="5046"/>
                </a:moveTo>
                <a:cubicBezTo>
                  <a:pt x="14525" y="5039"/>
                  <a:pt x="14441" y="5076"/>
                  <a:pt x="14287" y="5152"/>
                </a:cubicBezTo>
                <a:cubicBezTo>
                  <a:pt x="14284" y="5153"/>
                  <a:pt x="14286" y="5153"/>
                  <a:pt x="14283" y="5155"/>
                </a:cubicBezTo>
                <a:cubicBezTo>
                  <a:pt x="14189" y="5229"/>
                  <a:pt x="14029" y="5353"/>
                  <a:pt x="13952" y="5416"/>
                </a:cubicBezTo>
                <a:cubicBezTo>
                  <a:pt x="14006" y="5440"/>
                  <a:pt x="14153" y="5369"/>
                  <a:pt x="14360" y="5204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1" y="6150"/>
                </a:lnTo>
                <a:cubicBezTo>
                  <a:pt x="8469" y="6230"/>
                  <a:pt x="8525" y="6259"/>
                  <a:pt x="8599" y="6305"/>
                </a:cubicBezTo>
                <a:cubicBezTo>
                  <a:pt x="8611" y="6311"/>
                  <a:pt x="8805" y="6420"/>
                  <a:pt x="8807" y="6420"/>
                </a:cubicBezTo>
                <a:cubicBezTo>
                  <a:pt x="8816" y="6423"/>
                  <a:pt x="8825" y="6429"/>
                  <a:pt x="8832" y="6429"/>
                </a:cubicBezTo>
                <a:cubicBezTo>
                  <a:pt x="8850" y="6428"/>
                  <a:pt x="8866" y="6424"/>
                  <a:pt x="8861" y="6411"/>
                </a:cubicBezTo>
                <a:cubicBezTo>
                  <a:pt x="8860" y="6409"/>
                  <a:pt x="8852" y="6406"/>
                  <a:pt x="8851" y="6404"/>
                </a:cubicBezTo>
                <a:cubicBezTo>
                  <a:pt x="8843" y="6391"/>
                  <a:pt x="8822" y="6368"/>
                  <a:pt x="8793" y="6344"/>
                </a:cubicBezTo>
                <a:cubicBezTo>
                  <a:pt x="8731" y="6296"/>
                  <a:pt x="8451" y="6134"/>
                  <a:pt x="8279" y="6029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0" y="6773"/>
                  <a:pt x="8914" y="6844"/>
                  <a:pt x="8380" y="6987"/>
                </a:cubicBezTo>
                <a:cubicBezTo>
                  <a:pt x="7976" y="7096"/>
                  <a:pt x="7609" y="7240"/>
                  <a:pt x="7309" y="7388"/>
                </a:cubicBezTo>
                <a:cubicBezTo>
                  <a:pt x="7224" y="7434"/>
                  <a:pt x="7138" y="7480"/>
                  <a:pt x="7062" y="7528"/>
                </a:cubicBezTo>
                <a:cubicBezTo>
                  <a:pt x="7042" y="7540"/>
                  <a:pt x="7026" y="7549"/>
                  <a:pt x="7007" y="7561"/>
                </a:cubicBezTo>
                <a:cubicBezTo>
                  <a:pt x="6911" y="7624"/>
                  <a:pt x="6842" y="7683"/>
                  <a:pt x="6779" y="7737"/>
                </a:cubicBezTo>
                <a:cubicBezTo>
                  <a:pt x="6719" y="7799"/>
                  <a:pt x="6664" y="7859"/>
                  <a:pt x="6664" y="7910"/>
                </a:cubicBezTo>
                <a:cubicBezTo>
                  <a:pt x="6664" y="8040"/>
                  <a:pt x="7534" y="8072"/>
                  <a:pt x="10640" y="8073"/>
                </a:cubicBezTo>
                <a:cubicBezTo>
                  <a:pt x="10727" y="8073"/>
                  <a:pt x="10710" y="8076"/>
                  <a:pt x="10801" y="8076"/>
                </a:cubicBezTo>
                <a:cubicBezTo>
                  <a:pt x="10808" y="8076"/>
                  <a:pt x="10812" y="8076"/>
                  <a:pt x="10820" y="8076"/>
                </a:cubicBezTo>
                <a:cubicBezTo>
                  <a:pt x="10860" y="8076"/>
                  <a:pt x="10853" y="8076"/>
                  <a:pt x="10892" y="8076"/>
                </a:cubicBezTo>
                <a:cubicBezTo>
                  <a:pt x="12511" y="8076"/>
                  <a:pt x="13284" y="8067"/>
                  <a:pt x="13884" y="8049"/>
                </a:cubicBezTo>
                <a:cubicBezTo>
                  <a:pt x="14325" y="8040"/>
                  <a:pt x="14555" y="8028"/>
                  <a:pt x="14680" y="8016"/>
                </a:cubicBezTo>
                <a:cubicBezTo>
                  <a:pt x="14766" y="8006"/>
                  <a:pt x="14889" y="7997"/>
                  <a:pt x="14927" y="7983"/>
                </a:cubicBezTo>
                <a:cubicBezTo>
                  <a:pt x="14899" y="7723"/>
                  <a:pt x="14350" y="7389"/>
                  <a:pt x="13468" y="7106"/>
                </a:cubicBezTo>
                <a:cubicBezTo>
                  <a:pt x="13187" y="7016"/>
                  <a:pt x="12948" y="6958"/>
                  <a:pt x="12715" y="6909"/>
                </a:cubicBezTo>
                <a:cubicBezTo>
                  <a:pt x="12498" y="6873"/>
                  <a:pt x="12286" y="6834"/>
                  <a:pt x="12042" y="6811"/>
                </a:cubicBezTo>
                <a:cubicBezTo>
                  <a:pt x="12014" y="6809"/>
                  <a:pt x="11983" y="6807"/>
                  <a:pt x="11954" y="6805"/>
                </a:cubicBezTo>
                <a:cubicBezTo>
                  <a:pt x="11764" y="6789"/>
                  <a:pt x="11542" y="6786"/>
                  <a:pt x="11334" y="6778"/>
                </a:cubicBezTo>
                <a:cubicBezTo>
                  <a:pt x="11164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2"/>
                </a:moveTo>
                <a:cubicBezTo>
                  <a:pt x="1386" y="19062"/>
                  <a:pt x="1371" y="19078"/>
                  <a:pt x="1498" y="19660"/>
                </a:cubicBezTo>
                <a:cubicBezTo>
                  <a:pt x="1571" y="19990"/>
                  <a:pt x="1685" y="20507"/>
                  <a:pt x="1751" y="20808"/>
                </a:cubicBezTo>
                <a:cubicBezTo>
                  <a:pt x="1923" y="21600"/>
                  <a:pt x="2150" y="21300"/>
                  <a:pt x="2289" y="20103"/>
                </a:cubicBezTo>
                <a:lnTo>
                  <a:pt x="2411" y="19062"/>
                </a:lnTo>
                <a:lnTo>
                  <a:pt x="1892" y="19062"/>
                </a:lnTo>
                <a:close/>
                <a:moveTo>
                  <a:pt x="3837" y="19062"/>
                </a:moveTo>
                <a:cubicBezTo>
                  <a:pt x="3737" y="19062"/>
                  <a:pt x="3663" y="19134"/>
                  <a:pt x="3647" y="19223"/>
                </a:cubicBezTo>
                <a:cubicBezTo>
                  <a:pt x="3663" y="19343"/>
                  <a:pt x="3737" y="19439"/>
                  <a:pt x="3837" y="19439"/>
                </a:cubicBezTo>
                <a:cubicBezTo>
                  <a:pt x="3936" y="19439"/>
                  <a:pt x="4014" y="19343"/>
                  <a:pt x="4030" y="19223"/>
                </a:cubicBezTo>
                <a:cubicBezTo>
                  <a:pt x="4014" y="19134"/>
                  <a:pt x="3936" y="19062"/>
                  <a:pt x="3837" y="19062"/>
                </a:cubicBezTo>
                <a:close/>
                <a:moveTo>
                  <a:pt x="17774" y="19062"/>
                </a:moveTo>
                <a:cubicBezTo>
                  <a:pt x="17657" y="19062"/>
                  <a:pt x="17561" y="19118"/>
                  <a:pt x="17561" y="19187"/>
                </a:cubicBezTo>
                <a:cubicBezTo>
                  <a:pt x="17561" y="19256"/>
                  <a:pt x="17603" y="19315"/>
                  <a:pt x="17652" y="19315"/>
                </a:cubicBezTo>
                <a:cubicBezTo>
                  <a:pt x="17701" y="19315"/>
                  <a:pt x="17797" y="19256"/>
                  <a:pt x="17866" y="19187"/>
                </a:cubicBezTo>
                <a:cubicBezTo>
                  <a:pt x="17934" y="19118"/>
                  <a:pt x="17892" y="19062"/>
                  <a:pt x="17774" y="19062"/>
                </a:cubicBezTo>
                <a:close/>
                <a:moveTo>
                  <a:pt x="19074" y="19062"/>
                </a:moveTo>
                <a:lnTo>
                  <a:pt x="19263" y="20198"/>
                </a:lnTo>
                <a:cubicBezTo>
                  <a:pt x="19365" y="20814"/>
                  <a:pt x="19505" y="21312"/>
                  <a:pt x="19583" y="21326"/>
                </a:cubicBezTo>
                <a:cubicBezTo>
                  <a:pt x="19597" y="21324"/>
                  <a:pt x="19614" y="21268"/>
                  <a:pt x="19631" y="21247"/>
                </a:cubicBezTo>
                <a:cubicBezTo>
                  <a:pt x="19706" y="21142"/>
                  <a:pt x="19805" y="20841"/>
                  <a:pt x="19869" y="20419"/>
                </a:cubicBezTo>
                <a:cubicBezTo>
                  <a:pt x="19944" y="19915"/>
                  <a:pt x="20049" y="19403"/>
                  <a:pt x="20106" y="19281"/>
                </a:cubicBezTo>
                <a:cubicBezTo>
                  <a:pt x="20188" y="19108"/>
                  <a:pt x="20090" y="19062"/>
                  <a:pt x="19642" y="19062"/>
                </a:cubicBezTo>
                <a:lnTo>
                  <a:pt x="19074" y="1906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8804713" y="5954974"/>
            <a:ext cx="4415249" cy="37981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تجميع"/>
          <p:cNvGrpSpPr/>
          <p:nvPr/>
        </p:nvGrpSpPr>
        <p:grpSpPr>
          <a:xfrm>
            <a:off x="17075700" y="-292891"/>
            <a:ext cx="7166058" cy="10045960"/>
            <a:chOff x="0" y="0"/>
            <a:chExt cx="7166057" cy="10045958"/>
          </a:xfrm>
        </p:grpSpPr>
        <p:grpSp>
          <p:nvGrpSpPr>
            <p:cNvPr id="198" name="تجميع"/>
            <p:cNvGrpSpPr/>
            <p:nvPr/>
          </p:nvGrpSpPr>
          <p:grpSpPr>
            <a:xfrm>
              <a:off x="142242" y="1496791"/>
              <a:ext cx="5482737" cy="4049736"/>
              <a:chOff x="0" y="0"/>
              <a:chExt cx="5482735" cy="4049735"/>
            </a:xfrm>
          </p:grpSpPr>
          <p:pic>
            <p:nvPicPr>
              <p:cNvPr id="196" name="صورة" descr="صورة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5482736" cy="15629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7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741367" y="1562951"/>
                <a:ext cx="1930915" cy="24867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04" name="تجميع"/>
            <p:cNvGrpSpPr/>
            <p:nvPr/>
          </p:nvGrpSpPr>
          <p:grpSpPr>
            <a:xfrm>
              <a:off x="0" y="0"/>
              <a:ext cx="7166058" cy="10045960"/>
              <a:chOff x="0" y="0"/>
              <a:chExt cx="7166057" cy="10045959"/>
            </a:xfrm>
          </p:grpSpPr>
          <p:pic>
            <p:nvPicPr>
              <p:cNvPr id="19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0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1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2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0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5" name="صفحة الكتاب ٦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4" name="صفحة الكتاب ٦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٦٣</a:t>
              </a:r>
            </a:p>
          </p:txBody>
        </p:sp>
        <p:pic>
          <p:nvPicPr>
            <p:cNvPr id="213" name="صفحة الكتاب ٦٣ صفحة الكتاب ٦٣" descr="صفحة الكتاب ٦٣ صفحة الكتاب ٦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1" name="تجميع"/>
          <p:cNvGrpSpPr/>
          <p:nvPr/>
        </p:nvGrpSpPr>
        <p:grpSpPr>
          <a:xfrm>
            <a:off x="17217942" y="-292891"/>
            <a:ext cx="7166058" cy="10045960"/>
            <a:chOff x="0" y="0"/>
            <a:chExt cx="7166057" cy="10045959"/>
          </a:xfrm>
        </p:grpSpPr>
        <p:pic>
          <p:nvPicPr>
            <p:cNvPr id="21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1" name="تجميع"/>
          <p:cNvGrpSpPr/>
          <p:nvPr/>
        </p:nvGrpSpPr>
        <p:grpSpPr>
          <a:xfrm>
            <a:off x="17075700" y="-292891"/>
            <a:ext cx="7166058" cy="10045960"/>
            <a:chOff x="0" y="0"/>
            <a:chExt cx="7166057" cy="10045958"/>
          </a:xfrm>
        </p:grpSpPr>
        <p:grpSp>
          <p:nvGrpSpPr>
            <p:cNvPr id="224" name="تجميع"/>
            <p:cNvGrpSpPr/>
            <p:nvPr/>
          </p:nvGrpSpPr>
          <p:grpSpPr>
            <a:xfrm>
              <a:off x="142242" y="1496791"/>
              <a:ext cx="5482737" cy="4049736"/>
              <a:chOff x="0" y="0"/>
              <a:chExt cx="5482735" cy="4049735"/>
            </a:xfrm>
          </p:grpSpPr>
          <p:pic>
            <p:nvPicPr>
              <p:cNvPr id="222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5482736" cy="15629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3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41367" y="1562951"/>
                <a:ext cx="1930915" cy="24867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30" name="تجميع"/>
            <p:cNvGrpSpPr/>
            <p:nvPr/>
          </p:nvGrpSpPr>
          <p:grpSpPr>
            <a:xfrm>
              <a:off x="0" y="0"/>
              <a:ext cx="7166058" cy="10045960"/>
              <a:chOff x="0" y="0"/>
              <a:chExt cx="7166057" cy="10045959"/>
            </a:xfrm>
          </p:grpSpPr>
          <p:pic>
            <p:nvPicPr>
              <p:cNvPr id="22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7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8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3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51995" y="2857677"/>
            <a:ext cx="11936965" cy="85796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" name="صورة"/>
          <p:cNvGrpSpPr/>
          <p:nvPr/>
        </p:nvGrpSpPr>
        <p:grpSpPr>
          <a:xfrm rot="19491960">
            <a:off x="1884465" y="4075023"/>
            <a:ext cx="12292275" cy="1876632"/>
            <a:chOff x="0" y="0"/>
            <a:chExt cx="12292274" cy="1876630"/>
          </a:xfrm>
        </p:grpSpPr>
        <p:pic>
          <p:nvPicPr>
            <p:cNvPr id="23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699"/>
              <a:ext cx="11860475" cy="13178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12292276" cy="18766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3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5" name="صفحة الكتاب ٦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4" name="صفحة الكتاب ٦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٦٣</a:t>
              </a:r>
            </a:p>
          </p:txBody>
        </p:sp>
        <p:pic>
          <p:nvPicPr>
            <p:cNvPr id="243" name="صفحة الكتاب ٦٣ صفحة الكتاب ٦٣" descr="صفحة الكتاب ٦٣ صفحة الكتاب ٦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1" name="تجميع"/>
          <p:cNvGrpSpPr/>
          <p:nvPr/>
        </p:nvGrpSpPr>
        <p:grpSpPr>
          <a:xfrm>
            <a:off x="17217942" y="-292891"/>
            <a:ext cx="7166058" cy="10045960"/>
            <a:chOff x="0" y="0"/>
            <a:chExt cx="7166057" cy="10045959"/>
          </a:xfrm>
        </p:grpSpPr>
        <p:pic>
          <p:nvPicPr>
            <p:cNvPr id="24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1" name="تجميع"/>
          <p:cNvGrpSpPr/>
          <p:nvPr/>
        </p:nvGrpSpPr>
        <p:grpSpPr>
          <a:xfrm>
            <a:off x="17075700" y="-292891"/>
            <a:ext cx="7166058" cy="10045960"/>
            <a:chOff x="0" y="0"/>
            <a:chExt cx="7166057" cy="10045958"/>
          </a:xfrm>
        </p:grpSpPr>
        <p:grpSp>
          <p:nvGrpSpPr>
            <p:cNvPr id="254" name="تجميع"/>
            <p:cNvGrpSpPr/>
            <p:nvPr/>
          </p:nvGrpSpPr>
          <p:grpSpPr>
            <a:xfrm>
              <a:off x="142242" y="1496791"/>
              <a:ext cx="5482737" cy="4049736"/>
              <a:chOff x="0" y="0"/>
              <a:chExt cx="5482735" cy="4049735"/>
            </a:xfrm>
          </p:grpSpPr>
          <p:pic>
            <p:nvPicPr>
              <p:cNvPr id="252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5482736" cy="15629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3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41367" y="1562951"/>
                <a:ext cx="1930915" cy="24867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60" name="تجميع"/>
            <p:cNvGrpSpPr/>
            <p:nvPr/>
          </p:nvGrpSpPr>
          <p:grpSpPr>
            <a:xfrm>
              <a:off x="0" y="0"/>
              <a:ext cx="7166058" cy="10045960"/>
              <a:chOff x="0" y="0"/>
              <a:chExt cx="7166057" cy="10045959"/>
            </a:xfrm>
          </p:grpSpPr>
          <p:pic>
            <p:nvPicPr>
              <p:cNvPr id="25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7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8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6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76544" y="3824230"/>
            <a:ext cx="14329275" cy="8012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6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6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2" name="صفحة الكتاب ٦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71" name="صفحة الكتاب ٦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٦٣</a:t>
              </a:r>
            </a:p>
          </p:txBody>
        </p:sp>
        <p:pic>
          <p:nvPicPr>
            <p:cNvPr id="270" name="صفحة الكتاب ٦٣ صفحة الكتاب ٦٣" descr="صفحة الكتاب ٦٣ صفحة الكتاب ٦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78" name="تجميع"/>
          <p:cNvGrpSpPr/>
          <p:nvPr/>
        </p:nvGrpSpPr>
        <p:grpSpPr>
          <a:xfrm>
            <a:off x="17217942" y="-292891"/>
            <a:ext cx="7166058" cy="10045960"/>
            <a:chOff x="0" y="0"/>
            <a:chExt cx="7166057" cy="10045959"/>
          </a:xfrm>
        </p:grpSpPr>
        <p:pic>
          <p:nvPicPr>
            <p:cNvPr id="2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8" name="تجميع"/>
          <p:cNvGrpSpPr/>
          <p:nvPr/>
        </p:nvGrpSpPr>
        <p:grpSpPr>
          <a:xfrm>
            <a:off x="17075700" y="-292891"/>
            <a:ext cx="7166058" cy="10045960"/>
            <a:chOff x="0" y="0"/>
            <a:chExt cx="7166057" cy="10045958"/>
          </a:xfrm>
        </p:grpSpPr>
        <p:grpSp>
          <p:nvGrpSpPr>
            <p:cNvPr id="281" name="تجميع"/>
            <p:cNvGrpSpPr/>
            <p:nvPr/>
          </p:nvGrpSpPr>
          <p:grpSpPr>
            <a:xfrm>
              <a:off x="142242" y="1496791"/>
              <a:ext cx="5482737" cy="4049736"/>
              <a:chOff x="0" y="0"/>
              <a:chExt cx="5482735" cy="4049735"/>
            </a:xfrm>
          </p:grpSpPr>
          <p:pic>
            <p:nvPicPr>
              <p:cNvPr id="279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5482736" cy="15629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0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41367" y="1562951"/>
                <a:ext cx="1930915" cy="24867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87" name="تجميع"/>
            <p:cNvGrpSpPr/>
            <p:nvPr/>
          </p:nvGrpSpPr>
          <p:grpSpPr>
            <a:xfrm>
              <a:off x="0" y="0"/>
              <a:ext cx="7166058" cy="10045960"/>
              <a:chOff x="0" y="0"/>
              <a:chExt cx="7166057" cy="10045959"/>
            </a:xfrm>
          </p:grpSpPr>
          <p:pic>
            <p:nvPicPr>
              <p:cNvPr id="282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4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20529" y="3594817"/>
            <a:ext cx="10540905" cy="8267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9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9" name="صفحة الكتاب ٦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98" name="صفحة الكتاب ٦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297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05" name="تجميع"/>
          <p:cNvGrpSpPr/>
          <p:nvPr/>
        </p:nvGrpSpPr>
        <p:grpSpPr>
          <a:xfrm>
            <a:off x="17217942" y="-292891"/>
            <a:ext cx="7166058" cy="10045960"/>
            <a:chOff x="0" y="0"/>
            <a:chExt cx="7166057" cy="10045959"/>
          </a:xfrm>
        </p:grpSpPr>
        <p:pic>
          <p:nvPicPr>
            <p:cNvPr id="3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5" name="تجميع"/>
          <p:cNvGrpSpPr/>
          <p:nvPr/>
        </p:nvGrpSpPr>
        <p:grpSpPr>
          <a:xfrm>
            <a:off x="17075700" y="-292891"/>
            <a:ext cx="7166058" cy="10045960"/>
            <a:chOff x="0" y="0"/>
            <a:chExt cx="7166057" cy="10045958"/>
          </a:xfrm>
        </p:grpSpPr>
        <p:grpSp>
          <p:nvGrpSpPr>
            <p:cNvPr id="308" name="تجميع"/>
            <p:cNvGrpSpPr/>
            <p:nvPr/>
          </p:nvGrpSpPr>
          <p:grpSpPr>
            <a:xfrm>
              <a:off x="142242" y="1496791"/>
              <a:ext cx="5482737" cy="4049736"/>
              <a:chOff x="0" y="0"/>
              <a:chExt cx="5482735" cy="4049735"/>
            </a:xfrm>
          </p:grpSpPr>
          <p:pic>
            <p:nvPicPr>
              <p:cNvPr id="306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5482736" cy="15629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41367" y="1562951"/>
                <a:ext cx="1930915" cy="24867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14" name="تجميع"/>
            <p:cNvGrpSpPr/>
            <p:nvPr/>
          </p:nvGrpSpPr>
          <p:grpSpPr>
            <a:xfrm>
              <a:off x="0" y="0"/>
              <a:ext cx="7166058" cy="10045960"/>
              <a:chOff x="0" y="0"/>
              <a:chExt cx="7166057" cy="10045959"/>
            </a:xfrm>
          </p:grpSpPr>
          <p:pic>
            <p:nvPicPr>
              <p:cNvPr id="30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0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1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2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1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95152" y="2929296"/>
            <a:ext cx="13513003" cy="9091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1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6" name="صفحة الكتاب ٦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25" name="صفحة الكتاب ٦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324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32" name="تجميع"/>
          <p:cNvGrpSpPr/>
          <p:nvPr/>
        </p:nvGrpSpPr>
        <p:grpSpPr>
          <a:xfrm>
            <a:off x="17217942" y="-292891"/>
            <a:ext cx="7166058" cy="10045960"/>
            <a:chOff x="0" y="0"/>
            <a:chExt cx="7166057" cy="10045959"/>
          </a:xfrm>
        </p:grpSpPr>
        <p:pic>
          <p:nvPicPr>
            <p:cNvPr id="3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2" name="تجميع"/>
          <p:cNvGrpSpPr/>
          <p:nvPr/>
        </p:nvGrpSpPr>
        <p:grpSpPr>
          <a:xfrm>
            <a:off x="17075700" y="-292891"/>
            <a:ext cx="7166058" cy="10045960"/>
            <a:chOff x="0" y="0"/>
            <a:chExt cx="7166057" cy="10045958"/>
          </a:xfrm>
        </p:grpSpPr>
        <p:grpSp>
          <p:nvGrpSpPr>
            <p:cNvPr id="335" name="تجميع"/>
            <p:cNvGrpSpPr/>
            <p:nvPr/>
          </p:nvGrpSpPr>
          <p:grpSpPr>
            <a:xfrm>
              <a:off x="142242" y="1496791"/>
              <a:ext cx="5482737" cy="4049736"/>
              <a:chOff x="0" y="0"/>
              <a:chExt cx="5482735" cy="4049735"/>
            </a:xfrm>
          </p:grpSpPr>
          <p:pic>
            <p:nvPicPr>
              <p:cNvPr id="333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5482736" cy="15629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4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741367" y="1562951"/>
                <a:ext cx="1930915" cy="24867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41" name="تجميع"/>
            <p:cNvGrpSpPr/>
            <p:nvPr/>
          </p:nvGrpSpPr>
          <p:grpSpPr>
            <a:xfrm>
              <a:off x="0" y="0"/>
              <a:ext cx="7166058" cy="10045960"/>
              <a:chOff x="0" y="0"/>
              <a:chExt cx="7166057" cy="10045959"/>
            </a:xfrm>
          </p:grpSpPr>
          <p:pic>
            <p:nvPicPr>
              <p:cNvPr id="33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7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8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3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40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4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1114" y="3145621"/>
            <a:ext cx="9756829" cy="8741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4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3" name="صفحة الكتاب ٦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52" name="صفحة الكتاب ٦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٦٤</a:t>
              </a:r>
            </a:p>
          </p:txBody>
        </p:sp>
        <p:pic>
          <p:nvPicPr>
            <p:cNvPr id="351" name="صفحة الكتاب ٦٤ صفحة الكتاب ٦٤" descr="صفحة الكتاب ٦٤ صفحة الكتاب ٦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54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8351" y="842266"/>
            <a:ext cx="11072102" cy="2071818"/>
          </a:xfrm>
          <a:prstGeom prst="rect">
            <a:avLst/>
          </a:prstGeom>
        </p:spPr>
      </p:pic>
      <p:grpSp>
        <p:nvGrpSpPr>
          <p:cNvPr id="360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3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3" name="صورة"/>
          <p:cNvGrpSpPr/>
          <p:nvPr/>
        </p:nvGrpSpPr>
        <p:grpSpPr>
          <a:xfrm>
            <a:off x="6882528" y="3077546"/>
            <a:ext cx="15139491" cy="1772770"/>
            <a:chOff x="0" y="0"/>
            <a:chExt cx="15139489" cy="1772768"/>
          </a:xfrm>
        </p:grpSpPr>
        <p:pic>
          <p:nvPicPr>
            <p:cNvPr id="36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4707690" cy="12139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1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5139490" cy="1772770"/>
            </a:xfrm>
            <a:prstGeom prst="rect">
              <a:avLst/>
            </a:prstGeom>
            <a:effectLst/>
          </p:spPr>
        </p:pic>
      </p:grpSp>
      <p:grpSp>
        <p:nvGrpSpPr>
          <p:cNvPr id="366" name="صورة"/>
          <p:cNvGrpSpPr/>
          <p:nvPr/>
        </p:nvGrpSpPr>
        <p:grpSpPr>
          <a:xfrm>
            <a:off x="19033985" y="5709560"/>
            <a:ext cx="3600280" cy="2358184"/>
            <a:chOff x="0" y="0"/>
            <a:chExt cx="3600278" cy="2358182"/>
          </a:xfrm>
        </p:grpSpPr>
        <p:pic>
          <p:nvPicPr>
            <p:cNvPr id="365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3168479" cy="179938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4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600279" cy="2358183"/>
            </a:xfrm>
            <a:prstGeom prst="rect">
              <a:avLst/>
            </a:prstGeom>
            <a:effectLst/>
          </p:spPr>
        </p:pic>
      </p:grpSp>
      <p:grpSp>
        <p:nvGrpSpPr>
          <p:cNvPr id="369" name="صورة"/>
          <p:cNvGrpSpPr/>
          <p:nvPr/>
        </p:nvGrpSpPr>
        <p:grpSpPr>
          <a:xfrm>
            <a:off x="12120878" y="5723064"/>
            <a:ext cx="4027992" cy="2442520"/>
            <a:chOff x="0" y="0"/>
            <a:chExt cx="4027990" cy="2442518"/>
          </a:xfrm>
        </p:grpSpPr>
        <p:pic>
          <p:nvPicPr>
            <p:cNvPr id="368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3596191" cy="18837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4027991" cy="2442519"/>
            </a:xfrm>
            <a:prstGeom prst="rect">
              <a:avLst/>
            </a:prstGeom>
            <a:effectLst/>
          </p:spPr>
        </p:pic>
      </p:grpSp>
      <p:grpSp>
        <p:nvGrpSpPr>
          <p:cNvPr id="372" name="صورة"/>
          <p:cNvGrpSpPr/>
          <p:nvPr/>
        </p:nvGrpSpPr>
        <p:grpSpPr>
          <a:xfrm>
            <a:off x="4289230" y="5426695"/>
            <a:ext cx="5186598" cy="3035258"/>
            <a:chOff x="0" y="0"/>
            <a:chExt cx="5186596" cy="3035256"/>
          </a:xfrm>
        </p:grpSpPr>
        <p:pic>
          <p:nvPicPr>
            <p:cNvPr id="371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139700"/>
              <a:ext cx="4754797" cy="24764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0" name="صورة" descr="صورة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5186597" cy="30352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