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3492"/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  <a:lvl2pPr marL="0" marR="638923" indent="6262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2pPr>
            <a:lvl3pPr marL="0" marR="638923" indent="10834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3pPr>
            <a:lvl4pPr marL="0" marR="638923" indent="15406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4pPr>
            <a:lvl5pPr marL="0" marR="638923" indent="1997823">
              <a:spcBef>
                <a:spcPts val="0"/>
              </a:spcBef>
              <a:buSzTx/>
              <a:buNone/>
              <a:defRPr spc="-170" sz="8500">
                <a:latin typeface="Geeza Pro Regular"/>
                <a:ea typeface="Geeza Pro Regular"/>
                <a:cs typeface="Geeza Pro Regular"/>
                <a:sym typeface="Geeza Pro Regular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59459">
              <a:lnSpc>
                <a:spcPct val="100000"/>
              </a:lnSpc>
              <a:spcBef>
                <a:spcPts val="0"/>
              </a:spcBef>
              <a:buSzTx/>
              <a:buNone/>
              <a:defRPr b="1" sz="3312"/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75969">
              <a:lnSpc>
                <a:spcPct val="100000"/>
              </a:lnSpc>
              <a:spcBef>
                <a:spcPts val="0"/>
              </a:spcBef>
              <a:buSzTx/>
              <a:buNone/>
              <a:defRPr b="1" sz="5170"/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2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hyperlink" Target="https://youtu.be/h-Z89lcBnjY" TargetMode="External"/><Relationship Id="rId6" Type="http://schemas.openxmlformats.org/officeDocument/2006/relationships/image" Target="../media/image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5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5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5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تجميع"/>
          <p:cNvGrpSpPr/>
          <p:nvPr/>
        </p:nvGrpSpPr>
        <p:grpSpPr>
          <a:xfrm>
            <a:off x="16874208" y="-106752"/>
            <a:ext cx="7166058" cy="10045960"/>
            <a:chOff x="0" y="0"/>
            <a:chExt cx="7166057" cy="10045959"/>
          </a:xfrm>
        </p:grpSpPr>
        <p:pic>
          <p:nvPicPr>
            <p:cNvPr id="15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1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28988" y="3960450"/>
            <a:ext cx="13296216" cy="5795100"/>
          </a:xfrm>
          <a:prstGeom prst="rect">
            <a:avLst/>
          </a:prstGeom>
        </p:spPr>
      </p:pic>
      <p:sp>
        <p:nvSpPr>
          <p:cNvPr id="163" name="٢-٣ مهارة حل المسألة"/>
          <p:cNvSpPr txBox="1"/>
          <p:nvPr/>
        </p:nvSpPr>
        <p:spPr>
          <a:xfrm>
            <a:off x="8308495" y="4899091"/>
            <a:ext cx="9056242" cy="3190241"/>
          </a:xfrm>
          <a:prstGeom prst="rect">
            <a:avLst/>
          </a:prstGeom>
          <a:ln w="12700">
            <a:miter lim="400000"/>
          </a:ln>
          <a:effectLst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12800">
                <a:solidFill>
                  <a:srgbClr val="791A3D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٢-٣ مهارة حل المسألة </a:t>
            </a:r>
          </a:p>
        </p:txBody>
      </p:sp>
      <p:pic>
        <p:nvPicPr>
          <p:cNvPr id="164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28988" y="5022979"/>
            <a:ext cx="2250069" cy="4532099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4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4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4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49" name="صفحة الكتاب ٥٥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48" name="صفحة الكتاب ٥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٥٥</a:t>
              </a:r>
            </a:p>
          </p:txBody>
        </p:sp>
        <p:pic>
          <p:nvPicPr>
            <p:cNvPr id="347" name="صفحة الكتاب ٥٥ صفحة الكتاب ٥٥" descr="صفحة الكتاب ٥٥ صفحة الكتاب ٥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66" name="تجميع"/>
          <p:cNvGrpSpPr/>
          <p:nvPr/>
        </p:nvGrpSpPr>
        <p:grpSpPr>
          <a:xfrm>
            <a:off x="5688364" y="1236319"/>
            <a:ext cx="16928350" cy="10570552"/>
            <a:chOff x="0" y="-139700"/>
            <a:chExt cx="16928347" cy="10570550"/>
          </a:xfrm>
        </p:grpSpPr>
        <p:grpSp>
          <p:nvGrpSpPr>
            <p:cNvPr id="359" name="تجميع"/>
            <p:cNvGrpSpPr/>
            <p:nvPr/>
          </p:nvGrpSpPr>
          <p:grpSpPr>
            <a:xfrm>
              <a:off x="12835785" y="-139700"/>
              <a:ext cx="4092563" cy="10570551"/>
              <a:chOff x="-215900" y="-139699"/>
              <a:chExt cx="4092562" cy="10570550"/>
            </a:xfrm>
          </p:grpSpPr>
          <p:grpSp>
            <p:nvGrpSpPr>
              <p:cNvPr id="352" name="خطط"/>
              <p:cNvGrpSpPr/>
              <p:nvPr/>
            </p:nvGrpSpPr>
            <p:grpSpPr>
              <a:xfrm>
                <a:off x="-215900" y="-139700"/>
                <a:ext cx="4092563" cy="1841501"/>
                <a:chOff x="0" y="0"/>
                <a:chExt cx="4092562" cy="1841500"/>
              </a:xfrm>
            </p:grpSpPr>
            <p:sp>
              <p:nvSpPr>
                <p:cNvPr id="351" name="خطط"/>
                <p:cNvSpPr txBox="1"/>
                <p:nvPr/>
              </p:nvSpPr>
              <p:spPr>
                <a:xfrm>
                  <a:off x="215900" y="139699"/>
                  <a:ext cx="3660763" cy="12827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خطط</a:t>
                  </a:r>
                  <a:r>
                    <a:t> </a:t>
                  </a:r>
                </a:p>
              </p:txBody>
            </p:sp>
            <p:pic>
              <p:nvPicPr>
                <p:cNvPr id="350" name="خطط خطط " descr="خطط خطط 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55" name="حل"/>
              <p:cNvGrpSpPr/>
              <p:nvPr/>
            </p:nvGrpSpPr>
            <p:grpSpPr>
              <a:xfrm>
                <a:off x="-215900" y="1951767"/>
                <a:ext cx="4092563" cy="1841501"/>
                <a:chOff x="0" y="0"/>
                <a:chExt cx="4092562" cy="1841500"/>
              </a:xfrm>
            </p:grpSpPr>
            <p:sp>
              <p:nvSpPr>
                <p:cNvPr id="354" name="حل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حل</a:t>
                  </a:r>
                  <a:r>
                    <a:t> </a:t>
                  </a:r>
                </a:p>
              </p:txBody>
            </p:sp>
            <p:pic>
              <p:nvPicPr>
                <p:cNvPr id="353" name="حل حل " descr="حل حل 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58" name="تحقق"/>
              <p:cNvGrpSpPr/>
              <p:nvPr/>
            </p:nvGrpSpPr>
            <p:grpSpPr>
              <a:xfrm>
                <a:off x="-215900" y="8589350"/>
                <a:ext cx="4092563" cy="1841501"/>
                <a:chOff x="0" y="0"/>
                <a:chExt cx="4092562" cy="1841500"/>
              </a:xfrm>
            </p:grpSpPr>
            <p:sp>
              <p:nvSpPr>
                <p:cNvPr id="357" name="تحقق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2438400">
                    <a:lnSpc>
                      <a:spcPct val="90000"/>
                    </a:lnSpc>
                    <a:defRPr sz="9100">
                      <a:solidFill>
                        <a:srgbClr val="000000"/>
                      </a:solidFill>
                      <a:latin typeface="Farah Regular"/>
                      <a:ea typeface="Farah Regular"/>
                      <a:cs typeface="Farah Regular"/>
                      <a:sym typeface="Farah Regular"/>
                    </a:defRPr>
                  </a:lvl1pPr>
                </a:lstStyle>
                <a:p>
                  <a:pPr rtl="0">
                    <a:defRPr sz="2400"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تحقق </a:t>
                  </a:r>
                </a:p>
              </p:txBody>
            </p:sp>
            <p:pic>
              <p:nvPicPr>
                <p:cNvPr id="356" name="تحقق تحقق " descr="تحقق تحقق 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365" name="تجميع"/>
            <p:cNvGrpSpPr/>
            <p:nvPr/>
          </p:nvGrpSpPr>
          <p:grpSpPr>
            <a:xfrm>
              <a:off x="-1" y="1128371"/>
              <a:ext cx="12322873" cy="8380193"/>
              <a:chOff x="0" y="0"/>
              <a:chExt cx="12322870" cy="8380191"/>
            </a:xfrm>
          </p:grpSpPr>
          <p:sp>
            <p:nvSpPr>
              <p:cNvPr id="360" name="خط"/>
              <p:cNvSpPr/>
              <p:nvPr/>
            </p:nvSpPr>
            <p:spPr>
              <a:xfrm>
                <a:off x="0" y="-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61" name="خط"/>
              <p:cNvSpPr/>
              <p:nvPr/>
            </p:nvSpPr>
            <p:spPr>
              <a:xfrm>
                <a:off x="207710" y="1949749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62" name="خط"/>
              <p:cNvSpPr/>
              <p:nvPr/>
            </p:nvSpPr>
            <p:spPr>
              <a:xfrm>
                <a:off x="207710" y="3825164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63" name="خط"/>
              <p:cNvSpPr/>
              <p:nvPr/>
            </p:nvSpPr>
            <p:spPr>
              <a:xfrm>
                <a:off x="790206" y="599663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64" name="خط"/>
              <p:cNvSpPr/>
              <p:nvPr/>
            </p:nvSpPr>
            <p:spPr>
              <a:xfrm>
                <a:off x="790206" y="8354793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</p:grpSp>
      </p:grpSp>
      <p:grpSp>
        <p:nvGrpSpPr>
          <p:cNvPr id="372" name="تجميع"/>
          <p:cNvGrpSpPr/>
          <p:nvPr/>
        </p:nvGrpSpPr>
        <p:grpSpPr>
          <a:xfrm>
            <a:off x="17217942" y="-106752"/>
            <a:ext cx="7166058" cy="10045960"/>
            <a:chOff x="0" y="0"/>
            <a:chExt cx="7166057" cy="10045959"/>
          </a:xfrm>
        </p:grpSpPr>
        <p:pic>
          <p:nvPicPr>
            <p:cNvPr id="36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6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74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5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77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3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7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7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8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84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88" name="تجميع"/>
          <p:cNvGrpSpPr/>
          <p:nvPr/>
        </p:nvGrpSpPr>
        <p:grpSpPr>
          <a:xfrm>
            <a:off x="6865784" y="3706250"/>
            <a:ext cx="12454806" cy="3932056"/>
            <a:chOff x="0" y="-177800"/>
            <a:chExt cx="12454804" cy="3932055"/>
          </a:xfrm>
        </p:grpSpPr>
        <p:pic>
          <p:nvPicPr>
            <p:cNvPr id="385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387" name="ماذا تعلمت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/>
              </a:pPr>
              <a:r>
                <a:t>ماذا تعلمت</a:t>
              </a:r>
            </a:p>
          </p:txBody>
        </p:sp>
      </p:grpSp>
      <p:pic>
        <p:nvPicPr>
          <p:cNvPr id="389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8589" y="3325880"/>
            <a:ext cx="3904886" cy="78652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9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9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9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0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39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1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18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403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buClr>
                  <a:srgbClr val="9A7865"/>
                </a:buClr>
                <a:defRPr sz="5300">
                  <a:solidFill>
                    <a:srgbClr val="000000"/>
                  </a:solidFill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407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404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05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06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408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40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413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410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411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412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417" name="تجميع"/>
            <p:cNvGrpSpPr/>
            <p:nvPr/>
          </p:nvGrpSpPr>
          <p:grpSpPr>
            <a:xfrm>
              <a:off x="26216" y="0"/>
              <a:ext cx="5890576" cy="5642919"/>
              <a:chOff x="26216" y="0"/>
              <a:chExt cx="5890574" cy="5642918"/>
            </a:xfrm>
          </p:grpSpPr>
          <p:pic>
            <p:nvPicPr>
              <p:cNvPr id="414" name="صورة" descr="صورة"/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tretch>
                <a:fillRect/>
              </a:stretch>
            </p:blipFill>
            <p:spPr>
              <a:xfrm rot="19150087">
                <a:off x="28791" y="1829792"/>
                <a:ext cx="5307332" cy="1983335"/>
              </a:xfrm>
              <a:prstGeom prst="rect">
                <a:avLst/>
              </a:prstGeom>
              <a:effectLst/>
            </p:spPr>
          </p:pic>
          <p:sp>
            <p:nvSpPr>
              <p:cNvPr id="415" name="ممتع 🤩"/>
              <p:cNvSpPr txBox="1"/>
              <p:nvPr/>
            </p:nvSpPr>
            <p:spPr>
              <a:xfrm rot="18621863">
                <a:off x="965040" y="1021344"/>
                <a:ext cx="4345799" cy="360023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416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8621863">
                <a:off x="2401536" y="357047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419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179300" y="1523445"/>
            <a:ext cx="9709677" cy="1851377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2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2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2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0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2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2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31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432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35" name="لوحة التميز في الدرس"/>
          <p:cNvGrpSpPr/>
          <p:nvPr/>
        </p:nvGrpSpPr>
        <p:grpSpPr>
          <a:xfrm>
            <a:off x="6036721" y="842266"/>
            <a:ext cx="12898278" cy="2265406"/>
            <a:chOff x="0" y="0"/>
            <a:chExt cx="12898277" cy="2265405"/>
          </a:xfrm>
        </p:grpSpPr>
        <p:sp>
          <p:nvSpPr>
            <p:cNvPr id="434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33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38" name="تجميع"/>
          <p:cNvGrpSpPr/>
          <p:nvPr/>
        </p:nvGrpSpPr>
        <p:grpSpPr>
          <a:xfrm>
            <a:off x="18132635" y="3107617"/>
            <a:ext cx="3510252" cy="4113664"/>
            <a:chOff x="-56" y="-54"/>
            <a:chExt cx="3510251" cy="4113663"/>
          </a:xfrm>
        </p:grpSpPr>
        <p:sp>
          <p:nvSpPr>
            <p:cNvPr id="436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37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41" name="تجميع"/>
          <p:cNvGrpSpPr/>
          <p:nvPr/>
        </p:nvGrpSpPr>
        <p:grpSpPr>
          <a:xfrm>
            <a:off x="13325527" y="3107617"/>
            <a:ext cx="3510252" cy="4113664"/>
            <a:chOff x="-56" y="-54"/>
            <a:chExt cx="3510251" cy="4113663"/>
          </a:xfrm>
        </p:grpSpPr>
        <p:sp>
          <p:nvSpPr>
            <p:cNvPr id="439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40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44" name="تجميع"/>
          <p:cNvGrpSpPr/>
          <p:nvPr/>
        </p:nvGrpSpPr>
        <p:grpSpPr>
          <a:xfrm>
            <a:off x="8681748" y="3107617"/>
            <a:ext cx="3510253" cy="4113664"/>
            <a:chOff x="-56" y="-54"/>
            <a:chExt cx="3510251" cy="4113663"/>
          </a:xfrm>
        </p:grpSpPr>
        <p:sp>
          <p:nvSpPr>
            <p:cNvPr id="442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43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47" name="تجميع"/>
          <p:cNvGrpSpPr/>
          <p:nvPr/>
        </p:nvGrpSpPr>
        <p:grpSpPr>
          <a:xfrm>
            <a:off x="3946353" y="3107617"/>
            <a:ext cx="3510253" cy="4113664"/>
            <a:chOff x="-56" y="-54"/>
            <a:chExt cx="3510251" cy="4113663"/>
          </a:xfrm>
        </p:grpSpPr>
        <p:sp>
          <p:nvSpPr>
            <p:cNvPr id="445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46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50" name="تجميع"/>
          <p:cNvGrpSpPr/>
          <p:nvPr/>
        </p:nvGrpSpPr>
        <p:grpSpPr>
          <a:xfrm>
            <a:off x="18716433" y="7402057"/>
            <a:ext cx="3404761" cy="3990119"/>
            <a:chOff x="12" y="-52"/>
            <a:chExt cx="3404760" cy="3990117"/>
          </a:xfrm>
        </p:grpSpPr>
        <p:sp>
          <p:nvSpPr>
            <p:cNvPr id="448" name="مستطيل"/>
            <p:cNvSpPr/>
            <p:nvPr/>
          </p:nvSpPr>
          <p:spPr>
            <a:xfrm>
              <a:off x="189967" y="1991470"/>
              <a:ext cx="3214807" cy="1998596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49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50" t="4426" r="5592" b="64"/>
            <a:stretch>
              <a:fillRect/>
            </a:stretch>
          </p:blipFill>
          <p:spPr>
            <a:xfrm>
              <a:off x="12" y="-53"/>
              <a:ext cx="2916226" cy="2817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1" y="217"/>
                    <a:pt x="7745" y="688"/>
                  </a:cubicBezTo>
                  <a:cubicBezTo>
                    <a:pt x="7610" y="902"/>
                    <a:pt x="7379" y="1680"/>
                    <a:pt x="7232" y="2412"/>
                  </a:cubicBezTo>
                  <a:cubicBezTo>
                    <a:pt x="7086" y="3144"/>
                    <a:pt x="6884" y="3841"/>
                    <a:pt x="6784" y="3966"/>
                  </a:cubicBezTo>
                  <a:cubicBezTo>
                    <a:pt x="6672" y="4105"/>
                    <a:pt x="6143" y="4195"/>
                    <a:pt x="5398" y="4200"/>
                  </a:cubicBezTo>
                  <a:cubicBezTo>
                    <a:pt x="4376" y="4206"/>
                    <a:pt x="4025" y="4301"/>
                    <a:pt x="3118" y="4802"/>
                  </a:cubicBezTo>
                  <a:cubicBezTo>
                    <a:pt x="1635" y="5621"/>
                    <a:pt x="757" y="6702"/>
                    <a:pt x="290" y="8293"/>
                  </a:cubicBezTo>
                  <a:cubicBezTo>
                    <a:pt x="-51" y="9458"/>
                    <a:pt x="-67" y="9699"/>
                    <a:pt x="117" y="11008"/>
                  </a:cubicBezTo>
                  <a:cubicBezTo>
                    <a:pt x="417" y="13142"/>
                    <a:pt x="1235" y="14286"/>
                    <a:pt x="3197" y="15314"/>
                  </a:cubicBezTo>
                  <a:cubicBezTo>
                    <a:pt x="3978" y="15724"/>
                    <a:pt x="4864" y="15923"/>
                    <a:pt x="5717" y="15898"/>
                  </a:cubicBezTo>
                  <a:cubicBezTo>
                    <a:pt x="5779" y="15897"/>
                    <a:pt x="5834" y="15894"/>
                    <a:pt x="5893" y="15892"/>
                  </a:cubicBezTo>
                  <a:cubicBezTo>
                    <a:pt x="6181" y="15873"/>
                    <a:pt x="6468" y="15830"/>
                    <a:pt x="6740" y="15758"/>
                  </a:cubicBezTo>
                  <a:cubicBezTo>
                    <a:pt x="7211" y="15634"/>
                    <a:pt x="7325" y="15663"/>
                    <a:pt x="7417" y="15938"/>
                  </a:cubicBezTo>
                  <a:cubicBezTo>
                    <a:pt x="8193" y="18247"/>
                    <a:pt x="9490" y="19839"/>
                    <a:pt x="11312" y="20721"/>
                  </a:cubicBezTo>
                  <a:cubicBezTo>
                    <a:pt x="11940" y="21025"/>
                    <a:pt x="12571" y="21343"/>
                    <a:pt x="12715" y="21426"/>
                  </a:cubicBezTo>
                  <a:cubicBezTo>
                    <a:pt x="12894" y="21531"/>
                    <a:pt x="13665" y="21586"/>
                    <a:pt x="14435" y="21588"/>
                  </a:cubicBezTo>
                  <a:cubicBezTo>
                    <a:pt x="15206" y="21589"/>
                    <a:pt x="15977" y="21536"/>
                    <a:pt x="16164" y="21433"/>
                  </a:cubicBezTo>
                  <a:cubicBezTo>
                    <a:pt x="16331" y="21340"/>
                    <a:pt x="16979" y="21029"/>
                    <a:pt x="17603" y="20739"/>
                  </a:cubicBezTo>
                  <a:cubicBezTo>
                    <a:pt x="19061" y="20061"/>
                    <a:pt x="20060" y="19012"/>
                    <a:pt x="20880" y="17294"/>
                  </a:cubicBezTo>
                  <a:cubicBezTo>
                    <a:pt x="21510" y="15973"/>
                    <a:pt x="21533" y="15856"/>
                    <a:pt x="21533" y="14016"/>
                  </a:cubicBezTo>
                  <a:cubicBezTo>
                    <a:pt x="21533" y="11784"/>
                    <a:pt x="21262" y="10848"/>
                    <a:pt x="20156" y="9220"/>
                  </a:cubicBezTo>
                  <a:cubicBezTo>
                    <a:pt x="18329" y="6534"/>
                    <a:pt x="15015" y="5518"/>
                    <a:pt x="11827" y="6666"/>
                  </a:cubicBezTo>
                  <a:lnTo>
                    <a:pt x="10550" y="7125"/>
                  </a:lnTo>
                  <a:lnTo>
                    <a:pt x="10494" y="7073"/>
                  </a:lnTo>
                  <a:lnTo>
                    <a:pt x="10473" y="7083"/>
                  </a:lnTo>
                  <a:lnTo>
                    <a:pt x="10412" y="6994"/>
                  </a:lnTo>
                  <a:lnTo>
                    <a:pt x="10148" y="6739"/>
                  </a:lnTo>
                  <a:cubicBezTo>
                    <a:pt x="9929" y="6525"/>
                    <a:pt x="9750" y="6276"/>
                    <a:pt x="9750" y="6186"/>
                  </a:cubicBezTo>
                  <a:cubicBezTo>
                    <a:pt x="9750" y="6173"/>
                    <a:pt x="9769" y="6140"/>
                    <a:pt x="9782" y="6116"/>
                  </a:cubicBezTo>
                  <a:lnTo>
                    <a:pt x="9764" y="6088"/>
                  </a:lnTo>
                  <a:lnTo>
                    <a:pt x="9838" y="6021"/>
                  </a:lnTo>
                  <a:cubicBezTo>
                    <a:pt x="9964" y="5841"/>
                    <a:pt x="10214" y="5552"/>
                    <a:pt x="10509" y="5255"/>
                  </a:cubicBezTo>
                  <a:cubicBezTo>
                    <a:pt x="11773" y="3982"/>
                    <a:pt x="11968" y="2068"/>
                    <a:pt x="10963" y="745"/>
                  </a:cubicBezTo>
                  <a:cubicBezTo>
                    <a:pt x="10596" y="263"/>
                    <a:pt x="9939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53" name="تجميع"/>
          <p:cNvGrpSpPr/>
          <p:nvPr/>
        </p:nvGrpSpPr>
        <p:grpSpPr>
          <a:xfrm>
            <a:off x="13801997" y="7221225"/>
            <a:ext cx="3510252" cy="4113665"/>
            <a:chOff x="-56" y="-54"/>
            <a:chExt cx="3510251" cy="4113663"/>
          </a:xfrm>
        </p:grpSpPr>
        <p:sp>
          <p:nvSpPr>
            <p:cNvPr id="451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52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56" name="تجميع"/>
          <p:cNvGrpSpPr/>
          <p:nvPr/>
        </p:nvGrpSpPr>
        <p:grpSpPr>
          <a:xfrm>
            <a:off x="8975608" y="7221225"/>
            <a:ext cx="3510253" cy="4113665"/>
            <a:chOff x="-56" y="-54"/>
            <a:chExt cx="3510251" cy="4113663"/>
          </a:xfrm>
        </p:grpSpPr>
        <p:sp>
          <p:nvSpPr>
            <p:cNvPr id="454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55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59" name="تجميع"/>
          <p:cNvGrpSpPr/>
          <p:nvPr/>
        </p:nvGrpSpPr>
        <p:grpSpPr>
          <a:xfrm>
            <a:off x="4149220" y="7221225"/>
            <a:ext cx="3510253" cy="4113665"/>
            <a:chOff x="-56" y="-54"/>
            <a:chExt cx="3510251" cy="4113663"/>
          </a:xfrm>
        </p:grpSpPr>
        <p:sp>
          <p:nvSpPr>
            <p:cNvPr id="457" name="مستطيل"/>
            <p:cNvSpPr/>
            <p:nvPr/>
          </p:nvSpPr>
          <p:spPr>
            <a:xfrm>
              <a:off x="195849" y="2053132"/>
              <a:ext cx="3314346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pic>
          <p:nvPicPr>
            <p:cNvPr id="458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46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6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46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0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46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47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75" name="تجميع"/>
          <p:cNvGrpSpPr/>
          <p:nvPr/>
        </p:nvGrpSpPr>
        <p:grpSpPr>
          <a:xfrm>
            <a:off x="6438782" y="3787755"/>
            <a:ext cx="12454806" cy="3932057"/>
            <a:chOff x="0" y="-177800"/>
            <a:chExt cx="12454804" cy="3932055"/>
          </a:xfrm>
        </p:grpSpPr>
        <p:pic>
          <p:nvPicPr>
            <p:cNvPr id="472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474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476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0018" y="2633042"/>
            <a:ext cx="4339427" cy="8740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67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68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70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6" name="تجميع"/>
          <p:cNvGrpSpPr/>
          <p:nvPr/>
        </p:nvGrpSpPr>
        <p:grpSpPr>
          <a:xfrm>
            <a:off x="16835778" y="0"/>
            <a:ext cx="7166058" cy="10045960"/>
            <a:chOff x="0" y="0"/>
            <a:chExt cx="7166057" cy="10045959"/>
          </a:xfrm>
        </p:grpSpPr>
        <p:pic>
          <p:nvPicPr>
            <p:cNvPr id="17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77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5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8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8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82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83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84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6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60315" y="829566"/>
            <a:ext cx="7788164" cy="185137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18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9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94" name="IMG_2068.png" descr="IMG_2068.png"/>
          <p:cNvPicPr>
            <a:picLocks noChangeAspect="1"/>
          </p:cNvPicPr>
          <p:nvPr/>
        </p:nvPicPr>
        <p:blipFill>
          <a:blip r:embed="rId4">
            <a:extLst/>
          </a:blip>
          <a:srcRect l="19069" t="1180" r="19070" b="1194"/>
          <a:stretch>
            <a:fillRect/>
          </a:stretch>
        </p:blipFill>
        <p:spPr>
          <a:xfrm>
            <a:off x="8255037" y="842266"/>
            <a:ext cx="7105254" cy="112133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26" fill="norm" stroke="1" extrusionOk="0">
                <a:moveTo>
                  <a:pt x="20932" y="0"/>
                </a:moveTo>
                <a:cubicBezTo>
                  <a:pt x="20793" y="6"/>
                  <a:pt x="20585" y="139"/>
                  <a:pt x="20461" y="306"/>
                </a:cubicBezTo>
                <a:cubicBezTo>
                  <a:pt x="20233" y="614"/>
                  <a:pt x="20236" y="615"/>
                  <a:pt x="20708" y="401"/>
                </a:cubicBezTo>
                <a:cubicBezTo>
                  <a:pt x="20937" y="297"/>
                  <a:pt x="21069" y="211"/>
                  <a:pt x="21131" y="143"/>
                </a:cubicBezTo>
                <a:cubicBezTo>
                  <a:pt x="21147" y="120"/>
                  <a:pt x="21161" y="96"/>
                  <a:pt x="21150" y="75"/>
                </a:cubicBezTo>
                <a:cubicBezTo>
                  <a:pt x="21135" y="60"/>
                  <a:pt x="21133" y="42"/>
                  <a:pt x="21105" y="30"/>
                </a:cubicBezTo>
                <a:cubicBezTo>
                  <a:pt x="21060" y="11"/>
                  <a:pt x="20997" y="4"/>
                  <a:pt x="20932" y="0"/>
                </a:cubicBezTo>
                <a:close/>
                <a:moveTo>
                  <a:pt x="19986" y="880"/>
                </a:moveTo>
                <a:cubicBezTo>
                  <a:pt x="19975" y="874"/>
                  <a:pt x="19894" y="910"/>
                  <a:pt x="19734" y="989"/>
                </a:cubicBezTo>
                <a:cubicBezTo>
                  <a:pt x="19547" y="1080"/>
                  <a:pt x="19407" y="1171"/>
                  <a:pt x="19395" y="1202"/>
                </a:cubicBezTo>
                <a:cubicBezTo>
                  <a:pt x="19394" y="1203"/>
                  <a:pt x="19379" y="1210"/>
                  <a:pt x="19379" y="1211"/>
                </a:cubicBezTo>
                <a:cubicBezTo>
                  <a:pt x="19379" y="1212"/>
                  <a:pt x="19379" y="1212"/>
                  <a:pt x="19379" y="1214"/>
                </a:cubicBezTo>
                <a:cubicBezTo>
                  <a:pt x="19384" y="1311"/>
                  <a:pt x="19546" y="1245"/>
                  <a:pt x="19806" y="1038"/>
                </a:cubicBezTo>
                <a:cubicBezTo>
                  <a:pt x="19931" y="938"/>
                  <a:pt x="19996" y="887"/>
                  <a:pt x="19986" y="880"/>
                </a:cubicBezTo>
                <a:close/>
                <a:moveTo>
                  <a:pt x="1010" y="1842"/>
                </a:moveTo>
                <a:cubicBezTo>
                  <a:pt x="991" y="1840"/>
                  <a:pt x="976" y="1841"/>
                  <a:pt x="965" y="1845"/>
                </a:cubicBezTo>
                <a:cubicBezTo>
                  <a:pt x="868" y="1882"/>
                  <a:pt x="831" y="1934"/>
                  <a:pt x="824" y="1984"/>
                </a:cubicBezTo>
                <a:cubicBezTo>
                  <a:pt x="832" y="2019"/>
                  <a:pt x="842" y="2053"/>
                  <a:pt x="869" y="2078"/>
                </a:cubicBezTo>
                <a:cubicBezTo>
                  <a:pt x="872" y="2081"/>
                  <a:pt x="875" y="2085"/>
                  <a:pt x="878" y="2088"/>
                </a:cubicBezTo>
                <a:cubicBezTo>
                  <a:pt x="902" y="2108"/>
                  <a:pt x="938" y="2112"/>
                  <a:pt x="970" y="2121"/>
                </a:cubicBezTo>
                <a:cubicBezTo>
                  <a:pt x="1004" y="2129"/>
                  <a:pt x="1032" y="2142"/>
                  <a:pt x="1076" y="2142"/>
                </a:cubicBezTo>
                <a:cubicBezTo>
                  <a:pt x="1223" y="2142"/>
                  <a:pt x="1557" y="2284"/>
                  <a:pt x="1818" y="2458"/>
                </a:cubicBezTo>
                <a:cubicBezTo>
                  <a:pt x="2547" y="2943"/>
                  <a:pt x="2527" y="2832"/>
                  <a:pt x="1784" y="2279"/>
                </a:cubicBezTo>
                <a:cubicBezTo>
                  <a:pt x="1465" y="2041"/>
                  <a:pt x="1143" y="1861"/>
                  <a:pt x="1010" y="1842"/>
                </a:cubicBezTo>
                <a:close/>
                <a:moveTo>
                  <a:pt x="18332" y="2142"/>
                </a:moveTo>
                <a:cubicBezTo>
                  <a:pt x="18276" y="2142"/>
                  <a:pt x="18067" y="2255"/>
                  <a:pt x="17866" y="2393"/>
                </a:cubicBezTo>
                <a:cubicBezTo>
                  <a:pt x="17665" y="2532"/>
                  <a:pt x="17544" y="2646"/>
                  <a:pt x="17599" y="2646"/>
                </a:cubicBezTo>
                <a:cubicBezTo>
                  <a:pt x="17655" y="2646"/>
                  <a:pt x="17864" y="2532"/>
                  <a:pt x="18065" y="2393"/>
                </a:cubicBezTo>
                <a:cubicBezTo>
                  <a:pt x="18266" y="2255"/>
                  <a:pt x="18387" y="2142"/>
                  <a:pt x="18332" y="2142"/>
                </a:cubicBezTo>
                <a:close/>
                <a:moveTo>
                  <a:pt x="3128" y="3089"/>
                </a:moveTo>
                <a:lnTo>
                  <a:pt x="3826" y="3562"/>
                </a:lnTo>
                <a:cubicBezTo>
                  <a:pt x="4473" y="4003"/>
                  <a:pt x="4646" y="4092"/>
                  <a:pt x="4646" y="3996"/>
                </a:cubicBezTo>
                <a:cubicBezTo>
                  <a:pt x="4646" y="3975"/>
                  <a:pt x="4306" y="3762"/>
                  <a:pt x="3890" y="3523"/>
                </a:cubicBezTo>
                <a:lnTo>
                  <a:pt x="3128" y="3089"/>
                </a:lnTo>
                <a:close/>
                <a:moveTo>
                  <a:pt x="15543" y="4287"/>
                </a:moveTo>
                <a:cubicBezTo>
                  <a:pt x="15533" y="4281"/>
                  <a:pt x="15451" y="4320"/>
                  <a:pt x="15291" y="4399"/>
                </a:cubicBezTo>
                <a:cubicBezTo>
                  <a:pt x="15169" y="4459"/>
                  <a:pt x="15132" y="4492"/>
                  <a:pt x="15068" y="4536"/>
                </a:cubicBezTo>
                <a:cubicBezTo>
                  <a:pt x="15020" y="4573"/>
                  <a:pt x="14994" y="4597"/>
                  <a:pt x="14947" y="4633"/>
                </a:cubicBezTo>
                <a:cubicBezTo>
                  <a:pt x="14971" y="4704"/>
                  <a:pt x="15126" y="4639"/>
                  <a:pt x="15368" y="4445"/>
                </a:cubicBezTo>
                <a:cubicBezTo>
                  <a:pt x="15494" y="4345"/>
                  <a:pt x="15554" y="4294"/>
                  <a:pt x="15543" y="4287"/>
                </a:cubicBezTo>
                <a:close/>
                <a:moveTo>
                  <a:pt x="5350" y="4351"/>
                </a:moveTo>
                <a:lnTo>
                  <a:pt x="6047" y="4824"/>
                </a:lnTo>
                <a:cubicBezTo>
                  <a:pt x="6336" y="5021"/>
                  <a:pt x="6503" y="5126"/>
                  <a:pt x="6630" y="5198"/>
                </a:cubicBezTo>
                <a:cubicBezTo>
                  <a:pt x="6671" y="5221"/>
                  <a:pt x="6691" y="5233"/>
                  <a:pt x="6731" y="5255"/>
                </a:cubicBezTo>
                <a:cubicBezTo>
                  <a:pt x="6822" y="5298"/>
                  <a:pt x="6863" y="5303"/>
                  <a:pt x="6863" y="5261"/>
                </a:cubicBezTo>
                <a:cubicBezTo>
                  <a:pt x="6863" y="5240"/>
                  <a:pt x="6522" y="5024"/>
                  <a:pt x="6106" y="4785"/>
                </a:cubicBezTo>
                <a:lnTo>
                  <a:pt x="5350" y="4351"/>
                </a:lnTo>
                <a:close/>
                <a:moveTo>
                  <a:pt x="14535" y="5046"/>
                </a:moveTo>
                <a:cubicBezTo>
                  <a:pt x="14525" y="5039"/>
                  <a:pt x="14441" y="5076"/>
                  <a:pt x="14287" y="5152"/>
                </a:cubicBezTo>
                <a:cubicBezTo>
                  <a:pt x="14284" y="5153"/>
                  <a:pt x="14286" y="5153"/>
                  <a:pt x="14283" y="5155"/>
                </a:cubicBezTo>
                <a:cubicBezTo>
                  <a:pt x="14189" y="5229"/>
                  <a:pt x="14029" y="5353"/>
                  <a:pt x="13952" y="5416"/>
                </a:cubicBezTo>
                <a:cubicBezTo>
                  <a:pt x="14006" y="5440"/>
                  <a:pt x="14153" y="5369"/>
                  <a:pt x="14360" y="5204"/>
                </a:cubicBezTo>
                <a:cubicBezTo>
                  <a:pt x="14485" y="5103"/>
                  <a:pt x="14545" y="5052"/>
                  <a:pt x="14535" y="5046"/>
                </a:cubicBezTo>
                <a:close/>
                <a:moveTo>
                  <a:pt x="7973" y="5865"/>
                </a:moveTo>
                <a:lnTo>
                  <a:pt x="8361" y="6150"/>
                </a:lnTo>
                <a:cubicBezTo>
                  <a:pt x="8469" y="6230"/>
                  <a:pt x="8525" y="6259"/>
                  <a:pt x="8599" y="6305"/>
                </a:cubicBezTo>
                <a:cubicBezTo>
                  <a:pt x="8611" y="6311"/>
                  <a:pt x="8805" y="6420"/>
                  <a:pt x="8807" y="6420"/>
                </a:cubicBezTo>
                <a:cubicBezTo>
                  <a:pt x="8816" y="6423"/>
                  <a:pt x="8825" y="6429"/>
                  <a:pt x="8832" y="6429"/>
                </a:cubicBezTo>
                <a:cubicBezTo>
                  <a:pt x="8850" y="6428"/>
                  <a:pt x="8866" y="6424"/>
                  <a:pt x="8861" y="6411"/>
                </a:cubicBezTo>
                <a:cubicBezTo>
                  <a:pt x="8860" y="6409"/>
                  <a:pt x="8852" y="6406"/>
                  <a:pt x="8851" y="6404"/>
                </a:cubicBezTo>
                <a:cubicBezTo>
                  <a:pt x="8843" y="6391"/>
                  <a:pt x="8822" y="6368"/>
                  <a:pt x="8793" y="6344"/>
                </a:cubicBezTo>
                <a:cubicBezTo>
                  <a:pt x="8731" y="6296"/>
                  <a:pt x="8451" y="6134"/>
                  <a:pt x="8279" y="6029"/>
                </a:cubicBezTo>
                <a:lnTo>
                  <a:pt x="7973" y="5865"/>
                </a:lnTo>
                <a:close/>
                <a:moveTo>
                  <a:pt x="10801" y="6772"/>
                </a:moveTo>
                <a:cubicBezTo>
                  <a:pt x="9730" y="6773"/>
                  <a:pt x="8914" y="6844"/>
                  <a:pt x="8380" y="6987"/>
                </a:cubicBezTo>
                <a:cubicBezTo>
                  <a:pt x="7976" y="7096"/>
                  <a:pt x="7609" y="7240"/>
                  <a:pt x="7309" y="7388"/>
                </a:cubicBezTo>
                <a:cubicBezTo>
                  <a:pt x="7224" y="7434"/>
                  <a:pt x="7138" y="7480"/>
                  <a:pt x="7062" y="7528"/>
                </a:cubicBezTo>
                <a:cubicBezTo>
                  <a:pt x="7042" y="7540"/>
                  <a:pt x="7026" y="7549"/>
                  <a:pt x="7007" y="7561"/>
                </a:cubicBezTo>
                <a:cubicBezTo>
                  <a:pt x="6911" y="7624"/>
                  <a:pt x="6842" y="7683"/>
                  <a:pt x="6779" y="7737"/>
                </a:cubicBezTo>
                <a:cubicBezTo>
                  <a:pt x="6719" y="7799"/>
                  <a:pt x="6664" y="7859"/>
                  <a:pt x="6664" y="7910"/>
                </a:cubicBezTo>
                <a:cubicBezTo>
                  <a:pt x="6664" y="8040"/>
                  <a:pt x="7534" y="8072"/>
                  <a:pt x="10640" y="8073"/>
                </a:cubicBezTo>
                <a:cubicBezTo>
                  <a:pt x="10727" y="8073"/>
                  <a:pt x="10710" y="8076"/>
                  <a:pt x="10801" y="8076"/>
                </a:cubicBezTo>
                <a:cubicBezTo>
                  <a:pt x="10808" y="8076"/>
                  <a:pt x="10812" y="8076"/>
                  <a:pt x="10820" y="8076"/>
                </a:cubicBezTo>
                <a:cubicBezTo>
                  <a:pt x="10860" y="8076"/>
                  <a:pt x="10853" y="8076"/>
                  <a:pt x="10892" y="8076"/>
                </a:cubicBezTo>
                <a:cubicBezTo>
                  <a:pt x="12511" y="8076"/>
                  <a:pt x="13284" y="8067"/>
                  <a:pt x="13884" y="8049"/>
                </a:cubicBezTo>
                <a:cubicBezTo>
                  <a:pt x="14325" y="8040"/>
                  <a:pt x="14555" y="8028"/>
                  <a:pt x="14680" y="8016"/>
                </a:cubicBezTo>
                <a:cubicBezTo>
                  <a:pt x="14766" y="8006"/>
                  <a:pt x="14889" y="7997"/>
                  <a:pt x="14927" y="7983"/>
                </a:cubicBezTo>
                <a:cubicBezTo>
                  <a:pt x="14899" y="7723"/>
                  <a:pt x="14350" y="7389"/>
                  <a:pt x="13468" y="7106"/>
                </a:cubicBezTo>
                <a:cubicBezTo>
                  <a:pt x="13187" y="7016"/>
                  <a:pt x="12948" y="6958"/>
                  <a:pt x="12715" y="6909"/>
                </a:cubicBezTo>
                <a:cubicBezTo>
                  <a:pt x="12498" y="6873"/>
                  <a:pt x="12286" y="6834"/>
                  <a:pt x="12042" y="6811"/>
                </a:cubicBezTo>
                <a:cubicBezTo>
                  <a:pt x="12014" y="6809"/>
                  <a:pt x="11983" y="6807"/>
                  <a:pt x="11954" y="6805"/>
                </a:cubicBezTo>
                <a:cubicBezTo>
                  <a:pt x="11764" y="6789"/>
                  <a:pt x="11542" y="6786"/>
                  <a:pt x="11334" y="6778"/>
                </a:cubicBezTo>
                <a:cubicBezTo>
                  <a:pt x="11164" y="6775"/>
                  <a:pt x="11010" y="6772"/>
                  <a:pt x="10801" y="6772"/>
                </a:cubicBezTo>
                <a:close/>
                <a:moveTo>
                  <a:pt x="0" y="8456"/>
                </a:moveTo>
                <a:lnTo>
                  <a:pt x="0" y="13504"/>
                </a:lnTo>
                <a:lnTo>
                  <a:pt x="0" y="18556"/>
                </a:lnTo>
                <a:lnTo>
                  <a:pt x="10698" y="18556"/>
                </a:lnTo>
                <a:lnTo>
                  <a:pt x="10801" y="18556"/>
                </a:lnTo>
                <a:lnTo>
                  <a:pt x="21600" y="18556"/>
                </a:lnTo>
                <a:lnTo>
                  <a:pt x="21600" y="13504"/>
                </a:lnTo>
                <a:lnTo>
                  <a:pt x="21600" y="8456"/>
                </a:lnTo>
                <a:lnTo>
                  <a:pt x="10801" y="8456"/>
                </a:lnTo>
                <a:lnTo>
                  <a:pt x="10698" y="8456"/>
                </a:lnTo>
                <a:lnTo>
                  <a:pt x="0" y="8456"/>
                </a:lnTo>
                <a:close/>
                <a:moveTo>
                  <a:pt x="1892" y="19062"/>
                </a:moveTo>
                <a:cubicBezTo>
                  <a:pt x="1386" y="19062"/>
                  <a:pt x="1371" y="19078"/>
                  <a:pt x="1498" y="19660"/>
                </a:cubicBezTo>
                <a:cubicBezTo>
                  <a:pt x="1571" y="19990"/>
                  <a:pt x="1685" y="20507"/>
                  <a:pt x="1751" y="20808"/>
                </a:cubicBezTo>
                <a:cubicBezTo>
                  <a:pt x="1923" y="21600"/>
                  <a:pt x="2150" y="21300"/>
                  <a:pt x="2289" y="20103"/>
                </a:cubicBezTo>
                <a:lnTo>
                  <a:pt x="2411" y="19062"/>
                </a:lnTo>
                <a:lnTo>
                  <a:pt x="1892" y="19062"/>
                </a:lnTo>
                <a:close/>
                <a:moveTo>
                  <a:pt x="3837" y="19062"/>
                </a:moveTo>
                <a:cubicBezTo>
                  <a:pt x="3737" y="19062"/>
                  <a:pt x="3663" y="19134"/>
                  <a:pt x="3647" y="19223"/>
                </a:cubicBezTo>
                <a:cubicBezTo>
                  <a:pt x="3663" y="19343"/>
                  <a:pt x="3737" y="19439"/>
                  <a:pt x="3837" y="19439"/>
                </a:cubicBezTo>
                <a:cubicBezTo>
                  <a:pt x="3936" y="19439"/>
                  <a:pt x="4014" y="19343"/>
                  <a:pt x="4030" y="19223"/>
                </a:cubicBezTo>
                <a:cubicBezTo>
                  <a:pt x="4014" y="19134"/>
                  <a:pt x="3936" y="19062"/>
                  <a:pt x="3837" y="19062"/>
                </a:cubicBezTo>
                <a:close/>
                <a:moveTo>
                  <a:pt x="17774" y="19062"/>
                </a:moveTo>
                <a:cubicBezTo>
                  <a:pt x="17657" y="19062"/>
                  <a:pt x="17561" y="19118"/>
                  <a:pt x="17561" y="19187"/>
                </a:cubicBezTo>
                <a:cubicBezTo>
                  <a:pt x="17561" y="19256"/>
                  <a:pt x="17603" y="19315"/>
                  <a:pt x="17652" y="19315"/>
                </a:cubicBezTo>
                <a:cubicBezTo>
                  <a:pt x="17701" y="19315"/>
                  <a:pt x="17797" y="19256"/>
                  <a:pt x="17866" y="19187"/>
                </a:cubicBezTo>
                <a:cubicBezTo>
                  <a:pt x="17934" y="19118"/>
                  <a:pt x="17892" y="19062"/>
                  <a:pt x="17774" y="19062"/>
                </a:cubicBezTo>
                <a:close/>
                <a:moveTo>
                  <a:pt x="19074" y="19062"/>
                </a:moveTo>
                <a:lnTo>
                  <a:pt x="19263" y="20198"/>
                </a:lnTo>
                <a:cubicBezTo>
                  <a:pt x="19365" y="20814"/>
                  <a:pt x="19505" y="21312"/>
                  <a:pt x="19583" y="21326"/>
                </a:cubicBezTo>
                <a:cubicBezTo>
                  <a:pt x="19597" y="21324"/>
                  <a:pt x="19614" y="21268"/>
                  <a:pt x="19631" y="21247"/>
                </a:cubicBezTo>
                <a:cubicBezTo>
                  <a:pt x="19706" y="21142"/>
                  <a:pt x="19805" y="20841"/>
                  <a:pt x="19869" y="20419"/>
                </a:cubicBezTo>
                <a:cubicBezTo>
                  <a:pt x="19944" y="19915"/>
                  <a:pt x="20049" y="19403"/>
                  <a:pt x="20106" y="19281"/>
                </a:cubicBezTo>
                <a:cubicBezTo>
                  <a:pt x="20188" y="19108"/>
                  <a:pt x="20090" y="19062"/>
                  <a:pt x="19642" y="19062"/>
                </a:cubicBezTo>
                <a:lnTo>
                  <a:pt x="19074" y="19062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5" name="IMG_1451.jpeg" descr="IMG_1451.jpeg">
            <a:hlinkClick r:id="rId5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3892" t="0" r="25468" b="0"/>
          <a:stretch>
            <a:fillRect/>
          </a:stretch>
        </p:blipFill>
        <p:spPr>
          <a:xfrm>
            <a:off x="8804713" y="5954974"/>
            <a:ext cx="4415249" cy="37981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1" name="تجميع"/>
          <p:cNvGrpSpPr/>
          <p:nvPr/>
        </p:nvGrpSpPr>
        <p:grpSpPr>
          <a:xfrm>
            <a:off x="17075700" y="-106752"/>
            <a:ext cx="7166058" cy="10045960"/>
            <a:chOff x="0" y="0"/>
            <a:chExt cx="7166057" cy="10045959"/>
          </a:xfrm>
        </p:grpSpPr>
        <p:pic>
          <p:nvPicPr>
            <p:cNvPr id="19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4" name="تجميع"/>
          <p:cNvGrpSpPr/>
          <p:nvPr/>
        </p:nvGrpSpPr>
        <p:grpSpPr>
          <a:xfrm>
            <a:off x="14778806" y="1737654"/>
            <a:ext cx="7635487" cy="2415788"/>
            <a:chOff x="0" y="0"/>
            <a:chExt cx="7635485" cy="2415787"/>
          </a:xfrm>
        </p:grpSpPr>
        <p:pic>
          <p:nvPicPr>
            <p:cNvPr id="202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07857" y="0"/>
              <a:ext cx="7219775" cy="1214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3" name="صورة" descr="صورة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1577040"/>
              <a:ext cx="7635486" cy="838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06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07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09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14" name="صفحة الكتاب ٥٤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13" name="صفحة الكتاب ٥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٥٤</a:t>
              </a:r>
            </a:p>
          </p:txBody>
        </p:sp>
        <p:pic>
          <p:nvPicPr>
            <p:cNvPr id="212" name="صفحة الكتاب ٥٤ صفحة الكتاب ٥٤" descr="صفحة الكتاب ٥٤ صفحة الكتاب ٥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20" name="تجميع"/>
          <p:cNvGrpSpPr/>
          <p:nvPr/>
        </p:nvGrpSpPr>
        <p:grpSpPr>
          <a:xfrm>
            <a:off x="17075700" y="-106752"/>
            <a:ext cx="7166058" cy="10045960"/>
            <a:chOff x="0" y="0"/>
            <a:chExt cx="7166057" cy="10045959"/>
          </a:xfrm>
        </p:grpSpPr>
        <p:pic>
          <p:nvPicPr>
            <p:cNvPr id="21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3" name="تجميع"/>
          <p:cNvGrpSpPr/>
          <p:nvPr/>
        </p:nvGrpSpPr>
        <p:grpSpPr>
          <a:xfrm>
            <a:off x="14778806" y="1737654"/>
            <a:ext cx="7635487" cy="2415788"/>
            <a:chOff x="0" y="0"/>
            <a:chExt cx="7635485" cy="2415787"/>
          </a:xfrm>
        </p:grpSpPr>
        <p:pic>
          <p:nvPicPr>
            <p:cNvPr id="22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7857" y="0"/>
              <a:ext cx="7219775" cy="1214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22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577040"/>
              <a:ext cx="7635486" cy="838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26" name="صورة"/>
          <p:cNvGrpSpPr/>
          <p:nvPr/>
        </p:nvGrpSpPr>
        <p:grpSpPr>
          <a:xfrm>
            <a:off x="4840274" y="4348511"/>
            <a:ext cx="17438380" cy="7815919"/>
            <a:chOff x="0" y="0"/>
            <a:chExt cx="17438378" cy="7815917"/>
          </a:xfrm>
        </p:grpSpPr>
        <p:pic>
          <p:nvPicPr>
            <p:cNvPr id="225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5900" y="139700"/>
              <a:ext cx="17006579" cy="72571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24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7438379" cy="781591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2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2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3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36" name="صفحة الكتاب ٥٤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35" name="صفحة الكتاب ٥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٥٤</a:t>
              </a:r>
            </a:p>
          </p:txBody>
        </p:sp>
        <p:pic>
          <p:nvPicPr>
            <p:cNvPr id="234" name="صفحة الكتاب ٥٤ صفحة الكتاب ٥٤" descr="صفحة الكتاب ٥٤ صفحة الكتاب ٥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42" name="تجميع"/>
          <p:cNvGrpSpPr/>
          <p:nvPr/>
        </p:nvGrpSpPr>
        <p:grpSpPr>
          <a:xfrm>
            <a:off x="17075700" y="-106752"/>
            <a:ext cx="7166058" cy="10045960"/>
            <a:chOff x="0" y="0"/>
            <a:chExt cx="7166057" cy="10045959"/>
          </a:xfrm>
        </p:grpSpPr>
        <p:pic>
          <p:nvPicPr>
            <p:cNvPr id="23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3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5" name="تجميع"/>
          <p:cNvGrpSpPr/>
          <p:nvPr/>
        </p:nvGrpSpPr>
        <p:grpSpPr>
          <a:xfrm>
            <a:off x="14778806" y="1737654"/>
            <a:ext cx="7635487" cy="2415788"/>
            <a:chOff x="0" y="0"/>
            <a:chExt cx="7635485" cy="2415787"/>
          </a:xfrm>
        </p:grpSpPr>
        <p:pic>
          <p:nvPicPr>
            <p:cNvPr id="243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7857" y="0"/>
              <a:ext cx="7219775" cy="1214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4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577040"/>
              <a:ext cx="7635486" cy="838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961511" y="4545329"/>
            <a:ext cx="17253497" cy="75246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4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4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5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56" name="صفحة الكتاب ٥٤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55" name="صفحة الكتاب ٥٤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٥٤</a:t>
              </a:r>
            </a:p>
          </p:txBody>
        </p:sp>
        <p:pic>
          <p:nvPicPr>
            <p:cNvPr id="254" name="صفحة الكتاب ٥٤ صفحة الكتاب ٥٤" descr="صفحة الكتاب ٥٤ صفحة الكتاب ٥٤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62" name="تجميع"/>
          <p:cNvGrpSpPr/>
          <p:nvPr/>
        </p:nvGrpSpPr>
        <p:grpSpPr>
          <a:xfrm>
            <a:off x="17075700" y="-106752"/>
            <a:ext cx="7166058" cy="10045960"/>
            <a:chOff x="0" y="0"/>
            <a:chExt cx="7166057" cy="10045959"/>
          </a:xfrm>
        </p:grpSpPr>
        <p:pic>
          <p:nvPicPr>
            <p:cNvPr id="25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5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5" name="تجميع"/>
          <p:cNvGrpSpPr/>
          <p:nvPr/>
        </p:nvGrpSpPr>
        <p:grpSpPr>
          <a:xfrm>
            <a:off x="14778806" y="1737654"/>
            <a:ext cx="7635487" cy="2415788"/>
            <a:chOff x="0" y="0"/>
            <a:chExt cx="7635485" cy="2415787"/>
          </a:xfrm>
        </p:grpSpPr>
        <p:pic>
          <p:nvPicPr>
            <p:cNvPr id="263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07857" y="0"/>
              <a:ext cx="7219775" cy="121433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4" name="صورة" descr="صورة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1577040"/>
              <a:ext cx="7635486" cy="838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6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511300" y="4332269"/>
            <a:ext cx="13374405" cy="76341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6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6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7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76" name="صفحة الكتاب ٥٥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75" name="صفحة الكتاب ٥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٥٥</a:t>
              </a:r>
            </a:p>
          </p:txBody>
        </p:sp>
        <p:pic>
          <p:nvPicPr>
            <p:cNvPr id="274" name="صفحة الكتاب ٥٥ صفحة الكتاب ٥٥" descr="صفحة الكتاب ٥٥ صفحة الكتاب ٥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282" name="تجميع"/>
          <p:cNvGrpSpPr/>
          <p:nvPr/>
        </p:nvGrpSpPr>
        <p:grpSpPr>
          <a:xfrm>
            <a:off x="17075700" y="-106752"/>
            <a:ext cx="7166058" cy="10045960"/>
            <a:chOff x="0" y="0"/>
            <a:chExt cx="7166057" cy="10045959"/>
          </a:xfrm>
        </p:grpSpPr>
        <p:pic>
          <p:nvPicPr>
            <p:cNvPr id="27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9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8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85" name="صورة"/>
          <p:cNvGrpSpPr/>
          <p:nvPr/>
        </p:nvGrpSpPr>
        <p:grpSpPr>
          <a:xfrm>
            <a:off x="6829153" y="1597954"/>
            <a:ext cx="14834508" cy="2020730"/>
            <a:chOff x="0" y="0"/>
            <a:chExt cx="14834506" cy="2020728"/>
          </a:xfrm>
        </p:grpSpPr>
        <p:pic>
          <p:nvPicPr>
            <p:cNvPr id="284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900" y="139700"/>
              <a:ext cx="14402707" cy="14619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3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4834507" cy="2020729"/>
            </a:xfrm>
            <a:prstGeom prst="rect">
              <a:avLst/>
            </a:prstGeom>
            <a:effectLst/>
          </p:spPr>
        </p:pic>
      </p:grpSp>
      <p:pic>
        <p:nvPicPr>
          <p:cNvPr id="286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42685" y="3618683"/>
            <a:ext cx="16756473" cy="83078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288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289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291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296" name="صفحة الكتاب ٥٥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295" name="صفحة الكتاب ٥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٥٥</a:t>
              </a:r>
            </a:p>
          </p:txBody>
        </p:sp>
        <p:pic>
          <p:nvPicPr>
            <p:cNvPr id="294" name="صفحة الكتاب ٥٥ صفحة الكتاب ٥٥" descr="صفحة الكتاب ٥٥ صفحة الكتاب ٥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13" name="تجميع"/>
          <p:cNvGrpSpPr/>
          <p:nvPr/>
        </p:nvGrpSpPr>
        <p:grpSpPr>
          <a:xfrm>
            <a:off x="5688364" y="1236319"/>
            <a:ext cx="16928350" cy="10570552"/>
            <a:chOff x="0" y="-139700"/>
            <a:chExt cx="16928347" cy="10570550"/>
          </a:xfrm>
        </p:grpSpPr>
        <p:grpSp>
          <p:nvGrpSpPr>
            <p:cNvPr id="306" name="تجميع"/>
            <p:cNvGrpSpPr/>
            <p:nvPr/>
          </p:nvGrpSpPr>
          <p:grpSpPr>
            <a:xfrm>
              <a:off x="12835785" y="-139700"/>
              <a:ext cx="4092563" cy="10570551"/>
              <a:chOff x="-215900" y="-139699"/>
              <a:chExt cx="4092562" cy="10570550"/>
            </a:xfrm>
          </p:grpSpPr>
          <p:grpSp>
            <p:nvGrpSpPr>
              <p:cNvPr id="299" name="خطط"/>
              <p:cNvGrpSpPr/>
              <p:nvPr/>
            </p:nvGrpSpPr>
            <p:grpSpPr>
              <a:xfrm>
                <a:off x="-215900" y="-139700"/>
                <a:ext cx="4092563" cy="1841501"/>
                <a:chOff x="0" y="0"/>
                <a:chExt cx="4092562" cy="1841500"/>
              </a:xfrm>
            </p:grpSpPr>
            <p:sp>
              <p:nvSpPr>
                <p:cNvPr id="298" name="خطط"/>
                <p:cNvSpPr txBox="1"/>
                <p:nvPr/>
              </p:nvSpPr>
              <p:spPr>
                <a:xfrm>
                  <a:off x="215900" y="139699"/>
                  <a:ext cx="3660763" cy="128270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خطط</a:t>
                  </a:r>
                  <a:r>
                    <a:t> </a:t>
                  </a:r>
                </a:p>
              </p:txBody>
            </p:sp>
            <p:pic>
              <p:nvPicPr>
                <p:cNvPr id="297" name="خطط خطط " descr="خطط خطط 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02" name="حل"/>
              <p:cNvGrpSpPr/>
              <p:nvPr/>
            </p:nvGrpSpPr>
            <p:grpSpPr>
              <a:xfrm>
                <a:off x="-215900" y="1951767"/>
                <a:ext cx="4092563" cy="1841501"/>
                <a:chOff x="0" y="0"/>
                <a:chExt cx="4092562" cy="1841500"/>
              </a:xfrm>
            </p:grpSpPr>
            <p:sp>
              <p:nvSpPr>
                <p:cNvPr id="301" name="حل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2438400" rtl="0">
                    <a:lnSpc>
                      <a:spcPct val="90000"/>
                    </a:lnSpc>
                    <a:defRPr>
                      <a:solidFill>
                        <a:srgbClr val="000000"/>
                      </a:solidFill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حل</a:t>
                  </a:r>
                  <a:r>
                    <a:t> </a:t>
                  </a:r>
                </a:p>
              </p:txBody>
            </p:sp>
            <p:pic>
              <p:nvPicPr>
                <p:cNvPr id="300" name="حل حل " descr="حل حل 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  <p:grpSp>
            <p:nvGrpSpPr>
              <p:cNvPr id="305" name="تحقق"/>
              <p:cNvGrpSpPr/>
              <p:nvPr/>
            </p:nvGrpSpPr>
            <p:grpSpPr>
              <a:xfrm>
                <a:off x="-215900" y="8589350"/>
                <a:ext cx="4092563" cy="1841501"/>
                <a:chOff x="0" y="0"/>
                <a:chExt cx="4092562" cy="1841500"/>
              </a:xfrm>
            </p:grpSpPr>
            <p:sp>
              <p:nvSpPr>
                <p:cNvPr id="304" name="تحقق"/>
                <p:cNvSpPr txBox="1"/>
                <p:nvPr/>
              </p:nvSpPr>
              <p:spPr>
                <a:xfrm>
                  <a:off x="215900" y="139700"/>
                  <a:ext cx="3660763" cy="12827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E46D"/>
                    </a:gs>
                    <a:gs pos="100000">
                      <a:srgbClr val="FF8A26"/>
                    </a:gs>
                  </a:gsLst>
                  <a:lin ang="5400000" scaled="0"/>
                </a:gradFill>
                <a:ln>
                  <a:noFill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ctr">
                  <a:noAutofit/>
                </a:bodyPr>
                <a:lstStyle>
                  <a:lvl1pPr defTabSz="2438400">
                    <a:lnSpc>
                      <a:spcPct val="90000"/>
                    </a:lnSpc>
                    <a:defRPr sz="9100">
                      <a:solidFill>
                        <a:srgbClr val="000000"/>
                      </a:solidFill>
                      <a:latin typeface="Farah Regular"/>
                      <a:ea typeface="Farah Regular"/>
                      <a:cs typeface="Farah Regular"/>
                      <a:sym typeface="Farah Regular"/>
                    </a:defRPr>
                  </a:lvl1pPr>
                </a:lstStyle>
                <a:p>
                  <a:pPr rtl="0">
                    <a:defRPr sz="2400">
                      <a:latin typeface="Canela Text Regular"/>
                      <a:ea typeface="Canela Text Regular"/>
                      <a:cs typeface="Canela Text Regular"/>
                      <a:sym typeface="Canela Text Regular"/>
                    </a:defRPr>
                  </a:pPr>
                  <a:r>
                    <a:rPr sz="9100">
                      <a:latin typeface="Farah Regular"/>
                      <a:ea typeface="Farah Regular"/>
                      <a:cs typeface="Farah Regular"/>
                      <a:sym typeface="Farah Regular"/>
                    </a:rPr>
                    <a:t>تحقق </a:t>
                  </a:r>
                </a:p>
              </p:txBody>
            </p:sp>
            <p:pic>
              <p:nvPicPr>
                <p:cNvPr id="303" name="تحقق تحقق " descr="تحقق تحقق "/>
                <p:cNvPicPr>
                  <a:picLocks noChangeAspect="0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092563" cy="1841500"/>
                </a:xfrm>
                <a:prstGeom prst="rect">
                  <a:avLst/>
                </a:prstGeom>
                <a:effectLst/>
              </p:spPr>
            </p:pic>
          </p:grpSp>
        </p:grpSp>
        <p:grpSp>
          <p:nvGrpSpPr>
            <p:cNvPr id="312" name="تجميع"/>
            <p:cNvGrpSpPr/>
            <p:nvPr/>
          </p:nvGrpSpPr>
          <p:grpSpPr>
            <a:xfrm>
              <a:off x="-1" y="1128371"/>
              <a:ext cx="12322873" cy="8380193"/>
              <a:chOff x="0" y="0"/>
              <a:chExt cx="12322870" cy="8380191"/>
            </a:xfrm>
          </p:grpSpPr>
          <p:sp>
            <p:nvSpPr>
              <p:cNvPr id="307" name="خط"/>
              <p:cNvSpPr/>
              <p:nvPr/>
            </p:nvSpPr>
            <p:spPr>
              <a:xfrm>
                <a:off x="0" y="-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08" name="خط"/>
              <p:cNvSpPr/>
              <p:nvPr/>
            </p:nvSpPr>
            <p:spPr>
              <a:xfrm>
                <a:off x="207710" y="1949749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09" name="خط"/>
              <p:cNvSpPr/>
              <p:nvPr/>
            </p:nvSpPr>
            <p:spPr>
              <a:xfrm>
                <a:off x="207710" y="3825164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10" name="خط"/>
              <p:cNvSpPr/>
              <p:nvPr/>
            </p:nvSpPr>
            <p:spPr>
              <a:xfrm>
                <a:off x="790206" y="5996631"/>
                <a:ext cx="11532665" cy="25400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  <p:sp>
            <p:nvSpPr>
              <p:cNvPr id="311" name="خط"/>
              <p:cNvSpPr/>
              <p:nvPr/>
            </p:nvSpPr>
            <p:spPr>
              <a:xfrm>
                <a:off x="790206" y="8354793"/>
                <a:ext cx="11532665" cy="25399"/>
              </a:xfrm>
              <a:prstGeom prst="line">
                <a:avLst/>
              </a:prstGeom>
              <a:noFill/>
              <a:ln w="38100" cap="rnd">
                <a:solidFill>
                  <a:srgbClr val="000000"/>
                </a:solidFill>
                <a:custDash>
                  <a:ds d="100000" sp="200000"/>
                </a:custDash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438400" rtl="0">
                  <a:lnSpc>
                    <a:spcPct val="90000"/>
                  </a:lnSpc>
                  <a:defRPr>
                    <a:solidFill>
                      <a:srgbClr val="000000"/>
                    </a:solidFill>
                    <a:latin typeface="Canela Text Regular"/>
                    <a:ea typeface="Canela Text Regular"/>
                    <a:cs typeface="Canela Text Regular"/>
                    <a:sym typeface="Canela Text Regular"/>
                  </a:defRPr>
                </a:pPr>
              </a:p>
            </p:txBody>
          </p:sp>
        </p:grpSp>
      </p:grpSp>
      <p:grpSp>
        <p:nvGrpSpPr>
          <p:cNvPr id="319" name="تجميع"/>
          <p:cNvGrpSpPr/>
          <p:nvPr/>
        </p:nvGrpSpPr>
        <p:grpSpPr>
          <a:xfrm>
            <a:off x="17217942" y="-106752"/>
            <a:ext cx="7166058" cy="10045960"/>
            <a:chOff x="0" y="0"/>
            <a:chExt cx="7166057" cy="10045959"/>
          </a:xfrm>
        </p:grpSpPr>
        <p:pic>
          <p:nvPicPr>
            <p:cNvPr id="31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5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6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7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18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تجميع"/>
          <p:cNvGrpSpPr/>
          <p:nvPr/>
        </p:nvGrpSpPr>
        <p:grpSpPr>
          <a:xfrm>
            <a:off x="-1" y="-106752"/>
            <a:ext cx="24241759" cy="13822752"/>
            <a:chOff x="0" y="0"/>
            <a:chExt cx="24241757" cy="13822751"/>
          </a:xfrm>
        </p:grpSpPr>
        <p:sp>
          <p:nvSpPr>
            <p:cNvPr id="321" name="مستطيل"/>
            <p:cNvSpPr/>
            <p:nvPr/>
          </p:nvSpPr>
          <p:spPr>
            <a:xfrm>
              <a:off x="0" y="0"/>
              <a:ext cx="24241758" cy="13822752"/>
            </a:xfrm>
            <a:prstGeom prst="rect">
              <a:avLst/>
            </a:prstGeom>
            <a:solidFill>
              <a:srgbClr val="CDE8B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2" name="مستطيل"/>
            <p:cNvSpPr/>
            <p:nvPr/>
          </p:nvSpPr>
          <p:spPr>
            <a:xfrm>
              <a:off x="1062689" y="861529"/>
              <a:ext cx="22116380" cy="11592629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324" name="IMG_1877.png" descr="IMG_1877.png"/>
          <p:cNvPicPr>
            <a:picLocks noChangeAspect="1"/>
          </p:cNvPicPr>
          <p:nvPr/>
        </p:nvPicPr>
        <p:blipFill>
          <a:blip r:embed="rId2">
            <a:alphaModFix amt="30136"/>
            <a:extLst/>
          </a:blip>
          <a:stretch>
            <a:fillRect/>
          </a:stretch>
        </p:blipFill>
        <p:spPr>
          <a:xfrm>
            <a:off x="985593" y="842266"/>
            <a:ext cx="2043323" cy="1790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IMG_1987.png" descr="IMG_19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593" y="6804624"/>
            <a:ext cx="1735617" cy="3495887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أ/ فاطمة جبران"/>
          <p:cNvSpPr txBox="1"/>
          <p:nvPr/>
        </p:nvSpPr>
        <p:spPr>
          <a:xfrm>
            <a:off x="619933" y="11602694"/>
            <a:ext cx="3983515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6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329" name="صفحة الكتاب ٥٥"/>
          <p:cNvGrpSpPr/>
          <p:nvPr/>
        </p:nvGrpSpPr>
        <p:grpSpPr>
          <a:xfrm rot="18900000">
            <a:off x="1394545" y="3030481"/>
            <a:ext cx="5337088" cy="1587501"/>
            <a:chOff x="0" y="0"/>
            <a:chExt cx="5337087" cy="1587500"/>
          </a:xfrm>
        </p:grpSpPr>
        <p:sp>
          <p:nvSpPr>
            <p:cNvPr id="328" name="صفحة الكتاب ٥٥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2438400">
                <a:lnSpc>
                  <a:spcPct val="90000"/>
                </a:lnSpc>
                <a:defRPr sz="7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٥٥</a:t>
              </a:r>
            </a:p>
          </p:txBody>
        </p:sp>
        <p:pic>
          <p:nvPicPr>
            <p:cNvPr id="327" name="صفحة الكتاب ٥٥ صفحة الكتاب ٥٥" descr="صفحة الكتاب ٥٥ صفحة الكتاب ٥٥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37088" cy="1587500"/>
            </a:xfrm>
            <a:prstGeom prst="rect">
              <a:avLst/>
            </a:prstGeom>
            <a:effectLst/>
          </p:spPr>
        </p:pic>
      </p:grpSp>
      <p:grpSp>
        <p:nvGrpSpPr>
          <p:cNvPr id="335" name="تجميع"/>
          <p:cNvGrpSpPr/>
          <p:nvPr/>
        </p:nvGrpSpPr>
        <p:grpSpPr>
          <a:xfrm>
            <a:off x="17075700" y="-106752"/>
            <a:ext cx="7166058" cy="10045960"/>
            <a:chOff x="0" y="0"/>
            <a:chExt cx="7166057" cy="10045959"/>
          </a:xfrm>
        </p:grpSpPr>
        <p:pic>
          <p:nvPicPr>
            <p:cNvPr id="330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3870489" y="-454345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1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842266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2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358674" y="3893458"/>
              <a:ext cx="1582740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3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0800000">
              <a:off x="5583318" y="6858000"/>
              <a:ext cx="1582739" cy="31879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34" name="IMG_1987.png" descr="IMG_1987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5824792">
              <a:off x="900022" y="-620474"/>
              <a:ext cx="1604177" cy="32311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38" name="صورة"/>
          <p:cNvGrpSpPr/>
          <p:nvPr/>
        </p:nvGrpSpPr>
        <p:grpSpPr>
          <a:xfrm>
            <a:off x="6829153" y="1597954"/>
            <a:ext cx="14834508" cy="2020730"/>
            <a:chOff x="0" y="0"/>
            <a:chExt cx="14834506" cy="2020728"/>
          </a:xfrm>
        </p:grpSpPr>
        <p:pic>
          <p:nvPicPr>
            <p:cNvPr id="337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5900" y="139700"/>
              <a:ext cx="14402707" cy="146192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6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4834507" cy="2020729"/>
            </a:xfrm>
            <a:prstGeom prst="rect">
              <a:avLst/>
            </a:prstGeom>
            <a:effectLst/>
          </p:spPr>
        </p:pic>
      </p:grpSp>
      <p:pic>
        <p:nvPicPr>
          <p:cNvPr id="33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29643" y="4899091"/>
            <a:ext cx="18199103" cy="600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