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المؤلف والتاريخ</a:t>
            </a:r>
          </a:p>
        </p:txBody>
      </p:sp>
      <p:sp>
        <p:nvSpPr>
          <p:cNvPr id="150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 algn="ctr" defTabSz="2438400">
              <a:defRPr b="0" spc="-128" sz="12800">
                <a:latin typeface="Canela Bold"/>
                <a:ea typeface="Canela Bold"/>
                <a:cs typeface="Canela Bold"/>
                <a:sym typeface="Canela Bold"/>
              </a:defRPr>
            </a:lvl1pPr>
          </a:lstStyle>
          <a:p>
            <a:pPr rtl="0">
              <a:defRPr/>
            </a:pPr>
            <a:r>
              <a:t>عنوان العرض التقديمي</a:t>
            </a:r>
          </a:p>
        </p:txBody>
      </p:sp>
      <p:sp>
        <p:nvSpPr>
          <p:cNvPr id="151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 rtl="0">
              <a:defRPr/>
            </a:pPr>
            <a:r>
              <a:t>العنوان الفرعي للعرض التقديمي</a:t>
            </a:r>
          </a:p>
          <a:p>
            <a:pPr lvl="1" rtl="0">
              <a:defRPr/>
            </a:pPr>
            <a:r>
              <a:t/>
            </a:r>
          </a:p>
          <a:p>
            <a:pPr lvl="2" rtl="0">
              <a:defRPr/>
            </a:pPr>
            <a:r>
              <a:t/>
            </a:r>
          </a:p>
          <a:p>
            <a:pPr lvl="3" rtl="0">
              <a:defRPr/>
            </a:pPr>
            <a:r>
              <a:t/>
            </a:r>
          </a:p>
          <a:p>
            <a:pPr lvl="4" rtl="0">
              <a:defRPr/>
            </a:pPr>
            <a:r>
              <a:t/>
            </a:r>
          </a:p>
        </p:txBody>
      </p:sp>
      <p:sp>
        <p:nvSpPr>
          <p:cNvPr id="15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hyperlink" Target="https://v-clock.com/timer/#countdown=00:01:00&amp;date=2022-02-25T15:07:59&amp;onzero=1&amp;sound=xylophone&amp;loop=1" TargetMode="External"/><Relationship Id="rId5" Type="http://schemas.openxmlformats.org/officeDocument/2006/relationships/image" Target="../media/image27.png"/><Relationship Id="rId6" Type="http://schemas.openxmlformats.org/officeDocument/2006/relationships/image" Target="../media/image14.png"/><Relationship Id="rId7" Type="http://schemas.openxmlformats.org/officeDocument/2006/relationships/image" Target="../media/image22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0.png"/><Relationship Id="rId5" Type="http://schemas.openxmlformats.org/officeDocument/2006/relationships/image" Target="../media/image14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5.png"/><Relationship Id="rId5" Type="http://schemas.openxmlformats.org/officeDocument/2006/relationships/image" Target="../media/image14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9.png"/><Relationship Id="rId5" Type="http://schemas.openxmlformats.org/officeDocument/2006/relationships/image" Target="../media/image14.png"/><Relationship Id="rId6" Type="http://schemas.openxmlformats.org/officeDocument/2006/relationships/image" Target="../media/image40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7.png"/><Relationship Id="rId5" Type="http://schemas.openxmlformats.org/officeDocument/2006/relationships/image" Target="../media/image2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hyperlink" Target="https://youtu.be/3jF9ZIpArRY" TargetMode="External"/><Relationship Id="rId8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2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2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161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2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164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0" name="تجميع"/>
          <p:cNvGrpSpPr/>
          <p:nvPr/>
        </p:nvGrpSpPr>
        <p:grpSpPr>
          <a:xfrm>
            <a:off x="16874208" y="-106752"/>
            <a:ext cx="7166058" cy="10045960"/>
            <a:chOff x="0" y="0"/>
            <a:chExt cx="7166057" cy="10045959"/>
          </a:xfrm>
        </p:grpSpPr>
        <p:pic>
          <p:nvPicPr>
            <p:cNvPr id="16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6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71" name="مستطيل مستطيل" descr="مستطيل مستطيل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28988" y="3960450"/>
            <a:ext cx="13296216" cy="5795100"/>
          </a:xfrm>
          <a:prstGeom prst="rect">
            <a:avLst/>
          </a:prstGeom>
        </p:spPr>
      </p:pic>
      <p:sp>
        <p:nvSpPr>
          <p:cNvPr id="173" name="٢-١ خصائص الجمع وقواعد الطرح"/>
          <p:cNvSpPr txBox="1"/>
          <p:nvPr/>
        </p:nvSpPr>
        <p:spPr>
          <a:xfrm>
            <a:off x="8308495" y="4899091"/>
            <a:ext cx="9056242" cy="3190241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12800">
                <a:solidFill>
                  <a:srgbClr val="791A3D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٢-١ خصائص الجمع وقواعد الطرح </a:t>
            </a:r>
          </a:p>
        </p:txBody>
      </p:sp>
      <p:pic>
        <p:nvPicPr>
          <p:cNvPr id="174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28988" y="5022979"/>
            <a:ext cx="2250069" cy="4532099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337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38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40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6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34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3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4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47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51" name="صفحة الكتاب ٤٨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350" name="صفحة الكتاب ٤٨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٤٨</a:t>
              </a:r>
            </a:p>
          </p:txBody>
        </p:sp>
        <p:pic>
          <p:nvPicPr>
            <p:cNvPr id="349" name="صفحة الكتاب ٤٨ صفحة الكتاب ٤٨" descr="صفحة الكتاب ٤٨ صفحة الكتاب ٤٨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352" name="صورة" descr="صور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65102" y="1376019"/>
            <a:ext cx="11072102" cy="2071819"/>
          </a:xfrm>
          <a:prstGeom prst="rect">
            <a:avLst/>
          </a:prstGeom>
        </p:spPr>
      </p:pic>
      <p:pic>
        <p:nvPicPr>
          <p:cNvPr id="353" name="صورة" descr="صورة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22443" y="3526942"/>
            <a:ext cx="14153071" cy="1791250"/>
          </a:xfrm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354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240707" y="5944313"/>
            <a:ext cx="5511324" cy="1402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4298978" y="7862372"/>
            <a:ext cx="7684175" cy="1380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4206666" y="9711630"/>
            <a:ext cx="7230538" cy="1891064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خط"/>
          <p:cNvSpPr/>
          <p:nvPr/>
        </p:nvSpPr>
        <p:spPr>
          <a:xfrm>
            <a:off x="4808113" y="6870700"/>
            <a:ext cx="8384422" cy="0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58" name="خط"/>
          <p:cNvSpPr/>
          <p:nvPr/>
        </p:nvSpPr>
        <p:spPr>
          <a:xfrm>
            <a:off x="4808113" y="8831357"/>
            <a:ext cx="8384422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59" name="خط"/>
          <p:cNvSpPr/>
          <p:nvPr/>
        </p:nvSpPr>
        <p:spPr>
          <a:xfrm>
            <a:off x="5173398" y="10870792"/>
            <a:ext cx="8384422" cy="1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361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62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64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0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36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6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71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73" name="صورة" descr="صورة">
            <a:hlinkClick r:id="rId4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39638" y="1797730"/>
            <a:ext cx="3006663" cy="2981264"/>
          </a:xfrm>
          <a:prstGeom prst="rect">
            <a:avLst/>
          </a:prstGeom>
        </p:spPr>
      </p:pic>
      <p:grpSp>
        <p:nvGrpSpPr>
          <p:cNvPr id="376" name="صفحة الكتاب ٤٨"/>
          <p:cNvGrpSpPr/>
          <p:nvPr/>
        </p:nvGrpSpPr>
        <p:grpSpPr>
          <a:xfrm rot="18900000">
            <a:off x="1522883" y="2975856"/>
            <a:ext cx="5337088" cy="1587501"/>
            <a:chOff x="0" y="0"/>
            <a:chExt cx="5337087" cy="1587500"/>
          </a:xfrm>
        </p:grpSpPr>
        <p:sp>
          <p:nvSpPr>
            <p:cNvPr id="375" name="صفحة الكتاب ٤٨"/>
            <p:cNvSpPr txBox="1"/>
            <p:nvPr/>
          </p:nvSpPr>
          <p:spPr>
            <a:xfrm>
              <a:off x="215900" y="139699"/>
              <a:ext cx="4905288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٤٨</a:t>
              </a:r>
            </a:p>
          </p:txBody>
        </p:sp>
        <p:pic>
          <p:nvPicPr>
            <p:cNvPr id="374" name="صفحة الكتاب ٤٨ صفحة الكتاب ٤٨" descr="صفحة الكتاب ٤٨ صفحة الكتاب ٤٨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5337088" cy="1587501"/>
            </a:xfrm>
            <a:prstGeom prst="rect">
              <a:avLst/>
            </a:prstGeom>
            <a:effectLst/>
          </p:spPr>
        </p:pic>
      </p:grpSp>
      <p:pic>
        <p:nvPicPr>
          <p:cNvPr id="377" name="صورة" descr="صورة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058981" y="1027402"/>
            <a:ext cx="11072102" cy="2071818"/>
          </a:xfrm>
          <a:prstGeom prst="rect">
            <a:avLst/>
          </a:prstGeom>
        </p:spPr>
      </p:pic>
      <p:grpSp>
        <p:nvGrpSpPr>
          <p:cNvPr id="380" name="صورة"/>
          <p:cNvGrpSpPr/>
          <p:nvPr/>
        </p:nvGrpSpPr>
        <p:grpSpPr>
          <a:xfrm>
            <a:off x="4191427" y="5699775"/>
            <a:ext cx="17620798" cy="2449591"/>
            <a:chOff x="0" y="0"/>
            <a:chExt cx="17620797" cy="2449589"/>
          </a:xfrm>
        </p:grpSpPr>
        <p:pic>
          <p:nvPicPr>
            <p:cNvPr id="379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15900" y="139700"/>
              <a:ext cx="17188998" cy="189079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8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17620798" cy="2449590"/>
            </a:xfrm>
            <a:prstGeom prst="rect">
              <a:avLst/>
            </a:prstGeom>
            <a:effectLst/>
          </p:spPr>
        </p:pic>
      </p:grpSp>
      <p:sp>
        <p:nvSpPr>
          <p:cNvPr id="381" name="خط"/>
          <p:cNvSpPr/>
          <p:nvPr/>
        </p:nvSpPr>
        <p:spPr>
          <a:xfrm>
            <a:off x="4622434" y="9434901"/>
            <a:ext cx="16758783" cy="213503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82" name="خط"/>
          <p:cNvSpPr/>
          <p:nvPr/>
        </p:nvSpPr>
        <p:spPr>
          <a:xfrm>
            <a:off x="4622434" y="11376494"/>
            <a:ext cx="16758783" cy="213502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384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5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87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3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38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94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00" name="تجميع"/>
          <p:cNvGrpSpPr/>
          <p:nvPr/>
        </p:nvGrpSpPr>
        <p:grpSpPr>
          <a:xfrm>
            <a:off x="2083202" y="6037929"/>
            <a:ext cx="3171292" cy="5269336"/>
            <a:chOff x="0" y="0"/>
            <a:chExt cx="3171291" cy="5269334"/>
          </a:xfrm>
        </p:grpSpPr>
        <p:pic>
          <p:nvPicPr>
            <p:cNvPr id="396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97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98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99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403" name="صفحة الكتاب ٤٩"/>
          <p:cNvGrpSpPr/>
          <p:nvPr/>
        </p:nvGrpSpPr>
        <p:grpSpPr>
          <a:xfrm rot="18900000">
            <a:off x="765260" y="2525968"/>
            <a:ext cx="5337088" cy="1587501"/>
            <a:chOff x="0" y="0"/>
            <a:chExt cx="5337087" cy="1587500"/>
          </a:xfrm>
        </p:grpSpPr>
        <p:sp>
          <p:nvSpPr>
            <p:cNvPr id="402" name="صفحة الكتاب ٤٩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٤٩</a:t>
              </a:r>
            </a:p>
          </p:txBody>
        </p:sp>
        <p:pic>
          <p:nvPicPr>
            <p:cNvPr id="401" name="صفحة الكتاب ٤٩ صفحة الكتاب ٤٩" descr="صفحة الكتاب ٤٩ صفحة الكتاب ٤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406" name="صورة"/>
          <p:cNvGrpSpPr/>
          <p:nvPr/>
        </p:nvGrpSpPr>
        <p:grpSpPr>
          <a:xfrm>
            <a:off x="9375578" y="3582364"/>
            <a:ext cx="8720093" cy="2393095"/>
            <a:chOff x="0" y="0"/>
            <a:chExt cx="8720091" cy="2393094"/>
          </a:xfrm>
        </p:grpSpPr>
        <p:pic>
          <p:nvPicPr>
            <p:cNvPr id="405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5900" y="139700"/>
              <a:ext cx="8288292" cy="183429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04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8720092" cy="2393095"/>
            </a:xfrm>
            <a:prstGeom prst="rect">
              <a:avLst/>
            </a:prstGeom>
            <a:effectLst/>
          </p:spPr>
        </p:pic>
      </p:grpSp>
      <p:pic>
        <p:nvPicPr>
          <p:cNvPr id="407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4060259" y="5767929"/>
            <a:ext cx="7884996" cy="1937839"/>
          </a:xfrm>
          <a:prstGeom prst="rect">
            <a:avLst/>
          </a:prstGeom>
          <a:ln w="12700">
            <a:miter lim="400000"/>
          </a:ln>
        </p:spPr>
      </p:pic>
      <p:pic>
        <p:nvPicPr>
          <p:cNvPr id="408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4060259" y="8121582"/>
            <a:ext cx="8070824" cy="1729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" name="صورة" descr="صورة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346909" y="1207176"/>
            <a:ext cx="10598346" cy="237518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411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12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14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415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416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17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491890" y="550060"/>
            <a:ext cx="10598345" cy="2375189"/>
          </a:xfrm>
          <a:prstGeom prst="rect">
            <a:avLst/>
          </a:prstGeom>
        </p:spPr>
      </p:pic>
      <p:grpSp>
        <p:nvGrpSpPr>
          <p:cNvPr id="420" name="صفحة الكتاب ٤٩"/>
          <p:cNvGrpSpPr/>
          <p:nvPr/>
        </p:nvGrpSpPr>
        <p:grpSpPr>
          <a:xfrm rot="18900000">
            <a:off x="1085513" y="3386630"/>
            <a:ext cx="5337088" cy="1587501"/>
            <a:chOff x="0" y="0"/>
            <a:chExt cx="5337087" cy="1587500"/>
          </a:xfrm>
        </p:grpSpPr>
        <p:sp>
          <p:nvSpPr>
            <p:cNvPr id="419" name="صفحة الكتاب ٤٩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٤٩</a:t>
              </a:r>
            </a:p>
          </p:txBody>
        </p:sp>
        <p:pic>
          <p:nvPicPr>
            <p:cNvPr id="418" name="صفحة الكتاب ٤٩ صفحة الكتاب ٤٩" descr="صفحة الكتاب ٤٩ صفحة الكتاب ٤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423" name="صورة"/>
          <p:cNvGrpSpPr/>
          <p:nvPr/>
        </p:nvGrpSpPr>
        <p:grpSpPr>
          <a:xfrm>
            <a:off x="8557203" y="3370912"/>
            <a:ext cx="12753145" cy="2071168"/>
            <a:chOff x="0" y="0"/>
            <a:chExt cx="12753144" cy="2071167"/>
          </a:xfrm>
        </p:grpSpPr>
        <p:pic>
          <p:nvPicPr>
            <p:cNvPr id="422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5900" y="139700"/>
              <a:ext cx="12321345" cy="151236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21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2753145" cy="2071168"/>
            </a:xfrm>
            <a:prstGeom prst="rect">
              <a:avLst/>
            </a:prstGeom>
            <a:effectLst/>
          </p:spPr>
        </p:pic>
      </p:grpSp>
      <p:pic>
        <p:nvPicPr>
          <p:cNvPr id="424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754056" y="5547350"/>
            <a:ext cx="18149413" cy="2162484"/>
          </a:xfrm>
          <a:prstGeom prst="rect">
            <a:avLst/>
          </a:prstGeom>
          <a:ln w="12700">
            <a:miter lim="400000"/>
          </a:ln>
        </p:spPr>
      </p:pic>
      <p:sp>
        <p:nvSpPr>
          <p:cNvPr id="425" name="خط"/>
          <p:cNvSpPr/>
          <p:nvPr/>
        </p:nvSpPr>
        <p:spPr>
          <a:xfrm>
            <a:off x="4622434" y="9434901"/>
            <a:ext cx="16758783" cy="213503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26" name="خط"/>
          <p:cNvSpPr/>
          <p:nvPr/>
        </p:nvSpPr>
        <p:spPr>
          <a:xfrm>
            <a:off x="4449371" y="11056412"/>
            <a:ext cx="16758783" cy="213502"/>
          </a:xfrm>
          <a:prstGeom prst="line">
            <a:avLst/>
          </a:prstGeom>
          <a:ln w="254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432" name="تجميع"/>
          <p:cNvGrpSpPr/>
          <p:nvPr/>
        </p:nvGrpSpPr>
        <p:grpSpPr>
          <a:xfrm>
            <a:off x="17075700" y="-123889"/>
            <a:ext cx="7166058" cy="10045960"/>
            <a:chOff x="0" y="0"/>
            <a:chExt cx="7166057" cy="10045959"/>
          </a:xfrm>
        </p:grpSpPr>
        <p:pic>
          <p:nvPicPr>
            <p:cNvPr id="42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434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5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37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43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43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44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46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011611" y="1505086"/>
            <a:ext cx="9280856" cy="2255914"/>
          </a:xfrm>
          <a:prstGeom prst="rect">
            <a:avLst/>
          </a:prstGeom>
        </p:spPr>
      </p:pic>
      <p:grpSp>
        <p:nvGrpSpPr>
          <p:cNvPr id="449" name="صفحة الكتاب ٤٩"/>
          <p:cNvGrpSpPr/>
          <p:nvPr/>
        </p:nvGrpSpPr>
        <p:grpSpPr>
          <a:xfrm rot="18900000">
            <a:off x="1085513" y="3217688"/>
            <a:ext cx="5337088" cy="1587501"/>
            <a:chOff x="0" y="0"/>
            <a:chExt cx="5337087" cy="1587500"/>
          </a:xfrm>
        </p:grpSpPr>
        <p:sp>
          <p:nvSpPr>
            <p:cNvPr id="448" name="صفحة الكتاب ٤٩"/>
            <p:cNvSpPr txBox="1"/>
            <p:nvPr/>
          </p:nvSpPr>
          <p:spPr>
            <a:xfrm>
              <a:off x="215900" y="139699"/>
              <a:ext cx="4905288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٤٩</a:t>
              </a:r>
            </a:p>
          </p:txBody>
        </p:sp>
        <p:pic>
          <p:nvPicPr>
            <p:cNvPr id="447" name="صفحة الكتاب ٤٩ صفحة الكتاب ٤٩" descr="صفحة الكتاب ٤٩ صفحة الكتاب ٤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pic>
        <p:nvPicPr>
          <p:cNvPr id="450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03031" y="4272000"/>
            <a:ext cx="16389436" cy="57739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452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3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55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61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456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62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66" name="تجميع"/>
          <p:cNvGrpSpPr/>
          <p:nvPr/>
        </p:nvGrpSpPr>
        <p:grpSpPr>
          <a:xfrm>
            <a:off x="6865784" y="3706250"/>
            <a:ext cx="12454806" cy="3932056"/>
            <a:chOff x="0" y="-177800"/>
            <a:chExt cx="12454804" cy="3932055"/>
          </a:xfrm>
        </p:grpSpPr>
        <p:pic>
          <p:nvPicPr>
            <p:cNvPr id="463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046" y="-177800"/>
              <a:ext cx="12412759" cy="3932056"/>
            </a:xfrm>
            <a:prstGeom prst="rect">
              <a:avLst/>
            </a:prstGeom>
            <a:effectLst/>
          </p:spPr>
        </p:pic>
        <p:sp>
          <p:nvSpPr>
            <p:cNvPr id="465" name="ماذا تعلمت"/>
            <p:cNvSpPr txBox="1"/>
            <p:nvPr/>
          </p:nvSpPr>
          <p:spPr>
            <a:xfrm>
              <a:off x="0" y="407277"/>
              <a:ext cx="11520495" cy="27619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5EC00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pic>
        <p:nvPicPr>
          <p:cNvPr id="467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88589" y="3325880"/>
            <a:ext cx="3904886" cy="78652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469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70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72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8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473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4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6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79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480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96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481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485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482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483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484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486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487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491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488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489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490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495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492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493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494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497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179300" y="1523445"/>
            <a:ext cx="9709677" cy="18513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499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00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502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08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503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4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6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09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510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513" name="لوحة التميز في الدرس"/>
          <p:cNvGrpSpPr/>
          <p:nvPr/>
        </p:nvGrpSpPr>
        <p:grpSpPr>
          <a:xfrm>
            <a:off x="6036721" y="842266"/>
            <a:ext cx="12898278" cy="2265406"/>
            <a:chOff x="0" y="0"/>
            <a:chExt cx="12898277" cy="2265405"/>
          </a:xfrm>
        </p:grpSpPr>
        <p:sp>
          <p:nvSpPr>
            <p:cNvPr id="512" name="لوحة التميز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لوحة التميز في الدرس</a:t>
              </a:r>
            </a:p>
          </p:txBody>
        </p:sp>
        <p:pic>
          <p:nvPicPr>
            <p:cNvPr id="511" name="لوحة التميز في الدرس لوحة التميز في الدرس" descr="لوحة التميز في الدرس لوحة التميز في الدرس"/>
            <p:cNvPicPr>
              <a:picLocks noChangeAspect="0"/>
            </p:cNvPicPr>
            <p:nvPr/>
          </p:nvPicPr>
          <p:blipFill>
            <a:blip r:embed="rId4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  <p:grpSp>
        <p:nvGrpSpPr>
          <p:cNvPr id="516" name="تجميع"/>
          <p:cNvGrpSpPr/>
          <p:nvPr/>
        </p:nvGrpSpPr>
        <p:grpSpPr>
          <a:xfrm>
            <a:off x="18132635" y="3107617"/>
            <a:ext cx="3510252" cy="4113664"/>
            <a:chOff x="-56" y="-54"/>
            <a:chExt cx="3510251" cy="4113663"/>
          </a:xfrm>
        </p:grpSpPr>
        <p:sp>
          <p:nvSpPr>
            <p:cNvPr id="514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515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19" name="تجميع"/>
          <p:cNvGrpSpPr/>
          <p:nvPr/>
        </p:nvGrpSpPr>
        <p:grpSpPr>
          <a:xfrm>
            <a:off x="13325527" y="3107617"/>
            <a:ext cx="3510252" cy="4113664"/>
            <a:chOff x="-56" y="-54"/>
            <a:chExt cx="3510251" cy="4113663"/>
          </a:xfrm>
        </p:grpSpPr>
        <p:sp>
          <p:nvSpPr>
            <p:cNvPr id="517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518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22" name="تجميع"/>
          <p:cNvGrpSpPr/>
          <p:nvPr/>
        </p:nvGrpSpPr>
        <p:grpSpPr>
          <a:xfrm>
            <a:off x="8681748" y="3107617"/>
            <a:ext cx="3510253" cy="4113664"/>
            <a:chOff x="-56" y="-54"/>
            <a:chExt cx="3510251" cy="4113663"/>
          </a:xfrm>
        </p:grpSpPr>
        <p:sp>
          <p:nvSpPr>
            <p:cNvPr id="520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521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25" name="تجميع"/>
          <p:cNvGrpSpPr/>
          <p:nvPr/>
        </p:nvGrpSpPr>
        <p:grpSpPr>
          <a:xfrm>
            <a:off x="3946353" y="3107617"/>
            <a:ext cx="3510253" cy="4113664"/>
            <a:chOff x="-56" y="-54"/>
            <a:chExt cx="3510251" cy="4113663"/>
          </a:xfrm>
        </p:grpSpPr>
        <p:sp>
          <p:nvSpPr>
            <p:cNvPr id="523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524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28" name="تجميع"/>
          <p:cNvGrpSpPr/>
          <p:nvPr/>
        </p:nvGrpSpPr>
        <p:grpSpPr>
          <a:xfrm>
            <a:off x="18716433" y="7402057"/>
            <a:ext cx="3404761" cy="3990119"/>
            <a:chOff x="12" y="-52"/>
            <a:chExt cx="3404760" cy="3990117"/>
          </a:xfrm>
        </p:grpSpPr>
        <p:sp>
          <p:nvSpPr>
            <p:cNvPr id="526" name="مستطيل"/>
            <p:cNvSpPr/>
            <p:nvPr/>
          </p:nvSpPr>
          <p:spPr>
            <a:xfrm>
              <a:off x="189967" y="1991470"/>
              <a:ext cx="3214807" cy="1998596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527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50" t="4426" r="5592" b="64"/>
            <a:stretch>
              <a:fillRect/>
            </a:stretch>
          </p:blipFill>
          <p:spPr>
            <a:xfrm>
              <a:off x="12" y="-53"/>
              <a:ext cx="2916226" cy="2817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1" y="217"/>
                    <a:pt x="7745" y="688"/>
                  </a:cubicBezTo>
                  <a:cubicBezTo>
                    <a:pt x="7610" y="902"/>
                    <a:pt x="7379" y="1680"/>
                    <a:pt x="7232" y="2412"/>
                  </a:cubicBezTo>
                  <a:cubicBezTo>
                    <a:pt x="7086" y="3144"/>
                    <a:pt x="6884" y="3841"/>
                    <a:pt x="6784" y="3966"/>
                  </a:cubicBezTo>
                  <a:cubicBezTo>
                    <a:pt x="6672" y="4105"/>
                    <a:pt x="6143" y="4195"/>
                    <a:pt x="5398" y="4200"/>
                  </a:cubicBezTo>
                  <a:cubicBezTo>
                    <a:pt x="4376" y="4206"/>
                    <a:pt x="4025" y="4301"/>
                    <a:pt x="3118" y="4802"/>
                  </a:cubicBezTo>
                  <a:cubicBezTo>
                    <a:pt x="1635" y="5621"/>
                    <a:pt x="757" y="6702"/>
                    <a:pt x="290" y="8293"/>
                  </a:cubicBezTo>
                  <a:cubicBezTo>
                    <a:pt x="-51" y="9458"/>
                    <a:pt x="-67" y="9699"/>
                    <a:pt x="117" y="11008"/>
                  </a:cubicBezTo>
                  <a:cubicBezTo>
                    <a:pt x="417" y="13142"/>
                    <a:pt x="1235" y="14286"/>
                    <a:pt x="3197" y="15314"/>
                  </a:cubicBezTo>
                  <a:cubicBezTo>
                    <a:pt x="3978" y="15724"/>
                    <a:pt x="4864" y="15923"/>
                    <a:pt x="5717" y="15898"/>
                  </a:cubicBezTo>
                  <a:cubicBezTo>
                    <a:pt x="5779" y="15897"/>
                    <a:pt x="5834" y="15894"/>
                    <a:pt x="5893" y="15892"/>
                  </a:cubicBezTo>
                  <a:cubicBezTo>
                    <a:pt x="6181" y="15873"/>
                    <a:pt x="6468" y="15830"/>
                    <a:pt x="6740" y="15758"/>
                  </a:cubicBezTo>
                  <a:cubicBezTo>
                    <a:pt x="7211" y="15634"/>
                    <a:pt x="7325" y="15663"/>
                    <a:pt x="7417" y="15938"/>
                  </a:cubicBezTo>
                  <a:cubicBezTo>
                    <a:pt x="8193" y="18247"/>
                    <a:pt x="9490" y="19839"/>
                    <a:pt x="11312" y="20721"/>
                  </a:cubicBezTo>
                  <a:cubicBezTo>
                    <a:pt x="11940" y="21025"/>
                    <a:pt x="12571" y="21343"/>
                    <a:pt x="12715" y="21426"/>
                  </a:cubicBezTo>
                  <a:cubicBezTo>
                    <a:pt x="12894" y="21531"/>
                    <a:pt x="13665" y="21586"/>
                    <a:pt x="14435" y="21588"/>
                  </a:cubicBezTo>
                  <a:cubicBezTo>
                    <a:pt x="15206" y="21589"/>
                    <a:pt x="15977" y="21536"/>
                    <a:pt x="16164" y="21433"/>
                  </a:cubicBezTo>
                  <a:cubicBezTo>
                    <a:pt x="16331" y="21340"/>
                    <a:pt x="16979" y="21029"/>
                    <a:pt x="17603" y="20739"/>
                  </a:cubicBezTo>
                  <a:cubicBezTo>
                    <a:pt x="19061" y="20061"/>
                    <a:pt x="20060" y="19012"/>
                    <a:pt x="20880" y="17294"/>
                  </a:cubicBezTo>
                  <a:cubicBezTo>
                    <a:pt x="21510" y="15973"/>
                    <a:pt x="21533" y="15856"/>
                    <a:pt x="21533" y="14016"/>
                  </a:cubicBezTo>
                  <a:cubicBezTo>
                    <a:pt x="21533" y="11784"/>
                    <a:pt x="21262" y="10848"/>
                    <a:pt x="20156" y="9220"/>
                  </a:cubicBezTo>
                  <a:cubicBezTo>
                    <a:pt x="18329" y="6534"/>
                    <a:pt x="15015" y="5518"/>
                    <a:pt x="11827" y="6666"/>
                  </a:cubicBezTo>
                  <a:lnTo>
                    <a:pt x="10550" y="7125"/>
                  </a:lnTo>
                  <a:lnTo>
                    <a:pt x="10494" y="7073"/>
                  </a:lnTo>
                  <a:lnTo>
                    <a:pt x="10473" y="7083"/>
                  </a:lnTo>
                  <a:lnTo>
                    <a:pt x="10412" y="6994"/>
                  </a:lnTo>
                  <a:lnTo>
                    <a:pt x="10148" y="6739"/>
                  </a:lnTo>
                  <a:cubicBezTo>
                    <a:pt x="9929" y="6525"/>
                    <a:pt x="9750" y="6276"/>
                    <a:pt x="9750" y="6186"/>
                  </a:cubicBezTo>
                  <a:cubicBezTo>
                    <a:pt x="9750" y="6173"/>
                    <a:pt x="9769" y="6140"/>
                    <a:pt x="9782" y="6116"/>
                  </a:cubicBezTo>
                  <a:lnTo>
                    <a:pt x="9764" y="6088"/>
                  </a:lnTo>
                  <a:lnTo>
                    <a:pt x="9838" y="6021"/>
                  </a:lnTo>
                  <a:cubicBezTo>
                    <a:pt x="9964" y="5841"/>
                    <a:pt x="10214" y="5552"/>
                    <a:pt x="10509" y="5255"/>
                  </a:cubicBezTo>
                  <a:cubicBezTo>
                    <a:pt x="11773" y="3982"/>
                    <a:pt x="11968" y="2068"/>
                    <a:pt x="10963" y="745"/>
                  </a:cubicBezTo>
                  <a:cubicBezTo>
                    <a:pt x="10596" y="263"/>
                    <a:pt x="9939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31" name="تجميع"/>
          <p:cNvGrpSpPr/>
          <p:nvPr/>
        </p:nvGrpSpPr>
        <p:grpSpPr>
          <a:xfrm>
            <a:off x="13801997" y="7221225"/>
            <a:ext cx="3510252" cy="4113665"/>
            <a:chOff x="-56" y="-54"/>
            <a:chExt cx="3510251" cy="4113663"/>
          </a:xfrm>
        </p:grpSpPr>
        <p:sp>
          <p:nvSpPr>
            <p:cNvPr id="529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530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34" name="تجميع"/>
          <p:cNvGrpSpPr/>
          <p:nvPr/>
        </p:nvGrpSpPr>
        <p:grpSpPr>
          <a:xfrm>
            <a:off x="8975608" y="7221225"/>
            <a:ext cx="3510253" cy="4113665"/>
            <a:chOff x="-56" y="-54"/>
            <a:chExt cx="3510251" cy="4113663"/>
          </a:xfrm>
        </p:grpSpPr>
        <p:sp>
          <p:nvSpPr>
            <p:cNvPr id="532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533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37" name="تجميع"/>
          <p:cNvGrpSpPr/>
          <p:nvPr/>
        </p:nvGrpSpPr>
        <p:grpSpPr>
          <a:xfrm>
            <a:off x="4149220" y="7221225"/>
            <a:ext cx="3510253" cy="4113665"/>
            <a:chOff x="-56" y="-54"/>
            <a:chExt cx="3510251" cy="4113663"/>
          </a:xfrm>
        </p:grpSpPr>
        <p:sp>
          <p:nvSpPr>
            <p:cNvPr id="535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536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539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40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542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48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543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4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6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49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553" name="تجميع"/>
          <p:cNvGrpSpPr/>
          <p:nvPr/>
        </p:nvGrpSpPr>
        <p:grpSpPr>
          <a:xfrm>
            <a:off x="6438782" y="3787755"/>
            <a:ext cx="12454806" cy="3932057"/>
            <a:chOff x="0" y="-177800"/>
            <a:chExt cx="12454804" cy="3932055"/>
          </a:xfrm>
        </p:grpSpPr>
        <p:pic>
          <p:nvPicPr>
            <p:cNvPr id="550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046" y="-177800"/>
              <a:ext cx="12412759" cy="3932056"/>
            </a:xfrm>
            <a:prstGeom prst="rect">
              <a:avLst/>
            </a:prstGeom>
            <a:effectLst/>
          </p:spPr>
        </p:pic>
        <p:sp>
          <p:nvSpPr>
            <p:cNvPr id="552" name="الواجب المنزلي"/>
            <p:cNvSpPr txBox="1"/>
            <p:nvPr/>
          </p:nvSpPr>
          <p:spPr>
            <a:xfrm>
              <a:off x="0" y="407277"/>
              <a:ext cx="11520495" cy="27619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5EC00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554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50018" y="2633042"/>
            <a:ext cx="4339427" cy="87404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177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78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180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6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18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3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4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7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95" name="تجميع"/>
          <p:cNvGrpSpPr/>
          <p:nvPr/>
        </p:nvGrpSpPr>
        <p:grpSpPr>
          <a:xfrm>
            <a:off x="5213190" y="3098876"/>
            <a:ext cx="15716905" cy="8940117"/>
            <a:chOff x="12700" y="-205593"/>
            <a:chExt cx="15716903" cy="8940115"/>
          </a:xfrm>
        </p:grpSpPr>
        <p:pic>
          <p:nvPicPr>
            <p:cNvPr id="189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90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91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92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93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94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96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060315" y="829566"/>
            <a:ext cx="7788164" cy="18513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198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99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01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06" name="تجميع"/>
          <p:cNvGrpSpPr/>
          <p:nvPr/>
        </p:nvGrpSpPr>
        <p:grpSpPr>
          <a:xfrm>
            <a:off x="13567960" y="1660017"/>
            <a:ext cx="8704550" cy="6725925"/>
            <a:chOff x="0" y="0"/>
            <a:chExt cx="8704548" cy="6725923"/>
          </a:xfrm>
        </p:grpSpPr>
        <p:pic>
          <p:nvPicPr>
            <p:cNvPr id="204" name="صورة" descr="صورة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8704549" cy="11818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5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544926" y="1181818"/>
              <a:ext cx="2159623" cy="55441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2" name="تجميع"/>
          <p:cNvGrpSpPr/>
          <p:nvPr/>
        </p:nvGrpSpPr>
        <p:grpSpPr>
          <a:xfrm>
            <a:off x="16735204" y="0"/>
            <a:ext cx="7166059" cy="10045960"/>
            <a:chOff x="0" y="0"/>
            <a:chExt cx="7166057" cy="10045959"/>
          </a:xfrm>
        </p:grpSpPr>
        <p:pic>
          <p:nvPicPr>
            <p:cNvPr id="20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13" name="IMG_2068.png" descr="IMG_2068.png"/>
          <p:cNvPicPr>
            <a:picLocks noChangeAspect="1"/>
          </p:cNvPicPr>
          <p:nvPr/>
        </p:nvPicPr>
        <p:blipFill>
          <a:blip r:embed="rId6">
            <a:extLst/>
          </a:blip>
          <a:srcRect l="19069" t="1180" r="19070" b="1194"/>
          <a:stretch>
            <a:fillRect/>
          </a:stretch>
        </p:blipFill>
        <p:spPr>
          <a:xfrm>
            <a:off x="8255037" y="842266"/>
            <a:ext cx="7105254" cy="11213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26" fill="norm" stroke="1" extrusionOk="0">
                <a:moveTo>
                  <a:pt x="20932" y="0"/>
                </a:moveTo>
                <a:cubicBezTo>
                  <a:pt x="20793" y="6"/>
                  <a:pt x="20585" y="139"/>
                  <a:pt x="20461" y="306"/>
                </a:cubicBezTo>
                <a:cubicBezTo>
                  <a:pt x="20233" y="614"/>
                  <a:pt x="20236" y="615"/>
                  <a:pt x="20708" y="401"/>
                </a:cubicBezTo>
                <a:cubicBezTo>
                  <a:pt x="20937" y="297"/>
                  <a:pt x="21069" y="211"/>
                  <a:pt x="21131" y="143"/>
                </a:cubicBezTo>
                <a:cubicBezTo>
                  <a:pt x="21147" y="120"/>
                  <a:pt x="21161" y="96"/>
                  <a:pt x="21150" y="75"/>
                </a:cubicBezTo>
                <a:cubicBezTo>
                  <a:pt x="21135" y="60"/>
                  <a:pt x="21133" y="42"/>
                  <a:pt x="21105" y="30"/>
                </a:cubicBezTo>
                <a:cubicBezTo>
                  <a:pt x="21060" y="11"/>
                  <a:pt x="20997" y="4"/>
                  <a:pt x="20932" y="0"/>
                </a:cubicBezTo>
                <a:close/>
                <a:moveTo>
                  <a:pt x="19986" y="880"/>
                </a:moveTo>
                <a:cubicBezTo>
                  <a:pt x="19975" y="874"/>
                  <a:pt x="19894" y="910"/>
                  <a:pt x="19734" y="989"/>
                </a:cubicBezTo>
                <a:cubicBezTo>
                  <a:pt x="19547" y="1080"/>
                  <a:pt x="19407" y="1171"/>
                  <a:pt x="19395" y="1202"/>
                </a:cubicBezTo>
                <a:cubicBezTo>
                  <a:pt x="19394" y="1203"/>
                  <a:pt x="19379" y="1210"/>
                  <a:pt x="19379" y="1211"/>
                </a:cubicBezTo>
                <a:cubicBezTo>
                  <a:pt x="19379" y="1212"/>
                  <a:pt x="19379" y="1212"/>
                  <a:pt x="19379" y="1214"/>
                </a:cubicBezTo>
                <a:cubicBezTo>
                  <a:pt x="19384" y="1311"/>
                  <a:pt x="19546" y="1245"/>
                  <a:pt x="19806" y="1038"/>
                </a:cubicBezTo>
                <a:cubicBezTo>
                  <a:pt x="19931" y="938"/>
                  <a:pt x="19996" y="887"/>
                  <a:pt x="19986" y="880"/>
                </a:cubicBezTo>
                <a:close/>
                <a:moveTo>
                  <a:pt x="1010" y="1842"/>
                </a:moveTo>
                <a:cubicBezTo>
                  <a:pt x="991" y="1840"/>
                  <a:pt x="976" y="1841"/>
                  <a:pt x="965" y="1845"/>
                </a:cubicBezTo>
                <a:cubicBezTo>
                  <a:pt x="868" y="1882"/>
                  <a:pt x="831" y="1934"/>
                  <a:pt x="824" y="1984"/>
                </a:cubicBezTo>
                <a:cubicBezTo>
                  <a:pt x="832" y="2019"/>
                  <a:pt x="842" y="2053"/>
                  <a:pt x="869" y="2078"/>
                </a:cubicBezTo>
                <a:cubicBezTo>
                  <a:pt x="872" y="2081"/>
                  <a:pt x="875" y="2085"/>
                  <a:pt x="878" y="2088"/>
                </a:cubicBezTo>
                <a:cubicBezTo>
                  <a:pt x="902" y="2108"/>
                  <a:pt x="938" y="2112"/>
                  <a:pt x="970" y="2121"/>
                </a:cubicBezTo>
                <a:cubicBezTo>
                  <a:pt x="1004" y="2129"/>
                  <a:pt x="1032" y="2142"/>
                  <a:pt x="1076" y="2142"/>
                </a:cubicBezTo>
                <a:cubicBezTo>
                  <a:pt x="1223" y="2142"/>
                  <a:pt x="1557" y="2284"/>
                  <a:pt x="1818" y="2458"/>
                </a:cubicBezTo>
                <a:cubicBezTo>
                  <a:pt x="2547" y="2943"/>
                  <a:pt x="2527" y="2832"/>
                  <a:pt x="1784" y="2279"/>
                </a:cubicBezTo>
                <a:cubicBezTo>
                  <a:pt x="1465" y="2041"/>
                  <a:pt x="1143" y="1861"/>
                  <a:pt x="1010" y="1842"/>
                </a:cubicBezTo>
                <a:close/>
                <a:moveTo>
                  <a:pt x="18332" y="2142"/>
                </a:moveTo>
                <a:cubicBezTo>
                  <a:pt x="18276" y="2142"/>
                  <a:pt x="18067" y="2255"/>
                  <a:pt x="17866" y="2393"/>
                </a:cubicBezTo>
                <a:cubicBezTo>
                  <a:pt x="17665" y="2532"/>
                  <a:pt x="17544" y="2646"/>
                  <a:pt x="17599" y="2646"/>
                </a:cubicBezTo>
                <a:cubicBezTo>
                  <a:pt x="17655" y="2646"/>
                  <a:pt x="17864" y="2532"/>
                  <a:pt x="18065" y="2393"/>
                </a:cubicBezTo>
                <a:cubicBezTo>
                  <a:pt x="18266" y="2255"/>
                  <a:pt x="18387" y="2142"/>
                  <a:pt x="18332" y="2142"/>
                </a:cubicBezTo>
                <a:close/>
                <a:moveTo>
                  <a:pt x="3128" y="3089"/>
                </a:moveTo>
                <a:lnTo>
                  <a:pt x="3826" y="3562"/>
                </a:lnTo>
                <a:cubicBezTo>
                  <a:pt x="4473" y="4003"/>
                  <a:pt x="4646" y="4092"/>
                  <a:pt x="4646" y="3996"/>
                </a:cubicBezTo>
                <a:cubicBezTo>
                  <a:pt x="4646" y="3975"/>
                  <a:pt x="4306" y="3762"/>
                  <a:pt x="3890" y="3523"/>
                </a:cubicBezTo>
                <a:lnTo>
                  <a:pt x="3128" y="3089"/>
                </a:lnTo>
                <a:close/>
                <a:moveTo>
                  <a:pt x="15543" y="4287"/>
                </a:moveTo>
                <a:cubicBezTo>
                  <a:pt x="15533" y="4281"/>
                  <a:pt x="15451" y="4320"/>
                  <a:pt x="15291" y="4399"/>
                </a:cubicBezTo>
                <a:cubicBezTo>
                  <a:pt x="15169" y="4459"/>
                  <a:pt x="15132" y="4492"/>
                  <a:pt x="15068" y="4536"/>
                </a:cubicBezTo>
                <a:cubicBezTo>
                  <a:pt x="15020" y="4573"/>
                  <a:pt x="14994" y="4597"/>
                  <a:pt x="14947" y="4633"/>
                </a:cubicBezTo>
                <a:cubicBezTo>
                  <a:pt x="14971" y="4704"/>
                  <a:pt x="15126" y="4639"/>
                  <a:pt x="15368" y="4445"/>
                </a:cubicBezTo>
                <a:cubicBezTo>
                  <a:pt x="15494" y="4345"/>
                  <a:pt x="15554" y="4294"/>
                  <a:pt x="15543" y="4287"/>
                </a:cubicBezTo>
                <a:close/>
                <a:moveTo>
                  <a:pt x="5350" y="4351"/>
                </a:moveTo>
                <a:lnTo>
                  <a:pt x="6047" y="4824"/>
                </a:lnTo>
                <a:cubicBezTo>
                  <a:pt x="6336" y="5021"/>
                  <a:pt x="6503" y="5126"/>
                  <a:pt x="6630" y="5198"/>
                </a:cubicBezTo>
                <a:cubicBezTo>
                  <a:pt x="6671" y="5221"/>
                  <a:pt x="6691" y="5233"/>
                  <a:pt x="6731" y="5255"/>
                </a:cubicBezTo>
                <a:cubicBezTo>
                  <a:pt x="6822" y="5298"/>
                  <a:pt x="6863" y="5303"/>
                  <a:pt x="6863" y="5261"/>
                </a:cubicBezTo>
                <a:cubicBezTo>
                  <a:pt x="6863" y="5240"/>
                  <a:pt x="6522" y="5024"/>
                  <a:pt x="6106" y="4785"/>
                </a:cubicBezTo>
                <a:lnTo>
                  <a:pt x="5350" y="4351"/>
                </a:lnTo>
                <a:close/>
                <a:moveTo>
                  <a:pt x="14535" y="5046"/>
                </a:moveTo>
                <a:cubicBezTo>
                  <a:pt x="14525" y="5039"/>
                  <a:pt x="14441" y="5076"/>
                  <a:pt x="14287" y="5152"/>
                </a:cubicBezTo>
                <a:cubicBezTo>
                  <a:pt x="14284" y="5153"/>
                  <a:pt x="14286" y="5153"/>
                  <a:pt x="14283" y="5155"/>
                </a:cubicBezTo>
                <a:cubicBezTo>
                  <a:pt x="14189" y="5229"/>
                  <a:pt x="14029" y="5353"/>
                  <a:pt x="13952" y="5416"/>
                </a:cubicBezTo>
                <a:cubicBezTo>
                  <a:pt x="14006" y="5440"/>
                  <a:pt x="14153" y="5369"/>
                  <a:pt x="14360" y="5204"/>
                </a:cubicBezTo>
                <a:cubicBezTo>
                  <a:pt x="14485" y="5103"/>
                  <a:pt x="14545" y="5052"/>
                  <a:pt x="14535" y="5046"/>
                </a:cubicBezTo>
                <a:close/>
                <a:moveTo>
                  <a:pt x="7973" y="5865"/>
                </a:moveTo>
                <a:lnTo>
                  <a:pt x="8361" y="6150"/>
                </a:lnTo>
                <a:cubicBezTo>
                  <a:pt x="8469" y="6230"/>
                  <a:pt x="8525" y="6259"/>
                  <a:pt x="8599" y="6305"/>
                </a:cubicBezTo>
                <a:cubicBezTo>
                  <a:pt x="8611" y="6311"/>
                  <a:pt x="8805" y="6420"/>
                  <a:pt x="8807" y="6420"/>
                </a:cubicBezTo>
                <a:cubicBezTo>
                  <a:pt x="8816" y="6423"/>
                  <a:pt x="8825" y="6429"/>
                  <a:pt x="8832" y="6429"/>
                </a:cubicBezTo>
                <a:cubicBezTo>
                  <a:pt x="8850" y="6428"/>
                  <a:pt x="8866" y="6424"/>
                  <a:pt x="8861" y="6411"/>
                </a:cubicBezTo>
                <a:cubicBezTo>
                  <a:pt x="8860" y="6409"/>
                  <a:pt x="8852" y="6406"/>
                  <a:pt x="8851" y="6404"/>
                </a:cubicBezTo>
                <a:cubicBezTo>
                  <a:pt x="8843" y="6391"/>
                  <a:pt x="8822" y="6368"/>
                  <a:pt x="8793" y="6344"/>
                </a:cubicBezTo>
                <a:cubicBezTo>
                  <a:pt x="8731" y="6296"/>
                  <a:pt x="8451" y="6134"/>
                  <a:pt x="8279" y="6029"/>
                </a:cubicBezTo>
                <a:lnTo>
                  <a:pt x="7973" y="5865"/>
                </a:lnTo>
                <a:close/>
                <a:moveTo>
                  <a:pt x="10801" y="6772"/>
                </a:moveTo>
                <a:cubicBezTo>
                  <a:pt x="9730" y="6773"/>
                  <a:pt x="8914" y="6844"/>
                  <a:pt x="8380" y="6987"/>
                </a:cubicBezTo>
                <a:cubicBezTo>
                  <a:pt x="7976" y="7096"/>
                  <a:pt x="7609" y="7240"/>
                  <a:pt x="7309" y="7388"/>
                </a:cubicBezTo>
                <a:cubicBezTo>
                  <a:pt x="7224" y="7434"/>
                  <a:pt x="7138" y="7480"/>
                  <a:pt x="7062" y="7528"/>
                </a:cubicBezTo>
                <a:cubicBezTo>
                  <a:pt x="7042" y="7540"/>
                  <a:pt x="7026" y="7549"/>
                  <a:pt x="7007" y="7561"/>
                </a:cubicBezTo>
                <a:cubicBezTo>
                  <a:pt x="6911" y="7624"/>
                  <a:pt x="6842" y="7683"/>
                  <a:pt x="6779" y="7737"/>
                </a:cubicBezTo>
                <a:cubicBezTo>
                  <a:pt x="6719" y="7799"/>
                  <a:pt x="6664" y="7859"/>
                  <a:pt x="6664" y="7910"/>
                </a:cubicBezTo>
                <a:cubicBezTo>
                  <a:pt x="6664" y="8040"/>
                  <a:pt x="7534" y="8072"/>
                  <a:pt x="10640" y="8073"/>
                </a:cubicBezTo>
                <a:cubicBezTo>
                  <a:pt x="10727" y="8073"/>
                  <a:pt x="10710" y="8076"/>
                  <a:pt x="10801" y="8076"/>
                </a:cubicBezTo>
                <a:cubicBezTo>
                  <a:pt x="10808" y="8076"/>
                  <a:pt x="10812" y="8076"/>
                  <a:pt x="10820" y="8076"/>
                </a:cubicBezTo>
                <a:cubicBezTo>
                  <a:pt x="10860" y="8076"/>
                  <a:pt x="10853" y="8076"/>
                  <a:pt x="10892" y="8076"/>
                </a:cubicBezTo>
                <a:cubicBezTo>
                  <a:pt x="12511" y="8076"/>
                  <a:pt x="13284" y="8067"/>
                  <a:pt x="13884" y="8049"/>
                </a:cubicBezTo>
                <a:cubicBezTo>
                  <a:pt x="14325" y="8040"/>
                  <a:pt x="14555" y="8028"/>
                  <a:pt x="14680" y="8016"/>
                </a:cubicBezTo>
                <a:cubicBezTo>
                  <a:pt x="14766" y="8006"/>
                  <a:pt x="14889" y="7997"/>
                  <a:pt x="14927" y="7983"/>
                </a:cubicBezTo>
                <a:cubicBezTo>
                  <a:pt x="14899" y="7723"/>
                  <a:pt x="14350" y="7389"/>
                  <a:pt x="13468" y="7106"/>
                </a:cubicBezTo>
                <a:cubicBezTo>
                  <a:pt x="13187" y="7016"/>
                  <a:pt x="12948" y="6958"/>
                  <a:pt x="12715" y="6909"/>
                </a:cubicBezTo>
                <a:cubicBezTo>
                  <a:pt x="12498" y="6873"/>
                  <a:pt x="12286" y="6834"/>
                  <a:pt x="12042" y="6811"/>
                </a:cubicBezTo>
                <a:cubicBezTo>
                  <a:pt x="12014" y="6809"/>
                  <a:pt x="11983" y="6807"/>
                  <a:pt x="11954" y="6805"/>
                </a:cubicBezTo>
                <a:cubicBezTo>
                  <a:pt x="11764" y="6789"/>
                  <a:pt x="11542" y="6786"/>
                  <a:pt x="11334" y="6778"/>
                </a:cubicBezTo>
                <a:cubicBezTo>
                  <a:pt x="11164" y="6775"/>
                  <a:pt x="11010" y="6772"/>
                  <a:pt x="10801" y="6772"/>
                </a:cubicBezTo>
                <a:close/>
                <a:moveTo>
                  <a:pt x="0" y="8456"/>
                </a:moveTo>
                <a:lnTo>
                  <a:pt x="0" y="13504"/>
                </a:lnTo>
                <a:lnTo>
                  <a:pt x="0" y="18556"/>
                </a:lnTo>
                <a:lnTo>
                  <a:pt x="10698" y="18556"/>
                </a:lnTo>
                <a:lnTo>
                  <a:pt x="10801" y="18556"/>
                </a:lnTo>
                <a:lnTo>
                  <a:pt x="21600" y="18556"/>
                </a:lnTo>
                <a:lnTo>
                  <a:pt x="21600" y="13504"/>
                </a:lnTo>
                <a:lnTo>
                  <a:pt x="21600" y="8456"/>
                </a:lnTo>
                <a:lnTo>
                  <a:pt x="10801" y="8456"/>
                </a:lnTo>
                <a:lnTo>
                  <a:pt x="10698" y="8456"/>
                </a:lnTo>
                <a:lnTo>
                  <a:pt x="0" y="8456"/>
                </a:lnTo>
                <a:close/>
                <a:moveTo>
                  <a:pt x="1892" y="19062"/>
                </a:moveTo>
                <a:cubicBezTo>
                  <a:pt x="1386" y="19062"/>
                  <a:pt x="1371" y="19078"/>
                  <a:pt x="1498" y="19660"/>
                </a:cubicBezTo>
                <a:cubicBezTo>
                  <a:pt x="1571" y="19990"/>
                  <a:pt x="1685" y="20507"/>
                  <a:pt x="1751" y="20808"/>
                </a:cubicBezTo>
                <a:cubicBezTo>
                  <a:pt x="1923" y="21600"/>
                  <a:pt x="2150" y="21300"/>
                  <a:pt x="2289" y="20103"/>
                </a:cubicBezTo>
                <a:lnTo>
                  <a:pt x="2411" y="19062"/>
                </a:lnTo>
                <a:lnTo>
                  <a:pt x="1892" y="19062"/>
                </a:lnTo>
                <a:close/>
                <a:moveTo>
                  <a:pt x="3837" y="19062"/>
                </a:moveTo>
                <a:cubicBezTo>
                  <a:pt x="3737" y="19062"/>
                  <a:pt x="3663" y="19134"/>
                  <a:pt x="3647" y="19223"/>
                </a:cubicBezTo>
                <a:cubicBezTo>
                  <a:pt x="3663" y="19343"/>
                  <a:pt x="3737" y="19439"/>
                  <a:pt x="3837" y="19439"/>
                </a:cubicBezTo>
                <a:cubicBezTo>
                  <a:pt x="3936" y="19439"/>
                  <a:pt x="4014" y="19343"/>
                  <a:pt x="4030" y="19223"/>
                </a:cubicBezTo>
                <a:cubicBezTo>
                  <a:pt x="4014" y="19134"/>
                  <a:pt x="3936" y="19062"/>
                  <a:pt x="3837" y="19062"/>
                </a:cubicBezTo>
                <a:close/>
                <a:moveTo>
                  <a:pt x="17774" y="19062"/>
                </a:moveTo>
                <a:cubicBezTo>
                  <a:pt x="17657" y="19062"/>
                  <a:pt x="17561" y="19118"/>
                  <a:pt x="17561" y="19187"/>
                </a:cubicBezTo>
                <a:cubicBezTo>
                  <a:pt x="17561" y="19256"/>
                  <a:pt x="17603" y="19315"/>
                  <a:pt x="17652" y="19315"/>
                </a:cubicBezTo>
                <a:cubicBezTo>
                  <a:pt x="17701" y="19315"/>
                  <a:pt x="17797" y="19256"/>
                  <a:pt x="17866" y="19187"/>
                </a:cubicBezTo>
                <a:cubicBezTo>
                  <a:pt x="17934" y="19118"/>
                  <a:pt x="17892" y="19062"/>
                  <a:pt x="17774" y="19062"/>
                </a:cubicBezTo>
                <a:close/>
                <a:moveTo>
                  <a:pt x="19074" y="19062"/>
                </a:moveTo>
                <a:lnTo>
                  <a:pt x="19263" y="20198"/>
                </a:lnTo>
                <a:cubicBezTo>
                  <a:pt x="19365" y="20814"/>
                  <a:pt x="19505" y="21312"/>
                  <a:pt x="19583" y="21326"/>
                </a:cubicBezTo>
                <a:cubicBezTo>
                  <a:pt x="19597" y="21324"/>
                  <a:pt x="19614" y="21268"/>
                  <a:pt x="19631" y="21247"/>
                </a:cubicBezTo>
                <a:cubicBezTo>
                  <a:pt x="19706" y="21142"/>
                  <a:pt x="19805" y="20841"/>
                  <a:pt x="19869" y="20419"/>
                </a:cubicBezTo>
                <a:cubicBezTo>
                  <a:pt x="19944" y="19915"/>
                  <a:pt x="20049" y="19403"/>
                  <a:pt x="20106" y="19281"/>
                </a:cubicBezTo>
                <a:cubicBezTo>
                  <a:pt x="20188" y="19108"/>
                  <a:pt x="20090" y="19062"/>
                  <a:pt x="19642" y="19062"/>
                </a:cubicBezTo>
                <a:lnTo>
                  <a:pt x="19074" y="19062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14" name="IMG_1451.jpeg" descr="IMG_1451.jpeg">
            <a:hlinkClick r:id="rId7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8">
            <a:extLst/>
          </a:blip>
          <a:srcRect l="13892" t="0" r="25468" b="0"/>
          <a:stretch>
            <a:fillRect/>
          </a:stretch>
        </p:blipFill>
        <p:spPr>
          <a:xfrm>
            <a:off x="8804713" y="5954974"/>
            <a:ext cx="4415249" cy="37981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216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17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19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24" name="صفحة الكتاب ٤٧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23" name="صفحة الكتاب ٤٧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٤٧</a:t>
              </a:r>
            </a:p>
          </p:txBody>
        </p:sp>
        <p:pic>
          <p:nvPicPr>
            <p:cNvPr id="222" name="صفحة الكتاب ٤٧ صفحة الكتاب ٤٧" descr="صفحة الكتاب ٤٧ صفحة الكتاب ٤٧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27" name="تجميع"/>
          <p:cNvGrpSpPr/>
          <p:nvPr/>
        </p:nvGrpSpPr>
        <p:grpSpPr>
          <a:xfrm>
            <a:off x="13791865" y="1045909"/>
            <a:ext cx="8704549" cy="6725925"/>
            <a:chOff x="0" y="0"/>
            <a:chExt cx="8704548" cy="6725923"/>
          </a:xfrm>
        </p:grpSpPr>
        <p:pic>
          <p:nvPicPr>
            <p:cNvPr id="225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8704549" cy="11818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6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544926" y="1181818"/>
              <a:ext cx="2159623" cy="55441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3" name="تجميع"/>
          <p:cNvGrpSpPr/>
          <p:nvPr/>
        </p:nvGrpSpPr>
        <p:grpSpPr>
          <a:xfrm>
            <a:off x="16888925" y="-320311"/>
            <a:ext cx="7166058" cy="10045960"/>
            <a:chOff x="0" y="0"/>
            <a:chExt cx="7166057" cy="10045959"/>
          </a:xfrm>
        </p:grpSpPr>
        <p:pic>
          <p:nvPicPr>
            <p:cNvPr id="22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34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564854" y="3415395"/>
            <a:ext cx="14783020" cy="48369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236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37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39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44" name="صفحة الكتاب ٤٧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43" name="صفحة الكتاب ٤٧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٤٧</a:t>
              </a:r>
            </a:p>
          </p:txBody>
        </p:sp>
        <p:pic>
          <p:nvPicPr>
            <p:cNvPr id="242" name="صفحة الكتاب ٤٧ صفحة الكتاب ٤٧" descr="صفحة الكتاب ٤٧ صفحة الكتاب ٤٧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47" name="تجميع"/>
          <p:cNvGrpSpPr/>
          <p:nvPr/>
        </p:nvGrpSpPr>
        <p:grpSpPr>
          <a:xfrm>
            <a:off x="13791865" y="1045909"/>
            <a:ext cx="8704549" cy="6725925"/>
            <a:chOff x="0" y="0"/>
            <a:chExt cx="8704548" cy="6725923"/>
          </a:xfrm>
        </p:grpSpPr>
        <p:pic>
          <p:nvPicPr>
            <p:cNvPr id="245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8704549" cy="11818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6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544926" y="1181818"/>
              <a:ext cx="2159623" cy="55441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53" name="تجميع"/>
          <p:cNvGrpSpPr/>
          <p:nvPr/>
        </p:nvGrpSpPr>
        <p:grpSpPr>
          <a:xfrm>
            <a:off x="16888925" y="-320311"/>
            <a:ext cx="7166058" cy="10045960"/>
            <a:chOff x="0" y="0"/>
            <a:chExt cx="7166057" cy="10045959"/>
          </a:xfrm>
        </p:grpSpPr>
        <p:pic>
          <p:nvPicPr>
            <p:cNvPr id="24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54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062896" y="2404581"/>
            <a:ext cx="10706454" cy="98509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256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57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59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64" name="صفحة الكتاب ٤٧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63" name="صفحة الكتاب ٤٧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٤٧</a:t>
              </a:r>
            </a:p>
          </p:txBody>
        </p:sp>
        <p:pic>
          <p:nvPicPr>
            <p:cNvPr id="262" name="صفحة الكتاب ٤٧ صفحة الكتاب ٤٧" descr="صفحة الكتاب ٤٧ صفحة الكتاب ٤٧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67" name="تجميع"/>
          <p:cNvGrpSpPr/>
          <p:nvPr/>
        </p:nvGrpSpPr>
        <p:grpSpPr>
          <a:xfrm>
            <a:off x="13791865" y="1045909"/>
            <a:ext cx="8704549" cy="6725925"/>
            <a:chOff x="0" y="0"/>
            <a:chExt cx="8704548" cy="6725923"/>
          </a:xfrm>
        </p:grpSpPr>
        <p:pic>
          <p:nvPicPr>
            <p:cNvPr id="265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8704549" cy="11818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6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544926" y="1181818"/>
              <a:ext cx="2159623" cy="55441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3" name="تجميع"/>
          <p:cNvGrpSpPr/>
          <p:nvPr/>
        </p:nvGrpSpPr>
        <p:grpSpPr>
          <a:xfrm>
            <a:off x="16888925" y="-320311"/>
            <a:ext cx="7166058" cy="10045960"/>
            <a:chOff x="0" y="0"/>
            <a:chExt cx="7166057" cy="10045959"/>
          </a:xfrm>
        </p:grpSpPr>
        <p:pic>
          <p:nvPicPr>
            <p:cNvPr id="26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74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059185" y="2779721"/>
            <a:ext cx="12233388" cy="69854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9190206">
            <a:off x="7648425" y="7403776"/>
            <a:ext cx="3819415" cy="35281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277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78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80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85" name="صفحة الكتاب ٤٨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84" name="صفحة الكتاب ٤٨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٤٨</a:t>
              </a:r>
            </a:p>
          </p:txBody>
        </p:sp>
        <p:pic>
          <p:nvPicPr>
            <p:cNvPr id="283" name="صفحة الكتاب ٤٨ صفحة الكتاب ٤٨" descr="صفحة الكتاب ٤٨ صفحة الكتاب ٤٨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88" name="تجميع"/>
          <p:cNvGrpSpPr/>
          <p:nvPr/>
        </p:nvGrpSpPr>
        <p:grpSpPr>
          <a:xfrm>
            <a:off x="13791865" y="1045909"/>
            <a:ext cx="8704549" cy="6725925"/>
            <a:chOff x="0" y="0"/>
            <a:chExt cx="8704548" cy="6725923"/>
          </a:xfrm>
        </p:grpSpPr>
        <p:pic>
          <p:nvPicPr>
            <p:cNvPr id="286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8704549" cy="11818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7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544926" y="1181818"/>
              <a:ext cx="2159623" cy="55441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94" name="تجميع"/>
          <p:cNvGrpSpPr/>
          <p:nvPr/>
        </p:nvGrpSpPr>
        <p:grpSpPr>
          <a:xfrm>
            <a:off x="16888925" y="-320311"/>
            <a:ext cx="7166058" cy="10045960"/>
            <a:chOff x="0" y="0"/>
            <a:chExt cx="7166057" cy="10045959"/>
          </a:xfrm>
        </p:grpSpPr>
        <p:pic>
          <p:nvPicPr>
            <p:cNvPr id="28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3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95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530717" y="3431735"/>
            <a:ext cx="14519060" cy="67457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297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98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00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05" name="صفحة الكتاب ٤٨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304" name="صفحة الكتاب ٤٨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٤٨</a:t>
              </a:r>
            </a:p>
          </p:txBody>
        </p:sp>
        <p:pic>
          <p:nvPicPr>
            <p:cNvPr id="303" name="صفحة الكتاب ٤٨ صفحة الكتاب ٤٨" descr="صفحة الكتاب ٤٨ صفحة الكتاب ٤٨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308" name="تجميع"/>
          <p:cNvGrpSpPr/>
          <p:nvPr/>
        </p:nvGrpSpPr>
        <p:grpSpPr>
          <a:xfrm>
            <a:off x="13791865" y="1045909"/>
            <a:ext cx="8704549" cy="6725925"/>
            <a:chOff x="0" y="0"/>
            <a:chExt cx="8704548" cy="6725923"/>
          </a:xfrm>
        </p:grpSpPr>
        <p:pic>
          <p:nvPicPr>
            <p:cNvPr id="306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8704549" cy="11818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7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544926" y="1181818"/>
              <a:ext cx="2159623" cy="55441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14" name="تجميع"/>
          <p:cNvGrpSpPr/>
          <p:nvPr/>
        </p:nvGrpSpPr>
        <p:grpSpPr>
          <a:xfrm>
            <a:off x="16888925" y="-320311"/>
            <a:ext cx="7166058" cy="10045960"/>
            <a:chOff x="0" y="0"/>
            <a:chExt cx="7166057" cy="10045959"/>
          </a:xfrm>
        </p:grpSpPr>
        <p:pic>
          <p:nvPicPr>
            <p:cNvPr id="30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3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15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896184" y="3824230"/>
            <a:ext cx="15330616" cy="67979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317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8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20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25" name="صفحة الكتاب ٤٨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324" name="صفحة الكتاب ٤٨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٤٨</a:t>
              </a:r>
            </a:p>
          </p:txBody>
        </p:sp>
        <p:pic>
          <p:nvPicPr>
            <p:cNvPr id="323" name="صفحة الكتاب ٤٨ صفحة الكتاب ٤٨" descr="صفحة الكتاب ٤٨ صفحة الكتاب ٤٨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328" name="تجميع"/>
          <p:cNvGrpSpPr/>
          <p:nvPr/>
        </p:nvGrpSpPr>
        <p:grpSpPr>
          <a:xfrm>
            <a:off x="13791865" y="1045909"/>
            <a:ext cx="8704549" cy="6725925"/>
            <a:chOff x="0" y="0"/>
            <a:chExt cx="8704548" cy="6725923"/>
          </a:xfrm>
        </p:grpSpPr>
        <p:pic>
          <p:nvPicPr>
            <p:cNvPr id="326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8704549" cy="11818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7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544926" y="1181818"/>
              <a:ext cx="2159623" cy="55441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34" name="تجميع"/>
          <p:cNvGrpSpPr/>
          <p:nvPr/>
        </p:nvGrpSpPr>
        <p:grpSpPr>
          <a:xfrm>
            <a:off x="16888925" y="-320311"/>
            <a:ext cx="7166058" cy="10045960"/>
            <a:chOff x="0" y="0"/>
            <a:chExt cx="7166057" cy="10045959"/>
          </a:xfrm>
        </p:grpSpPr>
        <p:pic>
          <p:nvPicPr>
            <p:cNvPr id="32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3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35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722266" y="3339940"/>
            <a:ext cx="13340481" cy="70361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