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353" r:id="rId2"/>
    <p:sldId id="377" r:id="rId3"/>
    <p:sldId id="545" r:id="rId4"/>
    <p:sldId id="325" r:id="rId5"/>
    <p:sldId id="542" r:id="rId6"/>
    <p:sldId id="378" r:id="rId7"/>
    <p:sldId id="379" r:id="rId8"/>
    <p:sldId id="543" r:id="rId9"/>
    <p:sldId id="381" r:id="rId10"/>
    <p:sldId id="544" r:id="rId11"/>
    <p:sldId id="382" r:id="rId12"/>
    <p:sldId id="259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29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98b8cc72eb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98b8cc72eb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68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34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8134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64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9563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1" r:id="rId14"/>
    <p:sldLayoutId id="2147483692" r:id="rId15"/>
    <p:sldLayoutId id="2147483693" r:id="rId1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18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11.gif"/><Relationship Id="rId17" Type="http://schemas.openxmlformats.org/officeDocument/2006/relationships/hyperlink" Target="https://pixabay.com/en/clipboard-paper-holder-notepad-23638/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image" Target="../media/image10.gif"/><Relationship Id="rId5" Type="http://schemas.openxmlformats.org/officeDocument/2006/relationships/image" Target="../media/image6.png"/><Relationship Id="rId15" Type="http://schemas.openxmlformats.org/officeDocument/2006/relationships/hyperlink" Target="https://openclipart.org/detail/49423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1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hyperlink" Target="https://wordwall.net/ar/resource/23086505/%d9%86%d8%b3%d8%ae%d8%a9-%d9%85%d9%86-%d8%a3%d9%86%d9%85%d8%a7%d8%b7-%d8%a7%d9%84%d8%b6%d8%b1%d8%a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slide" Target="slide5.xml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www.didax.com/apps/ten-fram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استكشاف الضرب الذهني</a:t>
            </a:r>
          </a:p>
        </p:txBody>
      </p:sp>
      <p:sp>
        <p:nvSpPr>
          <p:cNvPr id="8" name="تمرير: رأسي 7">
            <a:hlinkClick r:id="" action="ppaction://noaction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9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985437" y="79215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8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BE9B4361-37FA-4342-B134-548A47660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497449"/>
              </p:ext>
            </p:extLst>
          </p:nvPr>
        </p:nvGraphicFramePr>
        <p:xfrm>
          <a:off x="956603" y="621192"/>
          <a:ext cx="10666437" cy="5695202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4758006">
                  <a:extLst>
                    <a:ext uri="{9D8B030D-6E8A-4147-A177-3AD203B41FA5}">
                      <a16:colId xmlns:a16="http://schemas.microsoft.com/office/drawing/2014/main" val="1269297261"/>
                    </a:ext>
                  </a:extLst>
                </a:gridCol>
                <a:gridCol w="3362179">
                  <a:extLst>
                    <a:ext uri="{9D8B030D-6E8A-4147-A177-3AD203B41FA5}">
                      <a16:colId xmlns:a16="http://schemas.microsoft.com/office/drawing/2014/main" val="3994349757"/>
                    </a:ext>
                  </a:extLst>
                </a:gridCol>
                <a:gridCol w="2546252">
                  <a:extLst>
                    <a:ext uri="{9D8B030D-6E8A-4147-A177-3AD203B41FA5}">
                      <a16:colId xmlns:a16="http://schemas.microsoft.com/office/drawing/2014/main" val="1746428511"/>
                    </a:ext>
                  </a:extLst>
                </a:gridCol>
              </a:tblGrid>
              <a:tr h="66763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solidFill>
                            <a:sysClr val="windowText" lastClr="000000"/>
                          </a:solidFill>
                          <a:cs typeface="Fanan" pitchFamily="2" charset="-78"/>
                        </a:rPr>
                        <a:t>المحسوس 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cs typeface="Fanan" pitchFamily="2" charset="-78"/>
                        </a:rPr>
                        <a:t> C</a:t>
                      </a:r>
                      <a:r>
                        <a:rPr lang="ar-SA" sz="2800" b="0" dirty="0">
                          <a:solidFill>
                            <a:sysClr val="windowText" lastClr="000000"/>
                          </a:solidFill>
                          <a:cs typeface="Fanan" pitchFamily="2" charset="-78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solidFill>
                            <a:sysClr val="windowText" lastClr="000000"/>
                          </a:solidFill>
                          <a:cs typeface="Fanan" pitchFamily="2" charset="-78"/>
                        </a:rPr>
                        <a:t>شبه المحسوس 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cs typeface="Fanan" pitchFamily="2" charset="-78"/>
                        </a:rPr>
                        <a:t>  R</a:t>
                      </a:r>
                      <a:endParaRPr lang="ar-SA" sz="2800" b="0" dirty="0">
                        <a:solidFill>
                          <a:sysClr val="windowText" lastClr="000000"/>
                        </a:solidFill>
                        <a:cs typeface="Fana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solidFill>
                            <a:sysClr val="windowText" lastClr="000000"/>
                          </a:solidFill>
                          <a:cs typeface="Fanan" pitchFamily="2" charset="-78"/>
                        </a:rPr>
                        <a:t>المجرد</a:t>
                      </a: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cs typeface="Fanan" pitchFamily="2" charset="-78"/>
                        </a:rPr>
                        <a:t> A </a:t>
                      </a:r>
                      <a:endParaRPr lang="ar-SA" sz="2800" b="0" dirty="0">
                        <a:solidFill>
                          <a:sysClr val="windowText" lastClr="000000"/>
                        </a:solidFill>
                        <a:cs typeface="Fana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792650"/>
                  </a:ext>
                </a:extLst>
              </a:tr>
              <a:tr h="502756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52426"/>
                  </a:ext>
                </a:extLst>
              </a:tr>
            </a:tbl>
          </a:graphicData>
        </a:graphic>
      </p:graphicFrame>
      <p:sp>
        <p:nvSpPr>
          <p:cNvPr id="3" name="مستطيل 2">
            <a:extLst>
              <a:ext uri="{FF2B5EF4-FFF2-40B4-BE49-F238E27FC236}">
                <a16:creationId xmlns:a16="http://schemas.microsoft.com/office/drawing/2014/main" id="{A8AB62DF-CAC9-48DB-9F9E-612CED4778E2}"/>
              </a:ext>
            </a:extLst>
          </p:cNvPr>
          <p:cNvSpPr/>
          <p:nvPr/>
        </p:nvSpPr>
        <p:spPr>
          <a:xfrm>
            <a:off x="0" y="-21137"/>
            <a:ext cx="2254143" cy="707886"/>
          </a:xfrm>
          <a:custGeom>
            <a:avLst/>
            <a:gdLst>
              <a:gd name="connsiteX0" fmla="*/ 0 w 2254143"/>
              <a:gd name="connsiteY0" fmla="*/ 0 h 707886"/>
              <a:gd name="connsiteX1" fmla="*/ 540994 w 2254143"/>
              <a:gd name="connsiteY1" fmla="*/ 0 h 707886"/>
              <a:gd name="connsiteX2" fmla="*/ 1104530 w 2254143"/>
              <a:gd name="connsiteY2" fmla="*/ 0 h 707886"/>
              <a:gd name="connsiteX3" fmla="*/ 1600442 w 2254143"/>
              <a:gd name="connsiteY3" fmla="*/ 0 h 707886"/>
              <a:gd name="connsiteX4" fmla="*/ 2254143 w 2254143"/>
              <a:gd name="connsiteY4" fmla="*/ 0 h 707886"/>
              <a:gd name="connsiteX5" fmla="*/ 2254143 w 2254143"/>
              <a:gd name="connsiteY5" fmla="*/ 339785 h 707886"/>
              <a:gd name="connsiteX6" fmla="*/ 2254143 w 2254143"/>
              <a:gd name="connsiteY6" fmla="*/ 707886 h 707886"/>
              <a:gd name="connsiteX7" fmla="*/ 1690607 w 2254143"/>
              <a:gd name="connsiteY7" fmla="*/ 707886 h 707886"/>
              <a:gd name="connsiteX8" fmla="*/ 1172154 w 2254143"/>
              <a:gd name="connsiteY8" fmla="*/ 707886 h 707886"/>
              <a:gd name="connsiteX9" fmla="*/ 563536 w 2254143"/>
              <a:gd name="connsiteY9" fmla="*/ 707886 h 707886"/>
              <a:gd name="connsiteX10" fmla="*/ 0 w 2254143"/>
              <a:gd name="connsiteY10" fmla="*/ 707886 h 707886"/>
              <a:gd name="connsiteX11" fmla="*/ 0 w 2254143"/>
              <a:gd name="connsiteY11" fmla="*/ 368101 h 707886"/>
              <a:gd name="connsiteX12" fmla="*/ 0 w 2254143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4143" h="707886" fill="none" extrusionOk="0">
                <a:moveTo>
                  <a:pt x="0" y="0"/>
                </a:moveTo>
                <a:cubicBezTo>
                  <a:pt x="141791" y="-19356"/>
                  <a:pt x="336674" y="21003"/>
                  <a:pt x="540994" y="0"/>
                </a:cubicBezTo>
                <a:cubicBezTo>
                  <a:pt x="745314" y="-21003"/>
                  <a:pt x="894487" y="-10278"/>
                  <a:pt x="1104530" y="0"/>
                </a:cubicBezTo>
                <a:cubicBezTo>
                  <a:pt x="1314573" y="10278"/>
                  <a:pt x="1372386" y="-7853"/>
                  <a:pt x="1600442" y="0"/>
                </a:cubicBezTo>
                <a:cubicBezTo>
                  <a:pt x="1828498" y="7853"/>
                  <a:pt x="1991636" y="-10414"/>
                  <a:pt x="2254143" y="0"/>
                </a:cubicBezTo>
                <a:cubicBezTo>
                  <a:pt x="2238770" y="162128"/>
                  <a:pt x="2266346" y="194612"/>
                  <a:pt x="2254143" y="339785"/>
                </a:cubicBezTo>
                <a:cubicBezTo>
                  <a:pt x="2241940" y="484959"/>
                  <a:pt x="2267311" y="629801"/>
                  <a:pt x="2254143" y="707886"/>
                </a:cubicBezTo>
                <a:cubicBezTo>
                  <a:pt x="2085619" y="732256"/>
                  <a:pt x="1816438" y="732715"/>
                  <a:pt x="1690607" y="707886"/>
                </a:cubicBezTo>
                <a:cubicBezTo>
                  <a:pt x="1564776" y="683057"/>
                  <a:pt x="1342291" y="731417"/>
                  <a:pt x="1172154" y="707886"/>
                </a:cubicBezTo>
                <a:cubicBezTo>
                  <a:pt x="1002017" y="684355"/>
                  <a:pt x="809562" y="715180"/>
                  <a:pt x="563536" y="707886"/>
                </a:cubicBezTo>
                <a:cubicBezTo>
                  <a:pt x="317510" y="700592"/>
                  <a:pt x="273044" y="701326"/>
                  <a:pt x="0" y="707886"/>
                </a:cubicBezTo>
                <a:cubicBezTo>
                  <a:pt x="14459" y="601795"/>
                  <a:pt x="6796" y="445163"/>
                  <a:pt x="0" y="368101"/>
                </a:cubicBezTo>
                <a:cubicBezTo>
                  <a:pt x="-6796" y="291039"/>
                  <a:pt x="6845" y="138602"/>
                  <a:pt x="0" y="0"/>
                </a:cubicBezTo>
                <a:close/>
              </a:path>
              <a:path w="2254143" h="707886" stroke="0" extrusionOk="0">
                <a:moveTo>
                  <a:pt x="0" y="0"/>
                </a:moveTo>
                <a:cubicBezTo>
                  <a:pt x="179765" y="-14818"/>
                  <a:pt x="299635" y="5456"/>
                  <a:pt x="563536" y="0"/>
                </a:cubicBezTo>
                <a:cubicBezTo>
                  <a:pt x="827437" y="-5456"/>
                  <a:pt x="940954" y="-13390"/>
                  <a:pt x="1149613" y="0"/>
                </a:cubicBezTo>
                <a:cubicBezTo>
                  <a:pt x="1358272" y="13390"/>
                  <a:pt x="1404058" y="-2333"/>
                  <a:pt x="1645524" y="0"/>
                </a:cubicBezTo>
                <a:cubicBezTo>
                  <a:pt x="1886990" y="2333"/>
                  <a:pt x="2002344" y="-25205"/>
                  <a:pt x="2254143" y="0"/>
                </a:cubicBezTo>
                <a:cubicBezTo>
                  <a:pt x="2253219" y="119952"/>
                  <a:pt x="2259681" y="195118"/>
                  <a:pt x="2254143" y="332706"/>
                </a:cubicBezTo>
                <a:cubicBezTo>
                  <a:pt x="2248605" y="470294"/>
                  <a:pt x="2255761" y="584582"/>
                  <a:pt x="2254143" y="707886"/>
                </a:cubicBezTo>
                <a:cubicBezTo>
                  <a:pt x="2062331" y="686815"/>
                  <a:pt x="1901693" y="712544"/>
                  <a:pt x="1758232" y="707886"/>
                </a:cubicBezTo>
                <a:cubicBezTo>
                  <a:pt x="1614771" y="703228"/>
                  <a:pt x="1474170" y="686918"/>
                  <a:pt x="1194696" y="707886"/>
                </a:cubicBezTo>
                <a:cubicBezTo>
                  <a:pt x="915222" y="728854"/>
                  <a:pt x="879370" y="686318"/>
                  <a:pt x="586077" y="707886"/>
                </a:cubicBezTo>
                <a:cubicBezTo>
                  <a:pt x="292784" y="729454"/>
                  <a:pt x="288758" y="732663"/>
                  <a:pt x="0" y="707886"/>
                </a:cubicBezTo>
                <a:cubicBezTo>
                  <a:pt x="-9554" y="626712"/>
                  <a:pt x="-7658" y="513326"/>
                  <a:pt x="0" y="368101"/>
                </a:cubicBezTo>
                <a:cubicBezTo>
                  <a:pt x="7658" y="222877"/>
                  <a:pt x="9525" y="80383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7961755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نموذج 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CRA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386ABB60-606D-4E6E-AB66-C423DDCE8E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6" y="3995223"/>
            <a:ext cx="1196047" cy="260955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0F751BDE-C56E-4517-92D2-D87DE36B135F}"/>
              </a:ext>
            </a:extLst>
          </p:cNvPr>
          <p:cNvSpPr/>
          <p:nvPr/>
        </p:nvSpPr>
        <p:spPr>
          <a:xfrm>
            <a:off x="10520582" y="6420114"/>
            <a:ext cx="14798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إعداد: هبة المزيد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E8A5E3D5-48F6-4491-B736-4A706658426D}"/>
              </a:ext>
            </a:extLst>
          </p:cNvPr>
          <p:cNvSpPr/>
          <p:nvPr/>
        </p:nvSpPr>
        <p:spPr>
          <a:xfrm>
            <a:off x="10712261" y="1329078"/>
            <a:ext cx="414337" cy="3516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9505C601-0C00-4EB3-A3BC-668C21296FC1}"/>
              </a:ext>
            </a:extLst>
          </p:cNvPr>
          <p:cNvSpPr/>
          <p:nvPr/>
        </p:nvSpPr>
        <p:spPr>
          <a:xfrm>
            <a:off x="10712261" y="1822397"/>
            <a:ext cx="414337" cy="3516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48B2E3A1-74A5-477E-B86C-D43D8BDC3547}"/>
              </a:ext>
            </a:extLst>
          </p:cNvPr>
          <p:cNvSpPr/>
          <p:nvPr/>
        </p:nvSpPr>
        <p:spPr>
          <a:xfrm>
            <a:off x="10145147" y="1822397"/>
            <a:ext cx="414337" cy="3516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3A2A05C-8975-406B-928C-F09504283E43}"/>
              </a:ext>
            </a:extLst>
          </p:cNvPr>
          <p:cNvSpPr/>
          <p:nvPr/>
        </p:nvSpPr>
        <p:spPr>
          <a:xfrm>
            <a:off x="8885198" y="1329078"/>
            <a:ext cx="414337" cy="3516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E0CBAE90-00B3-48DF-A3E3-6E0265D76265}"/>
              </a:ext>
            </a:extLst>
          </p:cNvPr>
          <p:cNvSpPr/>
          <p:nvPr/>
        </p:nvSpPr>
        <p:spPr>
          <a:xfrm>
            <a:off x="9556600" y="1329078"/>
            <a:ext cx="414337" cy="3516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E8578980-818A-4884-AF8F-D793E1BC8EDA}"/>
              </a:ext>
            </a:extLst>
          </p:cNvPr>
          <p:cNvSpPr/>
          <p:nvPr/>
        </p:nvSpPr>
        <p:spPr>
          <a:xfrm>
            <a:off x="10145147" y="1329078"/>
            <a:ext cx="414337" cy="3516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2A113B7-1F59-4E5E-99BB-C1CA42F39D6A}"/>
              </a:ext>
            </a:extLst>
          </p:cNvPr>
          <p:cNvSpPr/>
          <p:nvPr/>
        </p:nvSpPr>
        <p:spPr>
          <a:xfrm>
            <a:off x="8885198" y="1822397"/>
            <a:ext cx="414337" cy="3516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3121BAC-8FA5-45C6-B253-CE77935A43E7}"/>
              </a:ext>
            </a:extLst>
          </p:cNvPr>
          <p:cNvSpPr/>
          <p:nvPr/>
        </p:nvSpPr>
        <p:spPr>
          <a:xfrm>
            <a:off x="9556600" y="1822397"/>
            <a:ext cx="414337" cy="3516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30348EAC-F55C-4C00-BBF8-68D32C7020B2}"/>
              </a:ext>
            </a:extLst>
          </p:cNvPr>
          <p:cNvSpPr/>
          <p:nvPr/>
        </p:nvSpPr>
        <p:spPr>
          <a:xfrm>
            <a:off x="10712261" y="2408328"/>
            <a:ext cx="414337" cy="3516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087A1DDC-1D56-44A1-BF69-9F36880E30A7}"/>
              </a:ext>
            </a:extLst>
          </p:cNvPr>
          <p:cNvSpPr/>
          <p:nvPr/>
        </p:nvSpPr>
        <p:spPr>
          <a:xfrm>
            <a:off x="10145147" y="2408328"/>
            <a:ext cx="414337" cy="3516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2054C50C-4991-4B99-8556-97B65681EBF1}"/>
              </a:ext>
            </a:extLst>
          </p:cNvPr>
          <p:cNvSpPr/>
          <p:nvPr/>
        </p:nvSpPr>
        <p:spPr>
          <a:xfrm>
            <a:off x="8885198" y="2408328"/>
            <a:ext cx="414337" cy="3516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5B0830FA-A0AE-4311-9FA5-2748D5D58B90}"/>
              </a:ext>
            </a:extLst>
          </p:cNvPr>
          <p:cNvSpPr/>
          <p:nvPr/>
        </p:nvSpPr>
        <p:spPr>
          <a:xfrm>
            <a:off x="9556600" y="2408328"/>
            <a:ext cx="414337" cy="3516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CEE7106-AD91-4D45-A469-2D04992E681C}"/>
              </a:ext>
            </a:extLst>
          </p:cNvPr>
          <p:cNvGrpSpPr/>
          <p:nvPr/>
        </p:nvGrpSpPr>
        <p:grpSpPr>
          <a:xfrm>
            <a:off x="9299535" y="3205366"/>
            <a:ext cx="2178519" cy="351693"/>
            <a:chOff x="9134185" y="3182927"/>
            <a:chExt cx="2229926" cy="351693"/>
          </a:xfrm>
        </p:grpSpPr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AA113B08-3913-4F81-AAB3-F92A31674046}"/>
                </a:ext>
              </a:extLst>
            </p:cNvPr>
            <p:cNvSpPr/>
            <p:nvPr/>
          </p:nvSpPr>
          <p:spPr>
            <a:xfrm>
              <a:off x="10949774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6F696FBE-8F2B-4527-9950-9576B34270E8}"/>
                </a:ext>
              </a:extLst>
            </p:cNvPr>
            <p:cNvSpPr/>
            <p:nvPr/>
          </p:nvSpPr>
          <p:spPr>
            <a:xfrm>
              <a:off x="10509270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شكل بيضاوي 23">
              <a:extLst>
                <a:ext uri="{FF2B5EF4-FFF2-40B4-BE49-F238E27FC236}">
                  <a16:creationId xmlns:a16="http://schemas.microsoft.com/office/drawing/2014/main" id="{BEB6992C-E868-4FDD-91D9-F62CACCB6CB8}"/>
                </a:ext>
              </a:extLst>
            </p:cNvPr>
            <p:cNvSpPr/>
            <p:nvPr/>
          </p:nvSpPr>
          <p:spPr>
            <a:xfrm>
              <a:off x="9601010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67B87D7F-DA35-448A-BF43-D80DDC4E8A1C}"/>
                </a:ext>
              </a:extLst>
            </p:cNvPr>
            <p:cNvSpPr/>
            <p:nvPr/>
          </p:nvSpPr>
          <p:spPr>
            <a:xfrm>
              <a:off x="10033266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5E37CFDE-DCF5-4A67-B6F0-F0A78DE1B7B7}"/>
                </a:ext>
              </a:extLst>
            </p:cNvPr>
            <p:cNvSpPr/>
            <p:nvPr/>
          </p:nvSpPr>
          <p:spPr>
            <a:xfrm>
              <a:off x="9134185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" name="مستطيل 3">
            <a:extLst>
              <a:ext uri="{FF2B5EF4-FFF2-40B4-BE49-F238E27FC236}">
                <a16:creationId xmlns:a16="http://schemas.microsoft.com/office/drawing/2014/main" id="{8C728F85-2742-488C-B1BB-186F0AAC57E7}"/>
              </a:ext>
            </a:extLst>
          </p:cNvPr>
          <p:cNvSpPr/>
          <p:nvPr/>
        </p:nvSpPr>
        <p:spPr>
          <a:xfrm>
            <a:off x="8885198" y="0"/>
            <a:ext cx="16353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× 14</a:t>
            </a:r>
          </a:p>
        </p:txBody>
      </p: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FB449577-CF51-4603-A39B-6F47253D5629}"/>
              </a:ext>
            </a:extLst>
          </p:cNvPr>
          <p:cNvGrpSpPr/>
          <p:nvPr/>
        </p:nvGrpSpPr>
        <p:grpSpPr>
          <a:xfrm>
            <a:off x="7027790" y="3189065"/>
            <a:ext cx="2178519" cy="351693"/>
            <a:chOff x="9134185" y="3182927"/>
            <a:chExt cx="2229926" cy="351693"/>
          </a:xfrm>
        </p:grpSpPr>
        <p:sp>
          <p:nvSpPr>
            <p:cNvPr id="49" name="شكل بيضاوي 48">
              <a:extLst>
                <a:ext uri="{FF2B5EF4-FFF2-40B4-BE49-F238E27FC236}">
                  <a16:creationId xmlns:a16="http://schemas.microsoft.com/office/drawing/2014/main" id="{F7C6A6CE-E167-4CEF-B152-1AFD679CBF9C}"/>
                </a:ext>
              </a:extLst>
            </p:cNvPr>
            <p:cNvSpPr/>
            <p:nvPr/>
          </p:nvSpPr>
          <p:spPr>
            <a:xfrm>
              <a:off x="10949774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0" name="شكل بيضاوي 49">
              <a:extLst>
                <a:ext uri="{FF2B5EF4-FFF2-40B4-BE49-F238E27FC236}">
                  <a16:creationId xmlns:a16="http://schemas.microsoft.com/office/drawing/2014/main" id="{330DAF13-8FD5-420C-BBEF-AEF3525A5C22}"/>
                </a:ext>
              </a:extLst>
            </p:cNvPr>
            <p:cNvSpPr/>
            <p:nvPr/>
          </p:nvSpPr>
          <p:spPr>
            <a:xfrm>
              <a:off x="10509270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شكل بيضاوي 50">
              <a:extLst>
                <a:ext uri="{FF2B5EF4-FFF2-40B4-BE49-F238E27FC236}">
                  <a16:creationId xmlns:a16="http://schemas.microsoft.com/office/drawing/2014/main" id="{E5435241-7544-4A54-8FF7-435812489425}"/>
                </a:ext>
              </a:extLst>
            </p:cNvPr>
            <p:cNvSpPr/>
            <p:nvPr/>
          </p:nvSpPr>
          <p:spPr>
            <a:xfrm>
              <a:off x="9601010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شكل بيضاوي 51">
              <a:extLst>
                <a:ext uri="{FF2B5EF4-FFF2-40B4-BE49-F238E27FC236}">
                  <a16:creationId xmlns:a16="http://schemas.microsoft.com/office/drawing/2014/main" id="{68F30773-B2C7-4A14-BD4C-2866395987BC}"/>
                </a:ext>
              </a:extLst>
            </p:cNvPr>
            <p:cNvSpPr/>
            <p:nvPr/>
          </p:nvSpPr>
          <p:spPr>
            <a:xfrm>
              <a:off x="10033266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شكل بيضاوي 52">
              <a:extLst>
                <a:ext uri="{FF2B5EF4-FFF2-40B4-BE49-F238E27FC236}">
                  <a16:creationId xmlns:a16="http://schemas.microsoft.com/office/drawing/2014/main" id="{B982E197-089E-4CBA-8341-5015FBE943BB}"/>
                </a:ext>
              </a:extLst>
            </p:cNvPr>
            <p:cNvSpPr/>
            <p:nvPr/>
          </p:nvSpPr>
          <p:spPr>
            <a:xfrm>
              <a:off x="9134185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2C6CC557-3ACC-4E8B-9A99-44FBCADA5FF7}"/>
              </a:ext>
            </a:extLst>
          </p:cNvPr>
          <p:cNvGrpSpPr/>
          <p:nvPr/>
        </p:nvGrpSpPr>
        <p:grpSpPr>
          <a:xfrm>
            <a:off x="9299535" y="3723303"/>
            <a:ext cx="2178519" cy="351693"/>
            <a:chOff x="9134185" y="3182927"/>
            <a:chExt cx="2229926" cy="351693"/>
          </a:xfrm>
        </p:grpSpPr>
        <p:sp>
          <p:nvSpPr>
            <p:cNvPr id="55" name="شكل بيضاوي 54">
              <a:extLst>
                <a:ext uri="{FF2B5EF4-FFF2-40B4-BE49-F238E27FC236}">
                  <a16:creationId xmlns:a16="http://schemas.microsoft.com/office/drawing/2014/main" id="{49E67ECF-03F0-4D79-8C99-ED7AE052D1B3}"/>
                </a:ext>
              </a:extLst>
            </p:cNvPr>
            <p:cNvSpPr/>
            <p:nvPr/>
          </p:nvSpPr>
          <p:spPr>
            <a:xfrm>
              <a:off x="10949774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6" name="شكل بيضاوي 55">
              <a:extLst>
                <a:ext uri="{FF2B5EF4-FFF2-40B4-BE49-F238E27FC236}">
                  <a16:creationId xmlns:a16="http://schemas.microsoft.com/office/drawing/2014/main" id="{0FC8B73E-224E-4575-94F9-0A0AC41FBECC}"/>
                </a:ext>
              </a:extLst>
            </p:cNvPr>
            <p:cNvSpPr/>
            <p:nvPr/>
          </p:nvSpPr>
          <p:spPr>
            <a:xfrm>
              <a:off x="10509270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7" name="شكل بيضاوي 56">
              <a:extLst>
                <a:ext uri="{FF2B5EF4-FFF2-40B4-BE49-F238E27FC236}">
                  <a16:creationId xmlns:a16="http://schemas.microsoft.com/office/drawing/2014/main" id="{B72971E5-FB31-4838-85E8-3C28B78D6ED0}"/>
                </a:ext>
              </a:extLst>
            </p:cNvPr>
            <p:cNvSpPr/>
            <p:nvPr/>
          </p:nvSpPr>
          <p:spPr>
            <a:xfrm>
              <a:off x="9601010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8" name="شكل بيضاوي 57">
              <a:extLst>
                <a:ext uri="{FF2B5EF4-FFF2-40B4-BE49-F238E27FC236}">
                  <a16:creationId xmlns:a16="http://schemas.microsoft.com/office/drawing/2014/main" id="{EA6D53F4-F71F-40C5-8F29-81BDA49788E9}"/>
                </a:ext>
              </a:extLst>
            </p:cNvPr>
            <p:cNvSpPr/>
            <p:nvPr/>
          </p:nvSpPr>
          <p:spPr>
            <a:xfrm>
              <a:off x="10033266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9" name="شكل بيضاوي 58">
              <a:extLst>
                <a:ext uri="{FF2B5EF4-FFF2-40B4-BE49-F238E27FC236}">
                  <a16:creationId xmlns:a16="http://schemas.microsoft.com/office/drawing/2014/main" id="{AE2A8007-32B7-4762-99A8-E550DC32CD67}"/>
                </a:ext>
              </a:extLst>
            </p:cNvPr>
            <p:cNvSpPr/>
            <p:nvPr/>
          </p:nvSpPr>
          <p:spPr>
            <a:xfrm>
              <a:off x="9134185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68037CB4-9A20-4964-BE4C-F3D260B4C77C}"/>
              </a:ext>
            </a:extLst>
          </p:cNvPr>
          <p:cNvGrpSpPr/>
          <p:nvPr/>
        </p:nvGrpSpPr>
        <p:grpSpPr>
          <a:xfrm>
            <a:off x="7027790" y="3707002"/>
            <a:ext cx="2178519" cy="351693"/>
            <a:chOff x="9134185" y="3182927"/>
            <a:chExt cx="2229926" cy="351693"/>
          </a:xfrm>
        </p:grpSpPr>
        <p:sp>
          <p:nvSpPr>
            <p:cNvPr id="61" name="شكل بيضاوي 60">
              <a:extLst>
                <a:ext uri="{FF2B5EF4-FFF2-40B4-BE49-F238E27FC236}">
                  <a16:creationId xmlns:a16="http://schemas.microsoft.com/office/drawing/2014/main" id="{03A56F3E-05A9-49CB-8D9B-3BFAC814505C}"/>
                </a:ext>
              </a:extLst>
            </p:cNvPr>
            <p:cNvSpPr/>
            <p:nvPr/>
          </p:nvSpPr>
          <p:spPr>
            <a:xfrm>
              <a:off x="10949774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2" name="شكل بيضاوي 61">
              <a:extLst>
                <a:ext uri="{FF2B5EF4-FFF2-40B4-BE49-F238E27FC236}">
                  <a16:creationId xmlns:a16="http://schemas.microsoft.com/office/drawing/2014/main" id="{40AE2EE9-5586-457C-96E4-C872E3CCEDA7}"/>
                </a:ext>
              </a:extLst>
            </p:cNvPr>
            <p:cNvSpPr/>
            <p:nvPr/>
          </p:nvSpPr>
          <p:spPr>
            <a:xfrm>
              <a:off x="10509270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شكل بيضاوي 62">
              <a:extLst>
                <a:ext uri="{FF2B5EF4-FFF2-40B4-BE49-F238E27FC236}">
                  <a16:creationId xmlns:a16="http://schemas.microsoft.com/office/drawing/2014/main" id="{ABEF8983-5426-43D2-BF02-3AB42920D365}"/>
                </a:ext>
              </a:extLst>
            </p:cNvPr>
            <p:cNvSpPr/>
            <p:nvPr/>
          </p:nvSpPr>
          <p:spPr>
            <a:xfrm>
              <a:off x="9601010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4" name="شكل بيضاوي 63">
              <a:extLst>
                <a:ext uri="{FF2B5EF4-FFF2-40B4-BE49-F238E27FC236}">
                  <a16:creationId xmlns:a16="http://schemas.microsoft.com/office/drawing/2014/main" id="{65785A47-0F4E-4607-8D4A-47D6D195C896}"/>
                </a:ext>
              </a:extLst>
            </p:cNvPr>
            <p:cNvSpPr/>
            <p:nvPr/>
          </p:nvSpPr>
          <p:spPr>
            <a:xfrm>
              <a:off x="10033266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5" name="شكل بيضاوي 64">
              <a:extLst>
                <a:ext uri="{FF2B5EF4-FFF2-40B4-BE49-F238E27FC236}">
                  <a16:creationId xmlns:a16="http://schemas.microsoft.com/office/drawing/2014/main" id="{1C748BC7-3931-45E9-9220-0125BB6F77AA}"/>
                </a:ext>
              </a:extLst>
            </p:cNvPr>
            <p:cNvSpPr/>
            <p:nvPr/>
          </p:nvSpPr>
          <p:spPr>
            <a:xfrm>
              <a:off x="9134185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8BC9C4A5-377D-47B3-A516-5EAC20F4A687}"/>
              </a:ext>
            </a:extLst>
          </p:cNvPr>
          <p:cNvGrpSpPr/>
          <p:nvPr/>
        </p:nvGrpSpPr>
        <p:grpSpPr>
          <a:xfrm>
            <a:off x="9299535" y="4256570"/>
            <a:ext cx="2178519" cy="351693"/>
            <a:chOff x="9134185" y="3182927"/>
            <a:chExt cx="2229926" cy="351693"/>
          </a:xfrm>
        </p:grpSpPr>
        <p:sp>
          <p:nvSpPr>
            <p:cNvPr id="67" name="شكل بيضاوي 66">
              <a:extLst>
                <a:ext uri="{FF2B5EF4-FFF2-40B4-BE49-F238E27FC236}">
                  <a16:creationId xmlns:a16="http://schemas.microsoft.com/office/drawing/2014/main" id="{B72C7FC9-B354-4A19-B755-52B75D56E45B}"/>
                </a:ext>
              </a:extLst>
            </p:cNvPr>
            <p:cNvSpPr/>
            <p:nvPr/>
          </p:nvSpPr>
          <p:spPr>
            <a:xfrm>
              <a:off x="10949774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8" name="شكل بيضاوي 67">
              <a:extLst>
                <a:ext uri="{FF2B5EF4-FFF2-40B4-BE49-F238E27FC236}">
                  <a16:creationId xmlns:a16="http://schemas.microsoft.com/office/drawing/2014/main" id="{75CAFA71-6A6B-440E-916A-36CA530931EA}"/>
                </a:ext>
              </a:extLst>
            </p:cNvPr>
            <p:cNvSpPr/>
            <p:nvPr/>
          </p:nvSpPr>
          <p:spPr>
            <a:xfrm>
              <a:off x="10509270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9" name="شكل بيضاوي 68">
              <a:extLst>
                <a:ext uri="{FF2B5EF4-FFF2-40B4-BE49-F238E27FC236}">
                  <a16:creationId xmlns:a16="http://schemas.microsoft.com/office/drawing/2014/main" id="{2B191EF6-4D36-488B-8CE2-F1FF4D9B9E1A}"/>
                </a:ext>
              </a:extLst>
            </p:cNvPr>
            <p:cNvSpPr/>
            <p:nvPr/>
          </p:nvSpPr>
          <p:spPr>
            <a:xfrm>
              <a:off x="9601010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0" name="شكل بيضاوي 69">
              <a:extLst>
                <a:ext uri="{FF2B5EF4-FFF2-40B4-BE49-F238E27FC236}">
                  <a16:creationId xmlns:a16="http://schemas.microsoft.com/office/drawing/2014/main" id="{70486E1F-94B9-4154-B93A-694A15A6A48F}"/>
                </a:ext>
              </a:extLst>
            </p:cNvPr>
            <p:cNvSpPr/>
            <p:nvPr/>
          </p:nvSpPr>
          <p:spPr>
            <a:xfrm>
              <a:off x="10033266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1" name="شكل بيضاوي 70">
              <a:extLst>
                <a:ext uri="{FF2B5EF4-FFF2-40B4-BE49-F238E27FC236}">
                  <a16:creationId xmlns:a16="http://schemas.microsoft.com/office/drawing/2014/main" id="{D236C4B2-6D88-48B6-A22D-C0CB0C3C8EBB}"/>
                </a:ext>
              </a:extLst>
            </p:cNvPr>
            <p:cNvSpPr/>
            <p:nvPr/>
          </p:nvSpPr>
          <p:spPr>
            <a:xfrm>
              <a:off x="9134185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212B14F7-491B-47A2-B4D9-34F22B5B9C1D}"/>
              </a:ext>
            </a:extLst>
          </p:cNvPr>
          <p:cNvGrpSpPr/>
          <p:nvPr/>
        </p:nvGrpSpPr>
        <p:grpSpPr>
          <a:xfrm>
            <a:off x="7027790" y="4240269"/>
            <a:ext cx="2178519" cy="351693"/>
            <a:chOff x="9134185" y="3182927"/>
            <a:chExt cx="2229926" cy="351693"/>
          </a:xfrm>
        </p:grpSpPr>
        <p:sp>
          <p:nvSpPr>
            <p:cNvPr id="73" name="شكل بيضاوي 72">
              <a:extLst>
                <a:ext uri="{FF2B5EF4-FFF2-40B4-BE49-F238E27FC236}">
                  <a16:creationId xmlns:a16="http://schemas.microsoft.com/office/drawing/2014/main" id="{3A123233-7131-4FC7-BE43-1428E48348E4}"/>
                </a:ext>
              </a:extLst>
            </p:cNvPr>
            <p:cNvSpPr/>
            <p:nvPr/>
          </p:nvSpPr>
          <p:spPr>
            <a:xfrm>
              <a:off x="10949774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4" name="شكل بيضاوي 73">
              <a:extLst>
                <a:ext uri="{FF2B5EF4-FFF2-40B4-BE49-F238E27FC236}">
                  <a16:creationId xmlns:a16="http://schemas.microsoft.com/office/drawing/2014/main" id="{45DDB62C-25A3-4B62-96F8-7BEE469FD16B}"/>
                </a:ext>
              </a:extLst>
            </p:cNvPr>
            <p:cNvSpPr/>
            <p:nvPr/>
          </p:nvSpPr>
          <p:spPr>
            <a:xfrm>
              <a:off x="10509270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5" name="شكل بيضاوي 74">
              <a:extLst>
                <a:ext uri="{FF2B5EF4-FFF2-40B4-BE49-F238E27FC236}">
                  <a16:creationId xmlns:a16="http://schemas.microsoft.com/office/drawing/2014/main" id="{CBC57AE6-7719-47EF-A29D-DB288EEC0ABE}"/>
                </a:ext>
              </a:extLst>
            </p:cNvPr>
            <p:cNvSpPr/>
            <p:nvPr/>
          </p:nvSpPr>
          <p:spPr>
            <a:xfrm>
              <a:off x="9601010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6" name="شكل بيضاوي 75">
              <a:extLst>
                <a:ext uri="{FF2B5EF4-FFF2-40B4-BE49-F238E27FC236}">
                  <a16:creationId xmlns:a16="http://schemas.microsoft.com/office/drawing/2014/main" id="{FCF97489-F36D-47C7-A6B7-BC3A1EF5EFD7}"/>
                </a:ext>
              </a:extLst>
            </p:cNvPr>
            <p:cNvSpPr/>
            <p:nvPr/>
          </p:nvSpPr>
          <p:spPr>
            <a:xfrm>
              <a:off x="10033266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7" name="شكل بيضاوي 76">
              <a:extLst>
                <a:ext uri="{FF2B5EF4-FFF2-40B4-BE49-F238E27FC236}">
                  <a16:creationId xmlns:a16="http://schemas.microsoft.com/office/drawing/2014/main" id="{55C121AB-02A7-4606-BA29-B6A171CFA6E9}"/>
                </a:ext>
              </a:extLst>
            </p:cNvPr>
            <p:cNvSpPr/>
            <p:nvPr/>
          </p:nvSpPr>
          <p:spPr>
            <a:xfrm>
              <a:off x="9134185" y="3182927"/>
              <a:ext cx="414337" cy="351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97719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765851" y="568179"/>
            <a:ext cx="5052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تأكد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4" t="42021" b="30219"/>
          <a:stretch/>
        </p:blipFill>
        <p:spPr>
          <a:xfrm>
            <a:off x="510209" y="2348299"/>
            <a:ext cx="11557780" cy="1983544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F80FDED5-B250-425E-86BE-0C3E8C3ACD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413238" y="372238"/>
            <a:ext cx="11557780" cy="17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2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 err="1">
                <a:cs typeface="AdvertisingMedium" pitchFamily="2" charset="-78"/>
              </a:rPr>
              <a:t>لايوجد</a:t>
            </a:r>
            <a:r>
              <a:rPr lang="ar-SA" sz="4000" dirty="0">
                <a:cs typeface="AdvertisingMedium" pitchFamily="2" charset="-78"/>
              </a:rPr>
              <a:t> واجب</a:t>
            </a:r>
            <a:br>
              <a:rPr lang="en-US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مراجعة جدول الضرب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222F1CE-8190-460D-9E86-AF775CB67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511740" y="0"/>
            <a:ext cx="2792801" cy="221599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درس أنماط الضرب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7357375" y="1582340"/>
            <a:ext cx="200888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7357375" y="2734275"/>
            <a:ext cx="200888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7357375" y="3838756"/>
            <a:ext cx="200888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7346949" y="5108546"/>
            <a:ext cx="200888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6058B5C-04EC-480D-A6C8-B5DE993B1CBC}"/>
              </a:ext>
            </a:extLst>
          </p:cNvPr>
          <p:cNvSpPr/>
          <p:nvPr/>
        </p:nvSpPr>
        <p:spPr>
          <a:xfrm>
            <a:off x="509070" y="1777989"/>
            <a:ext cx="6442789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المها – ريفانا –ريما-شيخة-عائشة-ليلى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7472780-31C9-4D9E-A867-05C1BDBC16ED}"/>
              </a:ext>
            </a:extLst>
          </p:cNvPr>
          <p:cNvSpPr/>
          <p:nvPr/>
        </p:nvSpPr>
        <p:spPr>
          <a:xfrm>
            <a:off x="509070" y="2593597"/>
            <a:ext cx="6442789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آية –جنا خالد-حلا الشريف-</a:t>
            </a:r>
            <a:r>
              <a:rPr lang="ar-SA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ريتال</a:t>
            </a: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غلا الدحيم-لجين-مريم </a:t>
            </a:r>
            <a:r>
              <a:rPr lang="ar-SA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المنتاخ</a:t>
            </a: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-يارا -عبير -مي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AF4ACE-A2BC-4FB9-A4A8-C0A8F66974BF}"/>
              </a:ext>
            </a:extLst>
          </p:cNvPr>
          <p:cNvSpPr/>
          <p:nvPr/>
        </p:nvSpPr>
        <p:spPr>
          <a:xfrm>
            <a:off x="1563470" y="400477"/>
            <a:ext cx="7236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u="sng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تنبيه : الواجب سيغلق اليوم ليلاً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F3AC025-36CF-45B7-8B6B-793BDC048366}"/>
              </a:ext>
            </a:extLst>
          </p:cNvPr>
          <p:cNvSpPr/>
          <p:nvPr/>
        </p:nvSpPr>
        <p:spPr>
          <a:xfrm>
            <a:off x="-34349" y="3761812"/>
            <a:ext cx="698620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أمل المطيري –دانة-ديما- ديما- روز –ريم </a:t>
            </a:r>
            <a:r>
              <a:rPr lang="ar-SA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الحساوي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-غالية- </a:t>
            </a:r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غزل-فجر-ليان العجمي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A295F51-9E17-4D26-BF6F-765E51761C3D}"/>
              </a:ext>
            </a:extLst>
          </p:cNvPr>
          <p:cNvSpPr/>
          <p:nvPr/>
        </p:nvSpPr>
        <p:spPr>
          <a:xfrm>
            <a:off x="509069" y="5031602"/>
            <a:ext cx="6398405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ايمان-جملاء-جنى-حلا –داليا-ديم-رزان-ريماس</a:t>
            </a:r>
          </a:p>
          <a:p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لانا – لانا –لطيفة-يارا- يارا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Sad Face Emoticon">
            <a:extLst>
              <a:ext uri="{FF2B5EF4-FFF2-40B4-BE49-F238E27FC236}">
                <a16:creationId xmlns:a16="http://schemas.microsoft.com/office/drawing/2014/main" id="{ECB51FCE-EF3E-4800-888A-CAD131FA0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7016" r="4794" b="6889"/>
          <a:stretch/>
        </p:blipFill>
        <p:spPr bwMode="auto">
          <a:xfrm>
            <a:off x="9554799" y="2945650"/>
            <a:ext cx="2467429" cy="23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3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B7AAB0A-CDCC-464C-BD50-9BFCCC0EDAC3}"/>
              </a:ext>
            </a:extLst>
          </p:cNvPr>
          <p:cNvSpPr/>
          <p:nvPr/>
        </p:nvSpPr>
        <p:spPr>
          <a:xfrm>
            <a:off x="2535635" y="381733"/>
            <a:ext cx="743024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فهم قرائي : أكملي النقط الناقصة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EA04EC3-1642-44C5-874F-188F169C9945}"/>
              </a:ext>
            </a:extLst>
          </p:cNvPr>
          <p:cNvSpPr/>
          <p:nvPr/>
        </p:nvSpPr>
        <p:spPr>
          <a:xfrm>
            <a:off x="1325368" y="1560567"/>
            <a:ext cx="9850774" cy="34163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 الضرب في مضاعفات  10 و 100 و1000</a:t>
            </a:r>
          </a:p>
          <a:p>
            <a:pPr algn="ctr"/>
            <a:endParaRPr lang="ar-SA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ننزل الأصفار ثم نضرب العددين 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28B2239-4756-442C-9C97-2CB41126F624}"/>
              </a:ext>
            </a:extLst>
          </p:cNvPr>
          <p:cNvSpPr/>
          <p:nvPr/>
        </p:nvSpPr>
        <p:spPr>
          <a:xfrm>
            <a:off x="10564837" y="2433711"/>
            <a:ext cx="168812" cy="225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D51ED35-B1E7-4AC5-AD3C-5D02696A3AF5}"/>
              </a:ext>
            </a:extLst>
          </p:cNvPr>
          <p:cNvSpPr/>
          <p:nvPr/>
        </p:nvSpPr>
        <p:spPr>
          <a:xfrm>
            <a:off x="9458828" y="2433710"/>
            <a:ext cx="321212" cy="225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5641F1C-B234-4320-9E31-39B2A9010B57}"/>
              </a:ext>
            </a:extLst>
          </p:cNvPr>
          <p:cNvSpPr/>
          <p:nvPr/>
        </p:nvSpPr>
        <p:spPr>
          <a:xfrm>
            <a:off x="8722954" y="2917036"/>
            <a:ext cx="321212" cy="225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/>
              <a:t>رر</a:t>
            </a:r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DBEBA7C-CB73-4F5D-BBC7-D9BD629185BD}"/>
              </a:ext>
            </a:extLst>
          </p:cNvPr>
          <p:cNvSpPr/>
          <p:nvPr/>
        </p:nvSpPr>
        <p:spPr>
          <a:xfrm>
            <a:off x="8352819" y="2338586"/>
            <a:ext cx="321212" cy="225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52DD078-4142-446A-9626-1F2D5EA29B09}"/>
              </a:ext>
            </a:extLst>
          </p:cNvPr>
          <p:cNvSpPr/>
          <p:nvPr/>
        </p:nvSpPr>
        <p:spPr>
          <a:xfrm>
            <a:off x="7246810" y="2433710"/>
            <a:ext cx="321212" cy="225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24953DD-0299-42FE-9BA8-1E19ADEFBAE1}"/>
              </a:ext>
            </a:extLst>
          </p:cNvPr>
          <p:cNvSpPr/>
          <p:nvPr/>
        </p:nvSpPr>
        <p:spPr>
          <a:xfrm>
            <a:off x="5266585" y="2691953"/>
            <a:ext cx="321212" cy="225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A886EDC-83E5-4F93-9F51-D5D6574409D8}"/>
              </a:ext>
            </a:extLst>
          </p:cNvPr>
          <p:cNvSpPr/>
          <p:nvPr/>
        </p:nvSpPr>
        <p:spPr>
          <a:xfrm>
            <a:off x="3718560" y="2691952"/>
            <a:ext cx="567529" cy="225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B24D23-006C-48AD-87DB-5E890E6B9D96}"/>
              </a:ext>
            </a:extLst>
          </p:cNvPr>
          <p:cNvSpPr/>
          <p:nvPr/>
        </p:nvSpPr>
        <p:spPr>
          <a:xfrm>
            <a:off x="1863634" y="2691952"/>
            <a:ext cx="978401" cy="225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69963A3-C069-4318-858E-821A1DAA2FD4}"/>
              </a:ext>
            </a:extLst>
          </p:cNvPr>
          <p:cNvSpPr/>
          <p:nvPr/>
        </p:nvSpPr>
        <p:spPr>
          <a:xfrm>
            <a:off x="8910332" y="4252239"/>
            <a:ext cx="978401" cy="225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BAB4F33-D875-4FE6-A319-E7AA6DDDB3FA}"/>
              </a:ext>
            </a:extLst>
          </p:cNvPr>
          <p:cNvSpPr/>
          <p:nvPr/>
        </p:nvSpPr>
        <p:spPr>
          <a:xfrm>
            <a:off x="5320202" y="4204506"/>
            <a:ext cx="978401" cy="225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ر</a:t>
            </a:r>
          </a:p>
        </p:txBody>
      </p:sp>
      <p:pic>
        <p:nvPicPr>
          <p:cNvPr id="15" name="صورة 14" descr="صورة تحتوي على قصاصة فنية, نافذة&#10;&#10;تم إنشاء الوصف تلقائياً">
            <a:extLst>
              <a:ext uri="{FF2B5EF4-FFF2-40B4-BE49-F238E27FC236}">
                <a16:creationId xmlns:a16="http://schemas.microsoft.com/office/drawing/2014/main" id="{F6C022AA-D399-478E-8C72-20F3B4B1EA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7" y="3268727"/>
            <a:ext cx="149225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9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419645" y="615523"/>
            <a:ext cx="15376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مراجعة</a:t>
            </a:r>
          </a:p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سريعة</a:t>
            </a:r>
          </a:p>
        </p:txBody>
      </p:sp>
      <p:pic>
        <p:nvPicPr>
          <p:cNvPr id="5" name="صورة 4">
            <a:hlinkClick r:id="rId4"/>
            <a:extLst>
              <a:ext uri="{FF2B5EF4-FFF2-40B4-BE49-F238E27FC236}">
                <a16:creationId xmlns:a16="http://schemas.microsoft.com/office/drawing/2014/main" id="{F8244DFA-9A21-46FC-94AA-CBECD60AE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39" y="206401"/>
            <a:ext cx="6780247" cy="6445197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2AD39C7-4618-4D13-A3DC-F3FB60D8695E}"/>
              </a:ext>
            </a:extLst>
          </p:cNvPr>
          <p:cNvSpPr/>
          <p:nvPr/>
        </p:nvSpPr>
        <p:spPr>
          <a:xfrm>
            <a:off x="5254149" y="3156020"/>
            <a:ext cx="21275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تحدي أنماط الضرب</a:t>
            </a:r>
          </a:p>
          <a:p>
            <a:pPr algn="ctr"/>
            <a:r>
              <a:rPr lang="ar-S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انقر هنا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06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8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362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93;p48">
            <a:extLst>
              <a:ext uri="{FF2B5EF4-FFF2-40B4-BE49-F238E27FC236}">
                <a16:creationId xmlns:a16="http://schemas.microsoft.com/office/drawing/2014/main" id="{880BC092-ED9D-405C-8C4D-753DDE5F660A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7264723" y="2656121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7776662" y="2986996"/>
            <a:ext cx="17187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5" name="Google Shape;493;p48">
            <a:extLst>
              <a:ext uri="{FF2B5EF4-FFF2-40B4-BE49-F238E27FC236}">
                <a16:creationId xmlns:a16="http://schemas.microsoft.com/office/drawing/2014/main" id="{91A6FD15-7771-4B35-9D48-BB7D7F671A9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7417123" y="4359860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DE1F015-2DB5-4B59-A34F-8259D04D5BF7}"/>
              </a:ext>
            </a:extLst>
          </p:cNvPr>
          <p:cNvSpPr/>
          <p:nvPr/>
        </p:nvSpPr>
        <p:spPr>
          <a:xfrm>
            <a:off x="8296813" y="4690734"/>
            <a:ext cx="11833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المفردات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CA49886-C36F-41C9-A3DC-153F2EAFD565}"/>
              </a:ext>
            </a:extLst>
          </p:cNvPr>
          <p:cNvSpPr/>
          <p:nvPr/>
        </p:nvSpPr>
        <p:spPr>
          <a:xfrm>
            <a:off x="10558747" y="814922"/>
            <a:ext cx="11608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الضرب الذهني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96" y="2148070"/>
            <a:ext cx="3347827" cy="52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9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EB411-6E5C-42A4-87E4-10AE339F0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8"/>
          <a:stretch/>
        </p:blipFill>
        <p:spPr>
          <a:xfrm>
            <a:off x="1921314" y="0"/>
            <a:ext cx="8934255" cy="3798889"/>
          </a:xfrm>
          <a:prstGeom prst="rect">
            <a:avLst/>
          </a:prstGeom>
          <a:noFill/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E9A57F1-7E5F-47C0-BEA4-EDDDA6908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373" y="3798889"/>
            <a:ext cx="5256628" cy="255364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32687E0-A99D-4935-88D4-3282A44B1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17" y="3778384"/>
            <a:ext cx="5458503" cy="28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6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64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534" name="Google Shape;2534;p64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2"/>
          <a:stretch/>
        </p:blipFill>
        <p:spPr>
          <a:xfrm>
            <a:off x="1447800" y="0"/>
            <a:ext cx="9040550" cy="3952784"/>
          </a:xfrm>
          <a:prstGeom prst="rect">
            <a:avLst/>
          </a:prstGeom>
        </p:spPr>
      </p:pic>
      <p:sp>
        <p:nvSpPr>
          <p:cNvPr id="5" name="شكل بيضاوي 4">
            <a:hlinkClick r:id="rId4"/>
            <a:extLst>
              <a:ext uri="{FF2B5EF4-FFF2-40B4-BE49-F238E27FC236}">
                <a16:creationId xmlns:a16="http://schemas.microsoft.com/office/drawing/2014/main" id="{EB04312B-8638-4B83-AE8E-91858CF35455}"/>
              </a:ext>
            </a:extLst>
          </p:cNvPr>
          <p:cNvSpPr/>
          <p:nvPr/>
        </p:nvSpPr>
        <p:spPr>
          <a:xfrm>
            <a:off x="450166" y="5261317"/>
            <a:ext cx="731520" cy="7084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hlinkClick r:id="rId4"/>
            <a:extLst>
              <a:ext uri="{FF2B5EF4-FFF2-40B4-BE49-F238E27FC236}">
                <a16:creationId xmlns:a16="http://schemas.microsoft.com/office/drawing/2014/main" id="{1A8CC4E0-22C0-465C-A5C5-7A94F91BA98A}"/>
              </a:ext>
            </a:extLst>
          </p:cNvPr>
          <p:cNvSpPr/>
          <p:nvPr/>
        </p:nvSpPr>
        <p:spPr>
          <a:xfrm>
            <a:off x="450166" y="5969748"/>
            <a:ext cx="731520" cy="70843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B5EEB99-143D-4B30-9CB0-91D9FB793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839" y="3952784"/>
            <a:ext cx="5893793" cy="288173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89BB7A0-3632-43C6-BEF8-2A049153C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34" y="4193246"/>
            <a:ext cx="5358366" cy="26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2716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2088</TotalTime>
  <Words>201</Words>
  <Application>Microsoft Office PowerPoint</Application>
  <PresentationFormat>شاشة عريضة</PresentationFormat>
  <Paragraphs>76</Paragraphs>
  <Slides>12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Coming Soon</vt:lpstr>
      <vt:lpstr>Didact Gothic</vt:lpstr>
      <vt:lpstr>Fanan</vt:lpstr>
      <vt:lpstr>Rozha One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لايوجد واجب مراجعة جدول الضرب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33</cp:revision>
  <dcterms:created xsi:type="dcterms:W3CDTF">2021-09-10T20:18:08Z</dcterms:created>
  <dcterms:modified xsi:type="dcterms:W3CDTF">2021-10-12T14:58:49Z</dcterms:modified>
</cp:coreProperties>
</file>