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3683" r:id="rId2"/>
  </p:sldMasterIdLst>
  <p:notesMasterIdLst>
    <p:notesMasterId r:id="rId26"/>
  </p:notesMasterIdLst>
  <p:sldIdLst>
    <p:sldId id="353" r:id="rId3"/>
    <p:sldId id="306" r:id="rId4"/>
    <p:sldId id="275" r:id="rId5"/>
    <p:sldId id="337" r:id="rId6"/>
    <p:sldId id="354" r:id="rId7"/>
    <p:sldId id="330" r:id="rId8"/>
    <p:sldId id="331" r:id="rId9"/>
    <p:sldId id="355" r:id="rId10"/>
    <p:sldId id="333" r:id="rId11"/>
    <p:sldId id="335" r:id="rId12"/>
    <p:sldId id="336" r:id="rId13"/>
    <p:sldId id="356" r:id="rId14"/>
    <p:sldId id="357" r:id="rId15"/>
    <p:sldId id="358" r:id="rId16"/>
    <p:sldId id="360" r:id="rId17"/>
    <p:sldId id="362" r:id="rId18"/>
    <p:sldId id="359" r:id="rId19"/>
    <p:sldId id="322" r:id="rId20"/>
    <p:sldId id="326" r:id="rId21"/>
    <p:sldId id="323" r:id="rId22"/>
    <p:sldId id="321" r:id="rId23"/>
    <p:sldId id="361" r:id="rId24"/>
    <p:sldId id="259" r:id="rId25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E5FF"/>
    <a:srgbClr val="F8ECF5"/>
    <a:srgbClr val="F8EC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0" autoAdjust="0"/>
    <p:restoredTop sz="94660"/>
  </p:normalViewPr>
  <p:slideViewPr>
    <p:cSldViewPr snapToGrid="0">
      <p:cViewPr varScale="1">
        <p:scale>
          <a:sx n="52" d="100"/>
          <a:sy n="52" d="100"/>
        </p:scale>
        <p:origin x="130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هبوش أحمد" userId="41df27577c3b9912" providerId="LiveId" clId="{FC0E8E2C-BD8C-4E56-B5F1-F041F00239B4}"/>
    <pc:docChg chg="modSld">
      <pc:chgData name="هبوش أحمد" userId="41df27577c3b9912" providerId="LiveId" clId="{FC0E8E2C-BD8C-4E56-B5F1-F041F00239B4}" dt="2021-09-05T12:54:49.747" v="0" actId="20577"/>
      <pc:docMkLst>
        <pc:docMk/>
      </pc:docMkLst>
      <pc:sldChg chg="modSp mod">
        <pc:chgData name="هبوش أحمد" userId="41df27577c3b9912" providerId="LiveId" clId="{FC0E8E2C-BD8C-4E56-B5F1-F041F00239B4}" dt="2021-09-05T12:54:49.747" v="0" actId="20577"/>
        <pc:sldMkLst>
          <pc:docMk/>
          <pc:sldMk cId="1379237872" sldId="321"/>
        </pc:sldMkLst>
        <pc:spChg chg="mod">
          <ac:chgData name="هبوش أحمد" userId="41df27577c3b9912" providerId="LiveId" clId="{FC0E8E2C-BD8C-4E56-B5F1-F041F00239B4}" dt="2021-09-05T12:54:49.747" v="0" actId="20577"/>
          <ac:spMkLst>
            <pc:docMk/>
            <pc:sldMk cId="1379237872" sldId="321"/>
            <ac:spMk id="19" creationId="{C93F52E6-2B8C-4C68-AE9F-4D8993024F1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292CA6EC-DDE5-4772-84D0-6AC904AC0401}" type="datetimeFigureOut">
              <a:rPr lang="ar-SA" smtClean="0"/>
              <a:t>12/02/43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CB326734-A8C1-4CFE-9060-FAA421AE5C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976184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853034354b_0_247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" name="Google Shape;487;g853034354b_0_247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65929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08116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853034354b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853034354b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8" name="Google Shape;1838;g93f406efa9_0_9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9" name="Google Shape;1839;g93f406efa9_0_9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8" name="Google Shape;1838;g93f406efa9_0_9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9" name="Google Shape;1839;g93f406efa9_0_9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1019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8" name="Google Shape;1838;g93f406efa9_0_9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9" name="Google Shape;1839;g93f406efa9_0_9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94735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8" name="Google Shape;1838;g93f406efa9_0_9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9" name="Google Shape;1839;g93f406efa9_0_9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01186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96924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59497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853034354b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853034354b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65887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6293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DA36FDF-E0A5-46C6-953F-891FEABD21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57AB5D2C-8AAB-4B2A-9BD8-5697684890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ED95A9A-5E3E-41B6-BDEA-6C76EB838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E1183-013F-49FD-80CE-8B4618C7E3F0}" type="datetimeFigureOut">
              <a:rPr lang="ar-SA" smtClean="0"/>
              <a:t>12/02/43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8AA9F5E-C36F-4239-B806-7C521D2C8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18D4428-5470-4837-B7C3-B463227FB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F49FD-97E6-40C1-8A53-F083933CA9D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50438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5104B39-338E-44E1-BB86-5BE6D8FC7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DE336BA6-1458-4C2F-B449-F3CE88397B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E35146A-8F52-46E6-B706-76BEA9D50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E1183-013F-49FD-80CE-8B4618C7E3F0}" type="datetimeFigureOut">
              <a:rPr lang="ar-SA" smtClean="0"/>
              <a:t>12/02/43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002385C-0A80-466E-91E4-2765874B1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5AD40BA-3A92-4DDE-993E-A13B51174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F49FD-97E6-40C1-8A53-F083933CA9D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04981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0781CDC4-9745-40F9-915C-AEE3F8FBBA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792AFB55-B65B-4FB9-A21B-76C579EA26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F9203A2-260B-4EDB-B887-A08E7E2C5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E1183-013F-49FD-80CE-8B4618C7E3F0}" type="datetimeFigureOut">
              <a:rPr lang="ar-SA" smtClean="0"/>
              <a:t>12/02/43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098BC3F-01F3-416F-9257-3E3C8D409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31E8CFB-0F65-400B-958E-B11EF4732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F49FD-97E6-40C1-8A53-F083933CA9D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337670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10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10"/>
          <p:cNvSpPr txBox="1">
            <a:spLocks noGrp="1"/>
          </p:cNvSpPr>
          <p:nvPr>
            <p:ph type="title"/>
          </p:nvPr>
        </p:nvSpPr>
        <p:spPr>
          <a:xfrm>
            <a:off x="1336433" y="948231"/>
            <a:ext cx="3205200" cy="18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57239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4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4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2449200" y="948233"/>
            <a:ext cx="7293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1864367" y="1665900"/>
            <a:ext cx="9284400" cy="378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8522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50"/>
              <a:buChar char="●"/>
              <a:defRPr sz="1267">
                <a:solidFill>
                  <a:schemeClr val="dk2"/>
                </a:solidFill>
              </a:defRPr>
            </a:lvl1pPr>
            <a:lvl2pPr marL="1219170" lvl="1" indent="-38522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950"/>
              <a:buChar char="○"/>
              <a:defRPr sz="1267">
                <a:solidFill>
                  <a:schemeClr val="dk2"/>
                </a:solidFill>
              </a:defRPr>
            </a:lvl2pPr>
            <a:lvl3pPr marL="1828754" lvl="2" indent="-38522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950"/>
              <a:buChar char="■"/>
              <a:defRPr sz="1267">
                <a:solidFill>
                  <a:schemeClr val="dk2"/>
                </a:solidFill>
              </a:defRPr>
            </a:lvl3pPr>
            <a:lvl4pPr marL="2438339" lvl="3" indent="-38522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950"/>
              <a:buChar char="●"/>
              <a:defRPr sz="1267">
                <a:solidFill>
                  <a:schemeClr val="dk2"/>
                </a:solidFill>
              </a:defRPr>
            </a:lvl4pPr>
            <a:lvl5pPr marL="3047924" lvl="4" indent="-38522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950"/>
              <a:buChar char="○"/>
              <a:defRPr sz="1267">
                <a:solidFill>
                  <a:schemeClr val="dk2"/>
                </a:solidFill>
              </a:defRPr>
            </a:lvl5pPr>
            <a:lvl6pPr marL="3657509" lvl="5" indent="-38522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950"/>
              <a:buChar char="■"/>
              <a:defRPr sz="1267">
                <a:solidFill>
                  <a:schemeClr val="dk2"/>
                </a:solidFill>
              </a:defRPr>
            </a:lvl6pPr>
            <a:lvl7pPr marL="4267093" lvl="6" indent="-38522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950"/>
              <a:buChar char="●"/>
              <a:defRPr sz="1267">
                <a:solidFill>
                  <a:schemeClr val="dk2"/>
                </a:solidFill>
              </a:defRPr>
            </a:lvl7pPr>
            <a:lvl8pPr marL="4876678" lvl="7" indent="-38522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950"/>
              <a:buChar char="○"/>
              <a:defRPr sz="1267">
                <a:solidFill>
                  <a:schemeClr val="dk2"/>
                </a:solidFill>
              </a:defRPr>
            </a:lvl8pPr>
            <a:lvl9pPr marL="5486263" lvl="8" indent="-385224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950"/>
              <a:buChar char="■"/>
              <a:defRPr sz="1267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67452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98868" y="596933"/>
            <a:ext cx="7194267" cy="566413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3564000" y="3401200"/>
            <a:ext cx="5064000" cy="10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3916988" y="4409800"/>
            <a:ext cx="4358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5037600" y="1871733"/>
            <a:ext cx="2116800" cy="13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64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6922970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8">
    <p:spTree>
      <p:nvGrpSpPr>
        <p:cNvPr id="1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0" name="Google Shape;1070;p23"/>
          <p:cNvGrpSpPr/>
          <p:nvPr/>
        </p:nvGrpSpPr>
        <p:grpSpPr>
          <a:xfrm rot="5889475">
            <a:off x="2497601" y="-1257927"/>
            <a:ext cx="6994816" cy="9590361"/>
            <a:chOff x="229105" y="1914751"/>
            <a:chExt cx="4500802" cy="5590116"/>
          </a:xfrm>
        </p:grpSpPr>
        <p:sp>
          <p:nvSpPr>
            <p:cNvPr id="1071" name="Google Shape;1071;p23"/>
            <p:cNvSpPr/>
            <p:nvPr/>
          </p:nvSpPr>
          <p:spPr>
            <a:xfrm>
              <a:off x="375183" y="2852861"/>
              <a:ext cx="125133" cy="126621"/>
            </a:xfrm>
            <a:custGeom>
              <a:avLst/>
              <a:gdLst/>
              <a:ahLst/>
              <a:cxnLst/>
              <a:rect l="l" t="t" r="r" b="b"/>
              <a:pathLst>
                <a:path w="1105" h="1096" extrusionOk="0">
                  <a:moveTo>
                    <a:pt x="567" y="1"/>
                  </a:moveTo>
                  <a:cubicBezTo>
                    <a:pt x="430" y="1"/>
                    <a:pt x="293" y="50"/>
                    <a:pt x="195" y="147"/>
                  </a:cubicBezTo>
                  <a:lnTo>
                    <a:pt x="156" y="196"/>
                  </a:lnTo>
                  <a:cubicBezTo>
                    <a:pt x="59" y="294"/>
                    <a:pt x="0" y="431"/>
                    <a:pt x="0" y="587"/>
                  </a:cubicBezTo>
                  <a:cubicBezTo>
                    <a:pt x="10" y="724"/>
                    <a:pt x="59" y="851"/>
                    <a:pt x="166" y="939"/>
                  </a:cubicBezTo>
                  <a:cubicBezTo>
                    <a:pt x="264" y="1036"/>
                    <a:pt x="401" y="1095"/>
                    <a:pt x="537" y="1095"/>
                  </a:cubicBezTo>
                  <a:cubicBezTo>
                    <a:pt x="674" y="1095"/>
                    <a:pt x="811" y="1036"/>
                    <a:pt x="899" y="939"/>
                  </a:cubicBezTo>
                  <a:lnTo>
                    <a:pt x="948" y="900"/>
                  </a:lnTo>
                  <a:cubicBezTo>
                    <a:pt x="1046" y="792"/>
                    <a:pt x="1104" y="655"/>
                    <a:pt x="1094" y="509"/>
                  </a:cubicBezTo>
                  <a:cubicBezTo>
                    <a:pt x="1094" y="362"/>
                    <a:pt x="1036" y="235"/>
                    <a:pt x="938" y="147"/>
                  </a:cubicBezTo>
                  <a:cubicBezTo>
                    <a:pt x="840" y="50"/>
                    <a:pt x="704" y="1"/>
                    <a:pt x="567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2" name="Google Shape;1072;p23"/>
            <p:cNvSpPr/>
            <p:nvPr/>
          </p:nvSpPr>
          <p:spPr>
            <a:xfrm>
              <a:off x="358536" y="2834838"/>
              <a:ext cx="158313" cy="161511"/>
            </a:xfrm>
            <a:custGeom>
              <a:avLst/>
              <a:gdLst/>
              <a:ahLst/>
              <a:cxnLst/>
              <a:rect l="l" t="t" r="r" b="b"/>
              <a:pathLst>
                <a:path w="1398" h="1398" extrusionOk="0">
                  <a:moveTo>
                    <a:pt x="714" y="303"/>
                  </a:moveTo>
                  <a:cubicBezTo>
                    <a:pt x="811" y="303"/>
                    <a:pt x="909" y="342"/>
                    <a:pt x="987" y="411"/>
                  </a:cubicBezTo>
                  <a:cubicBezTo>
                    <a:pt x="1134" y="548"/>
                    <a:pt x="1124" y="811"/>
                    <a:pt x="987" y="948"/>
                  </a:cubicBezTo>
                  <a:lnTo>
                    <a:pt x="948" y="987"/>
                  </a:lnTo>
                  <a:cubicBezTo>
                    <a:pt x="870" y="1065"/>
                    <a:pt x="772" y="1095"/>
                    <a:pt x="684" y="1095"/>
                  </a:cubicBezTo>
                  <a:cubicBezTo>
                    <a:pt x="587" y="1095"/>
                    <a:pt x="489" y="1056"/>
                    <a:pt x="411" y="987"/>
                  </a:cubicBezTo>
                  <a:cubicBezTo>
                    <a:pt x="264" y="850"/>
                    <a:pt x="274" y="596"/>
                    <a:pt x="411" y="460"/>
                  </a:cubicBezTo>
                  <a:lnTo>
                    <a:pt x="450" y="411"/>
                  </a:lnTo>
                  <a:cubicBezTo>
                    <a:pt x="528" y="342"/>
                    <a:pt x="616" y="303"/>
                    <a:pt x="714" y="303"/>
                  </a:cubicBezTo>
                  <a:close/>
                  <a:moveTo>
                    <a:pt x="714" y="0"/>
                  </a:moveTo>
                  <a:cubicBezTo>
                    <a:pt x="538" y="0"/>
                    <a:pt x="362" y="69"/>
                    <a:pt x="235" y="196"/>
                  </a:cubicBezTo>
                  <a:lnTo>
                    <a:pt x="196" y="245"/>
                  </a:lnTo>
                  <a:cubicBezTo>
                    <a:pt x="69" y="372"/>
                    <a:pt x="0" y="557"/>
                    <a:pt x="0" y="743"/>
                  </a:cubicBezTo>
                  <a:cubicBezTo>
                    <a:pt x="0" y="929"/>
                    <a:pt x="79" y="1095"/>
                    <a:pt x="206" y="1212"/>
                  </a:cubicBezTo>
                  <a:cubicBezTo>
                    <a:pt x="342" y="1329"/>
                    <a:pt x="509" y="1398"/>
                    <a:pt x="684" y="1398"/>
                  </a:cubicBezTo>
                  <a:cubicBezTo>
                    <a:pt x="860" y="1398"/>
                    <a:pt x="1036" y="1329"/>
                    <a:pt x="1153" y="1202"/>
                  </a:cubicBezTo>
                  <a:lnTo>
                    <a:pt x="1163" y="1192"/>
                  </a:lnTo>
                  <a:lnTo>
                    <a:pt x="1202" y="1163"/>
                  </a:lnTo>
                  <a:cubicBezTo>
                    <a:pt x="1329" y="1036"/>
                    <a:pt x="1398" y="850"/>
                    <a:pt x="1398" y="655"/>
                  </a:cubicBezTo>
                  <a:cubicBezTo>
                    <a:pt x="1398" y="479"/>
                    <a:pt x="1320" y="313"/>
                    <a:pt x="1193" y="186"/>
                  </a:cubicBezTo>
                  <a:cubicBezTo>
                    <a:pt x="1056" y="69"/>
                    <a:pt x="890" y="0"/>
                    <a:pt x="714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3" name="Google Shape;1073;p23"/>
            <p:cNvSpPr/>
            <p:nvPr/>
          </p:nvSpPr>
          <p:spPr>
            <a:xfrm>
              <a:off x="403946" y="3256986"/>
              <a:ext cx="119584" cy="127661"/>
            </a:xfrm>
            <a:custGeom>
              <a:avLst/>
              <a:gdLst/>
              <a:ahLst/>
              <a:cxnLst/>
              <a:rect l="l" t="t" r="r" b="b"/>
              <a:pathLst>
                <a:path w="1056" h="1105" extrusionOk="0">
                  <a:moveTo>
                    <a:pt x="518" y="1"/>
                  </a:moveTo>
                  <a:cubicBezTo>
                    <a:pt x="225" y="11"/>
                    <a:pt x="0" y="245"/>
                    <a:pt x="0" y="528"/>
                  </a:cubicBezTo>
                  <a:lnTo>
                    <a:pt x="0" y="568"/>
                  </a:lnTo>
                  <a:cubicBezTo>
                    <a:pt x="0" y="851"/>
                    <a:pt x="244" y="1105"/>
                    <a:pt x="518" y="1105"/>
                  </a:cubicBezTo>
                  <a:lnTo>
                    <a:pt x="538" y="1105"/>
                  </a:lnTo>
                  <a:cubicBezTo>
                    <a:pt x="831" y="1085"/>
                    <a:pt x="1055" y="861"/>
                    <a:pt x="1055" y="577"/>
                  </a:cubicBezTo>
                  <a:lnTo>
                    <a:pt x="1055" y="528"/>
                  </a:lnTo>
                  <a:cubicBezTo>
                    <a:pt x="1055" y="245"/>
                    <a:pt x="811" y="1"/>
                    <a:pt x="538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4" name="Google Shape;1074;p23"/>
            <p:cNvSpPr/>
            <p:nvPr/>
          </p:nvSpPr>
          <p:spPr>
            <a:xfrm>
              <a:off x="371785" y="2212824"/>
              <a:ext cx="155029" cy="162666"/>
            </a:xfrm>
            <a:custGeom>
              <a:avLst/>
              <a:gdLst/>
              <a:ahLst/>
              <a:cxnLst/>
              <a:rect l="l" t="t" r="r" b="b"/>
              <a:pathLst>
                <a:path w="1369" h="1408" extrusionOk="0">
                  <a:moveTo>
                    <a:pt x="704" y="303"/>
                  </a:moveTo>
                  <a:cubicBezTo>
                    <a:pt x="900" y="303"/>
                    <a:pt x="1066" y="489"/>
                    <a:pt x="1066" y="684"/>
                  </a:cubicBezTo>
                  <a:lnTo>
                    <a:pt x="1066" y="724"/>
                  </a:lnTo>
                  <a:cubicBezTo>
                    <a:pt x="1066" y="929"/>
                    <a:pt x="890" y="1085"/>
                    <a:pt x="685" y="1095"/>
                  </a:cubicBezTo>
                  <a:lnTo>
                    <a:pt x="675" y="1095"/>
                  </a:lnTo>
                  <a:cubicBezTo>
                    <a:pt x="480" y="1095"/>
                    <a:pt x="313" y="909"/>
                    <a:pt x="313" y="724"/>
                  </a:cubicBezTo>
                  <a:lnTo>
                    <a:pt x="313" y="684"/>
                  </a:lnTo>
                  <a:cubicBezTo>
                    <a:pt x="313" y="469"/>
                    <a:pt x="480" y="313"/>
                    <a:pt x="685" y="303"/>
                  </a:cubicBezTo>
                  <a:close/>
                  <a:moveTo>
                    <a:pt x="675" y="0"/>
                  </a:moveTo>
                  <a:cubicBezTo>
                    <a:pt x="294" y="20"/>
                    <a:pt x="1" y="313"/>
                    <a:pt x="1" y="684"/>
                  </a:cubicBezTo>
                  <a:lnTo>
                    <a:pt x="1" y="724"/>
                  </a:lnTo>
                  <a:cubicBezTo>
                    <a:pt x="1" y="1095"/>
                    <a:pt x="313" y="1408"/>
                    <a:pt x="675" y="1408"/>
                  </a:cubicBezTo>
                  <a:lnTo>
                    <a:pt x="704" y="1408"/>
                  </a:lnTo>
                  <a:cubicBezTo>
                    <a:pt x="1076" y="1388"/>
                    <a:pt x="1369" y="1085"/>
                    <a:pt x="1369" y="724"/>
                  </a:cubicBezTo>
                  <a:lnTo>
                    <a:pt x="1369" y="684"/>
                  </a:lnTo>
                  <a:cubicBezTo>
                    <a:pt x="1369" y="313"/>
                    <a:pt x="1066" y="0"/>
                    <a:pt x="7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5" name="Google Shape;1075;p23"/>
            <p:cNvSpPr/>
            <p:nvPr/>
          </p:nvSpPr>
          <p:spPr>
            <a:xfrm>
              <a:off x="414931" y="2562765"/>
              <a:ext cx="116300" cy="122000"/>
            </a:xfrm>
            <a:custGeom>
              <a:avLst/>
              <a:gdLst/>
              <a:ahLst/>
              <a:cxnLst/>
              <a:rect l="l" t="t" r="r" b="b"/>
              <a:pathLst>
                <a:path w="1027" h="1056" extrusionOk="0">
                  <a:moveTo>
                    <a:pt x="519" y="1"/>
                  </a:moveTo>
                  <a:cubicBezTo>
                    <a:pt x="177" y="1"/>
                    <a:pt x="1" y="264"/>
                    <a:pt x="1" y="528"/>
                  </a:cubicBezTo>
                  <a:cubicBezTo>
                    <a:pt x="1" y="665"/>
                    <a:pt x="40" y="792"/>
                    <a:pt x="128" y="890"/>
                  </a:cubicBezTo>
                  <a:cubicBezTo>
                    <a:pt x="226" y="997"/>
                    <a:pt x="362" y="1056"/>
                    <a:pt x="519" y="1056"/>
                  </a:cubicBezTo>
                  <a:cubicBezTo>
                    <a:pt x="851" y="1056"/>
                    <a:pt x="1027" y="792"/>
                    <a:pt x="1027" y="528"/>
                  </a:cubicBezTo>
                  <a:cubicBezTo>
                    <a:pt x="1027" y="391"/>
                    <a:pt x="988" y="264"/>
                    <a:pt x="900" y="176"/>
                  </a:cubicBezTo>
                  <a:cubicBezTo>
                    <a:pt x="812" y="59"/>
                    <a:pt x="665" y="1"/>
                    <a:pt x="519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6" name="Google Shape;1076;p23"/>
            <p:cNvSpPr/>
            <p:nvPr/>
          </p:nvSpPr>
          <p:spPr>
            <a:xfrm>
              <a:off x="397265" y="2545782"/>
              <a:ext cx="151745" cy="157121"/>
            </a:xfrm>
            <a:custGeom>
              <a:avLst/>
              <a:gdLst/>
              <a:ahLst/>
              <a:cxnLst/>
              <a:rect l="l" t="t" r="r" b="b"/>
              <a:pathLst>
                <a:path w="1340" h="1360" extrusionOk="0">
                  <a:moveTo>
                    <a:pt x="675" y="304"/>
                  </a:moveTo>
                  <a:cubicBezTo>
                    <a:pt x="1153" y="304"/>
                    <a:pt x="1153" y="1056"/>
                    <a:pt x="675" y="1056"/>
                  </a:cubicBezTo>
                  <a:cubicBezTo>
                    <a:pt x="186" y="1056"/>
                    <a:pt x="186" y="304"/>
                    <a:pt x="675" y="304"/>
                  </a:cubicBezTo>
                  <a:close/>
                  <a:moveTo>
                    <a:pt x="675" y="1"/>
                  </a:moveTo>
                  <a:cubicBezTo>
                    <a:pt x="294" y="1"/>
                    <a:pt x="0" y="294"/>
                    <a:pt x="0" y="675"/>
                  </a:cubicBezTo>
                  <a:cubicBezTo>
                    <a:pt x="0" y="851"/>
                    <a:pt x="59" y="1017"/>
                    <a:pt x="167" y="1134"/>
                  </a:cubicBezTo>
                  <a:cubicBezTo>
                    <a:pt x="294" y="1281"/>
                    <a:pt x="469" y="1359"/>
                    <a:pt x="675" y="1359"/>
                  </a:cubicBezTo>
                  <a:cubicBezTo>
                    <a:pt x="870" y="1359"/>
                    <a:pt x="1046" y="1281"/>
                    <a:pt x="1173" y="1134"/>
                  </a:cubicBezTo>
                  <a:cubicBezTo>
                    <a:pt x="1281" y="1017"/>
                    <a:pt x="1339" y="851"/>
                    <a:pt x="1339" y="675"/>
                  </a:cubicBezTo>
                  <a:cubicBezTo>
                    <a:pt x="1339" y="294"/>
                    <a:pt x="1046" y="1"/>
                    <a:pt x="675" y="1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7" name="Google Shape;1077;p23"/>
            <p:cNvSpPr/>
            <p:nvPr/>
          </p:nvSpPr>
          <p:spPr>
            <a:xfrm>
              <a:off x="229105" y="1914751"/>
              <a:ext cx="4500802" cy="5590116"/>
            </a:xfrm>
            <a:custGeom>
              <a:avLst/>
              <a:gdLst/>
              <a:ahLst/>
              <a:cxnLst/>
              <a:rect l="l" t="t" r="r" b="b"/>
              <a:pathLst>
                <a:path w="79929" h="48200" extrusionOk="0">
                  <a:moveTo>
                    <a:pt x="0" y="1"/>
                  </a:moveTo>
                  <a:lnTo>
                    <a:pt x="127" y="48173"/>
                  </a:lnTo>
                  <a:cubicBezTo>
                    <a:pt x="1587" y="48191"/>
                    <a:pt x="3887" y="48200"/>
                    <a:pt x="6793" y="48200"/>
                  </a:cubicBezTo>
                  <a:cubicBezTo>
                    <a:pt x="24827" y="48200"/>
                    <a:pt x="66211" y="47840"/>
                    <a:pt x="75190" y="46864"/>
                  </a:cubicBezTo>
                  <a:cubicBezTo>
                    <a:pt x="76812" y="46688"/>
                    <a:pt x="78209" y="46785"/>
                    <a:pt x="79089" y="45779"/>
                  </a:cubicBezTo>
                  <a:cubicBezTo>
                    <a:pt x="79929" y="44812"/>
                    <a:pt x="79558" y="40200"/>
                    <a:pt x="79567" y="38949"/>
                  </a:cubicBezTo>
                  <a:cubicBezTo>
                    <a:pt x="79636" y="27292"/>
                    <a:pt x="79265" y="14951"/>
                    <a:pt x="78453" y="3323"/>
                  </a:cubicBezTo>
                  <a:cubicBezTo>
                    <a:pt x="78395" y="2395"/>
                    <a:pt x="78258" y="1349"/>
                    <a:pt x="77457" y="802"/>
                  </a:cubicBezTo>
                  <a:cubicBezTo>
                    <a:pt x="76919" y="431"/>
                    <a:pt x="76206" y="401"/>
                    <a:pt x="75532" y="382"/>
                  </a:cubicBezTo>
                  <a:cubicBezTo>
                    <a:pt x="64891" y="118"/>
                    <a:pt x="10651" y="79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rgbClr val="4B4B4C"/>
              </a:solidFill>
              <a:prstDash val="solid"/>
              <a:miter lim="977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078" name="Google Shape;1078;p23"/>
          <p:cNvGrpSpPr/>
          <p:nvPr/>
        </p:nvGrpSpPr>
        <p:grpSpPr>
          <a:xfrm>
            <a:off x="9818252" y="184569"/>
            <a:ext cx="2608025" cy="1924936"/>
            <a:chOff x="7211282" y="106518"/>
            <a:chExt cx="2205705" cy="1627990"/>
          </a:xfrm>
        </p:grpSpPr>
        <p:sp>
          <p:nvSpPr>
            <p:cNvPr id="1079" name="Google Shape;1079;p23"/>
            <p:cNvSpPr/>
            <p:nvPr/>
          </p:nvSpPr>
          <p:spPr>
            <a:xfrm>
              <a:off x="7327543" y="160139"/>
              <a:ext cx="2078847" cy="1564726"/>
            </a:xfrm>
            <a:custGeom>
              <a:avLst/>
              <a:gdLst/>
              <a:ahLst/>
              <a:cxnLst/>
              <a:rect l="l" t="t" r="r" b="b"/>
              <a:pathLst>
                <a:path w="19615" h="14764" extrusionOk="0">
                  <a:moveTo>
                    <a:pt x="11631" y="1"/>
                  </a:moveTo>
                  <a:cubicBezTo>
                    <a:pt x="10854" y="1"/>
                    <a:pt x="7004" y="157"/>
                    <a:pt x="6126" y="284"/>
                  </a:cubicBezTo>
                  <a:cubicBezTo>
                    <a:pt x="5212" y="415"/>
                    <a:pt x="337" y="415"/>
                    <a:pt x="210" y="429"/>
                  </a:cubicBezTo>
                  <a:cubicBezTo>
                    <a:pt x="210" y="429"/>
                    <a:pt x="14" y="12935"/>
                    <a:pt x="5" y="13653"/>
                  </a:cubicBezTo>
                  <a:cubicBezTo>
                    <a:pt x="1" y="13987"/>
                    <a:pt x="150" y="14077"/>
                    <a:pt x="311" y="14077"/>
                  </a:cubicBezTo>
                  <a:cubicBezTo>
                    <a:pt x="496" y="14077"/>
                    <a:pt x="696" y="13958"/>
                    <a:pt x="696" y="13958"/>
                  </a:cubicBezTo>
                  <a:lnTo>
                    <a:pt x="696" y="13958"/>
                  </a:lnTo>
                  <a:lnTo>
                    <a:pt x="446" y="14759"/>
                  </a:lnTo>
                  <a:cubicBezTo>
                    <a:pt x="446" y="14759"/>
                    <a:pt x="857" y="14763"/>
                    <a:pt x="1419" y="14763"/>
                  </a:cubicBezTo>
                  <a:cubicBezTo>
                    <a:pt x="2543" y="14763"/>
                    <a:pt x="4275" y="14745"/>
                    <a:pt x="4548" y="14636"/>
                  </a:cubicBezTo>
                  <a:cubicBezTo>
                    <a:pt x="4957" y="14472"/>
                    <a:pt x="10415" y="14599"/>
                    <a:pt x="11429" y="14463"/>
                  </a:cubicBezTo>
                  <a:cubicBezTo>
                    <a:pt x="12438" y="14322"/>
                    <a:pt x="19614" y="14322"/>
                    <a:pt x="19614" y="14322"/>
                  </a:cubicBezTo>
                  <a:lnTo>
                    <a:pt x="19537" y="13572"/>
                  </a:lnTo>
                  <a:cubicBezTo>
                    <a:pt x="19537" y="13572"/>
                    <a:pt x="19483" y="10743"/>
                    <a:pt x="19455" y="9956"/>
                  </a:cubicBezTo>
                  <a:cubicBezTo>
                    <a:pt x="19428" y="9165"/>
                    <a:pt x="19173" y="697"/>
                    <a:pt x="19173" y="697"/>
                  </a:cubicBezTo>
                  <a:lnTo>
                    <a:pt x="18523" y="538"/>
                  </a:lnTo>
                  <a:lnTo>
                    <a:pt x="18418" y="247"/>
                  </a:lnTo>
                  <a:cubicBezTo>
                    <a:pt x="18418" y="247"/>
                    <a:pt x="16477" y="97"/>
                    <a:pt x="16145" y="74"/>
                  </a:cubicBezTo>
                  <a:cubicBezTo>
                    <a:pt x="15817" y="56"/>
                    <a:pt x="12247" y="11"/>
                    <a:pt x="11711" y="2"/>
                  </a:cubicBezTo>
                  <a:cubicBezTo>
                    <a:pt x="11690" y="1"/>
                    <a:pt x="11663" y="1"/>
                    <a:pt x="116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80" name="Google Shape;1080;p23"/>
            <p:cNvSpPr/>
            <p:nvPr/>
          </p:nvSpPr>
          <p:spPr>
            <a:xfrm>
              <a:off x="7307300" y="149646"/>
              <a:ext cx="2018119" cy="1514914"/>
            </a:xfrm>
            <a:custGeom>
              <a:avLst/>
              <a:gdLst/>
              <a:ahLst/>
              <a:cxnLst/>
              <a:rect l="l" t="t" r="r" b="b"/>
              <a:pathLst>
                <a:path w="19042" h="14294" extrusionOk="0">
                  <a:moveTo>
                    <a:pt x="11449" y="199"/>
                  </a:moveTo>
                  <a:cubicBezTo>
                    <a:pt x="11956" y="199"/>
                    <a:pt x="12463" y="208"/>
                    <a:pt x="12970" y="228"/>
                  </a:cubicBezTo>
                  <a:cubicBezTo>
                    <a:pt x="13669" y="257"/>
                    <a:pt x="14362" y="266"/>
                    <a:pt x="15058" y="266"/>
                  </a:cubicBezTo>
                  <a:cubicBezTo>
                    <a:pt x="15232" y="266"/>
                    <a:pt x="15406" y="265"/>
                    <a:pt x="15581" y="264"/>
                  </a:cubicBezTo>
                  <a:cubicBezTo>
                    <a:pt x="15618" y="264"/>
                    <a:pt x="15656" y="264"/>
                    <a:pt x="15693" y="264"/>
                  </a:cubicBezTo>
                  <a:cubicBezTo>
                    <a:pt x="16091" y="264"/>
                    <a:pt x="16487" y="285"/>
                    <a:pt x="16886" y="314"/>
                  </a:cubicBezTo>
                  <a:cubicBezTo>
                    <a:pt x="17131" y="333"/>
                    <a:pt x="17377" y="355"/>
                    <a:pt x="17618" y="378"/>
                  </a:cubicBezTo>
                  <a:cubicBezTo>
                    <a:pt x="17741" y="387"/>
                    <a:pt x="17864" y="396"/>
                    <a:pt x="17986" y="405"/>
                  </a:cubicBezTo>
                  <a:cubicBezTo>
                    <a:pt x="18004" y="407"/>
                    <a:pt x="18027" y="407"/>
                    <a:pt x="18052" y="407"/>
                  </a:cubicBezTo>
                  <a:cubicBezTo>
                    <a:pt x="18096" y="407"/>
                    <a:pt x="18149" y="406"/>
                    <a:pt x="18203" y="406"/>
                  </a:cubicBezTo>
                  <a:cubicBezTo>
                    <a:pt x="18298" y="406"/>
                    <a:pt x="18395" y="411"/>
                    <a:pt x="18446" y="437"/>
                  </a:cubicBezTo>
                  <a:cubicBezTo>
                    <a:pt x="18614" y="528"/>
                    <a:pt x="18591" y="933"/>
                    <a:pt x="18591" y="1074"/>
                  </a:cubicBezTo>
                  <a:cubicBezTo>
                    <a:pt x="18596" y="1342"/>
                    <a:pt x="18596" y="1615"/>
                    <a:pt x="18600" y="1883"/>
                  </a:cubicBezTo>
                  <a:cubicBezTo>
                    <a:pt x="18609" y="2402"/>
                    <a:pt x="18619" y="2916"/>
                    <a:pt x="18628" y="3434"/>
                  </a:cubicBezTo>
                  <a:cubicBezTo>
                    <a:pt x="18646" y="4489"/>
                    <a:pt x="18673" y="5549"/>
                    <a:pt x="18700" y="6604"/>
                  </a:cubicBezTo>
                  <a:cubicBezTo>
                    <a:pt x="18763" y="8943"/>
                    <a:pt x="18831" y="11286"/>
                    <a:pt x="18850" y="13625"/>
                  </a:cubicBezTo>
                  <a:lnTo>
                    <a:pt x="18850" y="13625"/>
                  </a:lnTo>
                  <a:cubicBezTo>
                    <a:pt x="13998" y="13856"/>
                    <a:pt x="9141" y="13785"/>
                    <a:pt x="4289" y="13921"/>
                  </a:cubicBezTo>
                  <a:cubicBezTo>
                    <a:pt x="2938" y="13961"/>
                    <a:pt x="1592" y="14015"/>
                    <a:pt x="245" y="14096"/>
                  </a:cubicBezTo>
                  <a:lnTo>
                    <a:pt x="245" y="14096"/>
                  </a:lnTo>
                  <a:cubicBezTo>
                    <a:pt x="193" y="9602"/>
                    <a:pt x="255" y="5109"/>
                    <a:pt x="433" y="620"/>
                  </a:cubicBezTo>
                  <a:lnTo>
                    <a:pt x="433" y="620"/>
                  </a:lnTo>
                  <a:cubicBezTo>
                    <a:pt x="2571" y="549"/>
                    <a:pt x="4712" y="494"/>
                    <a:pt x="6845" y="369"/>
                  </a:cubicBezTo>
                  <a:cubicBezTo>
                    <a:pt x="8380" y="280"/>
                    <a:pt x="9913" y="199"/>
                    <a:pt x="11449" y="199"/>
                  </a:cubicBezTo>
                  <a:close/>
                  <a:moveTo>
                    <a:pt x="11175" y="0"/>
                  </a:moveTo>
                  <a:cubicBezTo>
                    <a:pt x="11147" y="0"/>
                    <a:pt x="11120" y="0"/>
                    <a:pt x="11092" y="1"/>
                  </a:cubicBezTo>
                  <a:cubicBezTo>
                    <a:pt x="10055" y="5"/>
                    <a:pt x="9018" y="46"/>
                    <a:pt x="7986" y="105"/>
                  </a:cubicBezTo>
                  <a:cubicBezTo>
                    <a:pt x="5435" y="255"/>
                    <a:pt x="2888" y="346"/>
                    <a:pt x="337" y="433"/>
                  </a:cubicBezTo>
                  <a:cubicBezTo>
                    <a:pt x="283" y="433"/>
                    <a:pt x="242" y="474"/>
                    <a:pt x="242" y="528"/>
                  </a:cubicBezTo>
                  <a:cubicBezTo>
                    <a:pt x="60" y="5071"/>
                    <a:pt x="1" y="9619"/>
                    <a:pt x="55" y="14166"/>
                  </a:cubicBezTo>
                  <a:cubicBezTo>
                    <a:pt x="55" y="14216"/>
                    <a:pt x="87" y="14246"/>
                    <a:pt x="125" y="14255"/>
                  </a:cubicBezTo>
                  <a:lnTo>
                    <a:pt x="125" y="14255"/>
                  </a:lnTo>
                  <a:cubicBezTo>
                    <a:pt x="140" y="14278"/>
                    <a:pt x="165" y="14294"/>
                    <a:pt x="201" y="14294"/>
                  </a:cubicBezTo>
                  <a:cubicBezTo>
                    <a:pt x="202" y="14294"/>
                    <a:pt x="204" y="14294"/>
                    <a:pt x="205" y="14294"/>
                  </a:cubicBezTo>
                  <a:cubicBezTo>
                    <a:pt x="5080" y="13993"/>
                    <a:pt x="9973" y="14053"/>
                    <a:pt x="14858" y="13948"/>
                  </a:cubicBezTo>
                  <a:cubicBezTo>
                    <a:pt x="16222" y="13921"/>
                    <a:pt x="17582" y="13880"/>
                    <a:pt x="18946" y="13812"/>
                  </a:cubicBezTo>
                  <a:cubicBezTo>
                    <a:pt x="18996" y="13812"/>
                    <a:pt x="19041" y="13771"/>
                    <a:pt x="19041" y="13716"/>
                  </a:cubicBezTo>
                  <a:cubicBezTo>
                    <a:pt x="19023" y="11524"/>
                    <a:pt x="18964" y="9328"/>
                    <a:pt x="18910" y="7136"/>
                  </a:cubicBezTo>
                  <a:cubicBezTo>
                    <a:pt x="18882" y="6044"/>
                    <a:pt x="18850" y="4948"/>
                    <a:pt x="18828" y="3852"/>
                  </a:cubicBezTo>
                  <a:cubicBezTo>
                    <a:pt x="18805" y="2806"/>
                    <a:pt x="18823" y="1751"/>
                    <a:pt x="18764" y="715"/>
                  </a:cubicBezTo>
                  <a:cubicBezTo>
                    <a:pt x="18750" y="396"/>
                    <a:pt x="18746" y="264"/>
                    <a:pt x="18396" y="242"/>
                  </a:cubicBezTo>
                  <a:cubicBezTo>
                    <a:pt x="17855" y="210"/>
                    <a:pt x="17318" y="155"/>
                    <a:pt x="16781" y="114"/>
                  </a:cubicBezTo>
                  <a:cubicBezTo>
                    <a:pt x="16405" y="87"/>
                    <a:pt x="16029" y="80"/>
                    <a:pt x="15652" y="80"/>
                  </a:cubicBezTo>
                  <a:cubicBezTo>
                    <a:pt x="15241" y="80"/>
                    <a:pt x="14829" y="88"/>
                    <a:pt x="14418" y="88"/>
                  </a:cubicBezTo>
                  <a:cubicBezTo>
                    <a:pt x="14332" y="88"/>
                    <a:pt x="14247" y="88"/>
                    <a:pt x="14162" y="87"/>
                  </a:cubicBezTo>
                  <a:cubicBezTo>
                    <a:pt x="13166" y="78"/>
                    <a:pt x="12171" y="0"/>
                    <a:pt x="11175" y="0"/>
                  </a:cubicBezTo>
                  <a:close/>
                </a:path>
              </a:pathLst>
            </a:custGeom>
            <a:solidFill>
              <a:srgbClr val="4C4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81" name="Google Shape;1081;p23"/>
            <p:cNvSpPr/>
            <p:nvPr/>
          </p:nvSpPr>
          <p:spPr>
            <a:xfrm>
              <a:off x="7363682" y="214613"/>
              <a:ext cx="2053305" cy="1519895"/>
            </a:xfrm>
            <a:custGeom>
              <a:avLst/>
              <a:gdLst/>
              <a:ahLst/>
              <a:cxnLst/>
              <a:rect l="l" t="t" r="r" b="b"/>
              <a:pathLst>
                <a:path w="19374" h="14341" extrusionOk="0">
                  <a:moveTo>
                    <a:pt x="18302" y="0"/>
                  </a:moveTo>
                  <a:cubicBezTo>
                    <a:pt x="18191" y="0"/>
                    <a:pt x="18151" y="171"/>
                    <a:pt x="18268" y="188"/>
                  </a:cubicBezTo>
                  <a:cubicBezTo>
                    <a:pt x="18424" y="216"/>
                    <a:pt x="18583" y="240"/>
                    <a:pt x="18739" y="264"/>
                  </a:cubicBezTo>
                  <a:lnTo>
                    <a:pt x="18739" y="264"/>
                  </a:lnTo>
                  <a:cubicBezTo>
                    <a:pt x="18853" y="4039"/>
                    <a:pt x="18992" y="7809"/>
                    <a:pt x="19073" y="11584"/>
                  </a:cubicBezTo>
                  <a:cubicBezTo>
                    <a:pt x="19087" y="12304"/>
                    <a:pt x="19083" y="13019"/>
                    <a:pt x="19168" y="13735"/>
                  </a:cubicBezTo>
                  <a:lnTo>
                    <a:pt x="19168" y="13735"/>
                  </a:lnTo>
                  <a:cubicBezTo>
                    <a:pt x="19145" y="13738"/>
                    <a:pt x="19121" y="13739"/>
                    <a:pt x="19097" y="13739"/>
                  </a:cubicBezTo>
                  <a:cubicBezTo>
                    <a:pt x="18986" y="13739"/>
                    <a:pt x="18867" y="13714"/>
                    <a:pt x="18769" y="13708"/>
                  </a:cubicBezTo>
                  <a:cubicBezTo>
                    <a:pt x="18496" y="13685"/>
                    <a:pt x="18214" y="13690"/>
                    <a:pt x="17941" y="13685"/>
                  </a:cubicBezTo>
                  <a:cubicBezTo>
                    <a:pt x="17537" y="13677"/>
                    <a:pt x="17134" y="13673"/>
                    <a:pt x="16730" y="13673"/>
                  </a:cubicBezTo>
                  <a:cubicBezTo>
                    <a:pt x="16497" y="13673"/>
                    <a:pt x="16264" y="13674"/>
                    <a:pt x="16031" y="13676"/>
                  </a:cubicBezTo>
                  <a:cubicBezTo>
                    <a:pt x="14735" y="13694"/>
                    <a:pt x="13448" y="13781"/>
                    <a:pt x="12156" y="13835"/>
                  </a:cubicBezTo>
                  <a:cubicBezTo>
                    <a:pt x="11734" y="13855"/>
                    <a:pt x="11310" y="13860"/>
                    <a:pt x="10887" y="13860"/>
                  </a:cubicBezTo>
                  <a:cubicBezTo>
                    <a:pt x="10290" y="13860"/>
                    <a:pt x="9693" y="13849"/>
                    <a:pt x="9096" y="13849"/>
                  </a:cubicBezTo>
                  <a:cubicBezTo>
                    <a:pt x="8828" y="13849"/>
                    <a:pt x="8559" y="13851"/>
                    <a:pt x="8291" y="13858"/>
                  </a:cubicBezTo>
                  <a:cubicBezTo>
                    <a:pt x="7009" y="13890"/>
                    <a:pt x="5731" y="13953"/>
                    <a:pt x="4453" y="14017"/>
                  </a:cubicBezTo>
                  <a:cubicBezTo>
                    <a:pt x="3040" y="14084"/>
                    <a:pt x="1627" y="14141"/>
                    <a:pt x="218" y="14149"/>
                  </a:cubicBezTo>
                  <a:lnTo>
                    <a:pt x="218" y="14149"/>
                  </a:lnTo>
                  <a:cubicBezTo>
                    <a:pt x="247" y="13982"/>
                    <a:pt x="276" y="13818"/>
                    <a:pt x="305" y="13653"/>
                  </a:cubicBezTo>
                  <a:cubicBezTo>
                    <a:pt x="319" y="13579"/>
                    <a:pt x="258" y="13530"/>
                    <a:pt x="202" y="13530"/>
                  </a:cubicBezTo>
                  <a:cubicBezTo>
                    <a:pt x="166" y="13530"/>
                    <a:pt x="132" y="13550"/>
                    <a:pt x="123" y="13599"/>
                  </a:cubicBezTo>
                  <a:cubicBezTo>
                    <a:pt x="87" y="13803"/>
                    <a:pt x="51" y="14013"/>
                    <a:pt x="10" y="14217"/>
                  </a:cubicBezTo>
                  <a:cubicBezTo>
                    <a:pt x="1" y="14276"/>
                    <a:pt x="37" y="14340"/>
                    <a:pt x="105" y="14340"/>
                  </a:cubicBezTo>
                  <a:cubicBezTo>
                    <a:pt x="2706" y="14335"/>
                    <a:pt x="5303" y="14135"/>
                    <a:pt x="7900" y="14058"/>
                  </a:cubicBezTo>
                  <a:cubicBezTo>
                    <a:pt x="8287" y="14047"/>
                    <a:pt x="8674" y="14044"/>
                    <a:pt x="9060" y="14044"/>
                  </a:cubicBezTo>
                  <a:cubicBezTo>
                    <a:pt x="9630" y="14044"/>
                    <a:pt x="10199" y="14051"/>
                    <a:pt x="10768" y="14051"/>
                  </a:cubicBezTo>
                  <a:cubicBezTo>
                    <a:pt x="11119" y="14051"/>
                    <a:pt x="11469" y="14048"/>
                    <a:pt x="11820" y="14040"/>
                  </a:cubicBezTo>
                  <a:cubicBezTo>
                    <a:pt x="13111" y="14008"/>
                    <a:pt x="14403" y="13894"/>
                    <a:pt x="15694" y="13876"/>
                  </a:cubicBezTo>
                  <a:cubicBezTo>
                    <a:pt x="16098" y="13869"/>
                    <a:pt x="16499" y="13865"/>
                    <a:pt x="16901" y="13865"/>
                  </a:cubicBezTo>
                  <a:cubicBezTo>
                    <a:pt x="17229" y="13865"/>
                    <a:pt x="17557" y="13868"/>
                    <a:pt x="17886" y="13872"/>
                  </a:cubicBezTo>
                  <a:cubicBezTo>
                    <a:pt x="18187" y="13876"/>
                    <a:pt x="18491" y="13872"/>
                    <a:pt x="18796" y="13899"/>
                  </a:cubicBezTo>
                  <a:cubicBezTo>
                    <a:pt x="18895" y="13908"/>
                    <a:pt x="19012" y="13930"/>
                    <a:pt x="19123" y="13930"/>
                  </a:cubicBezTo>
                  <a:cubicBezTo>
                    <a:pt x="19185" y="13930"/>
                    <a:pt x="19246" y="13923"/>
                    <a:pt x="19301" y="13903"/>
                  </a:cubicBezTo>
                  <a:cubicBezTo>
                    <a:pt x="19337" y="13890"/>
                    <a:pt x="19374" y="13853"/>
                    <a:pt x="19369" y="13808"/>
                  </a:cubicBezTo>
                  <a:cubicBezTo>
                    <a:pt x="19292" y="13199"/>
                    <a:pt x="19287" y="12594"/>
                    <a:pt x="19273" y="11980"/>
                  </a:cubicBezTo>
                  <a:cubicBezTo>
                    <a:pt x="19255" y="11038"/>
                    <a:pt x="19233" y="10097"/>
                    <a:pt x="19205" y="9156"/>
                  </a:cubicBezTo>
                  <a:cubicBezTo>
                    <a:pt x="19155" y="7259"/>
                    <a:pt x="19096" y="5363"/>
                    <a:pt x="19032" y="3467"/>
                  </a:cubicBezTo>
                  <a:cubicBezTo>
                    <a:pt x="18996" y="2371"/>
                    <a:pt x="18960" y="1275"/>
                    <a:pt x="18928" y="183"/>
                  </a:cubicBezTo>
                  <a:cubicBezTo>
                    <a:pt x="18928" y="142"/>
                    <a:pt x="18901" y="97"/>
                    <a:pt x="18860" y="92"/>
                  </a:cubicBezTo>
                  <a:cubicBezTo>
                    <a:pt x="18678" y="61"/>
                    <a:pt x="18496" y="33"/>
                    <a:pt x="18318" y="1"/>
                  </a:cubicBezTo>
                  <a:cubicBezTo>
                    <a:pt x="18313" y="1"/>
                    <a:pt x="18307" y="0"/>
                    <a:pt x="18302" y="0"/>
                  </a:cubicBezTo>
                  <a:close/>
                </a:path>
              </a:pathLst>
            </a:custGeom>
            <a:solidFill>
              <a:srgbClr val="4C4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82" name="Google Shape;1082;p23"/>
            <p:cNvSpPr/>
            <p:nvPr/>
          </p:nvSpPr>
          <p:spPr>
            <a:xfrm>
              <a:off x="8756496" y="356417"/>
              <a:ext cx="18971" cy="35928"/>
            </a:xfrm>
            <a:custGeom>
              <a:avLst/>
              <a:gdLst/>
              <a:ahLst/>
              <a:cxnLst/>
              <a:rect l="l" t="t" r="r" b="b"/>
              <a:pathLst>
                <a:path w="179" h="339" extrusionOk="0">
                  <a:moveTo>
                    <a:pt x="99" y="0"/>
                  </a:moveTo>
                  <a:cubicBezTo>
                    <a:pt x="97" y="0"/>
                    <a:pt x="95" y="0"/>
                    <a:pt x="92" y="0"/>
                  </a:cubicBezTo>
                  <a:cubicBezTo>
                    <a:pt x="51" y="5"/>
                    <a:pt x="29" y="46"/>
                    <a:pt x="29" y="87"/>
                  </a:cubicBezTo>
                  <a:cubicBezTo>
                    <a:pt x="29" y="141"/>
                    <a:pt x="19" y="196"/>
                    <a:pt x="10" y="251"/>
                  </a:cubicBezTo>
                  <a:cubicBezTo>
                    <a:pt x="0" y="307"/>
                    <a:pt x="42" y="339"/>
                    <a:pt x="83" y="339"/>
                  </a:cubicBezTo>
                  <a:cubicBezTo>
                    <a:pt x="116" y="339"/>
                    <a:pt x="148" y="320"/>
                    <a:pt x="156" y="278"/>
                  </a:cubicBezTo>
                  <a:cubicBezTo>
                    <a:pt x="170" y="210"/>
                    <a:pt x="174" y="137"/>
                    <a:pt x="174" y="69"/>
                  </a:cubicBezTo>
                  <a:cubicBezTo>
                    <a:pt x="178" y="30"/>
                    <a:pt x="135" y="0"/>
                    <a:pt x="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83" name="Google Shape;1083;p23"/>
            <p:cNvSpPr/>
            <p:nvPr/>
          </p:nvSpPr>
          <p:spPr>
            <a:xfrm>
              <a:off x="8919496" y="382913"/>
              <a:ext cx="18865" cy="37306"/>
            </a:xfrm>
            <a:custGeom>
              <a:avLst/>
              <a:gdLst/>
              <a:ahLst/>
              <a:cxnLst/>
              <a:rect l="l" t="t" r="r" b="b"/>
              <a:pathLst>
                <a:path w="178" h="352" extrusionOk="0">
                  <a:moveTo>
                    <a:pt x="103" y="0"/>
                  </a:moveTo>
                  <a:cubicBezTo>
                    <a:pt x="101" y="0"/>
                    <a:pt x="98" y="0"/>
                    <a:pt x="96" y="1"/>
                  </a:cubicBezTo>
                  <a:cubicBezTo>
                    <a:pt x="50" y="5"/>
                    <a:pt x="28" y="42"/>
                    <a:pt x="28" y="87"/>
                  </a:cubicBezTo>
                  <a:cubicBezTo>
                    <a:pt x="28" y="146"/>
                    <a:pt x="19" y="201"/>
                    <a:pt x="9" y="260"/>
                  </a:cubicBezTo>
                  <a:cubicBezTo>
                    <a:pt x="0" y="301"/>
                    <a:pt x="32" y="342"/>
                    <a:pt x="69" y="351"/>
                  </a:cubicBezTo>
                  <a:cubicBezTo>
                    <a:pt x="72" y="351"/>
                    <a:pt x="75" y="351"/>
                    <a:pt x="77" y="351"/>
                  </a:cubicBezTo>
                  <a:cubicBezTo>
                    <a:pt x="115" y="351"/>
                    <a:pt x="147" y="325"/>
                    <a:pt x="155" y="287"/>
                  </a:cubicBezTo>
                  <a:cubicBezTo>
                    <a:pt x="173" y="214"/>
                    <a:pt x="178" y="142"/>
                    <a:pt x="178" y="69"/>
                  </a:cubicBezTo>
                  <a:cubicBezTo>
                    <a:pt x="178" y="31"/>
                    <a:pt x="138" y="0"/>
                    <a:pt x="1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grpSp>
          <p:nvGrpSpPr>
            <p:cNvPr id="1084" name="Google Shape;1084;p23"/>
            <p:cNvGrpSpPr/>
            <p:nvPr/>
          </p:nvGrpSpPr>
          <p:grpSpPr>
            <a:xfrm>
              <a:off x="7211282" y="106518"/>
              <a:ext cx="462826" cy="437708"/>
              <a:chOff x="8417757" y="225106"/>
              <a:chExt cx="462826" cy="437708"/>
            </a:xfrm>
          </p:grpSpPr>
          <p:sp>
            <p:nvSpPr>
              <p:cNvPr id="1085" name="Google Shape;1085;p23"/>
              <p:cNvSpPr/>
              <p:nvPr/>
            </p:nvSpPr>
            <p:spPr>
              <a:xfrm>
                <a:off x="8425494" y="234008"/>
                <a:ext cx="431455" cy="424036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4001" extrusionOk="0">
                    <a:moveTo>
                      <a:pt x="1990" y="0"/>
                    </a:moveTo>
                    <a:cubicBezTo>
                      <a:pt x="1536" y="0"/>
                      <a:pt x="1233" y="160"/>
                      <a:pt x="1233" y="160"/>
                    </a:cubicBezTo>
                    <a:cubicBezTo>
                      <a:pt x="1074" y="219"/>
                      <a:pt x="797" y="460"/>
                      <a:pt x="546" y="701"/>
                    </a:cubicBezTo>
                    <a:cubicBezTo>
                      <a:pt x="296" y="942"/>
                      <a:pt x="119" y="1447"/>
                      <a:pt x="60" y="1774"/>
                    </a:cubicBezTo>
                    <a:cubicBezTo>
                      <a:pt x="1" y="2106"/>
                      <a:pt x="142" y="2565"/>
                      <a:pt x="424" y="3115"/>
                    </a:cubicBezTo>
                    <a:cubicBezTo>
                      <a:pt x="710" y="3670"/>
                      <a:pt x="1188" y="3820"/>
                      <a:pt x="2002" y="3980"/>
                    </a:cubicBezTo>
                    <a:cubicBezTo>
                      <a:pt x="2073" y="3994"/>
                      <a:pt x="2143" y="4000"/>
                      <a:pt x="2211" y="4000"/>
                    </a:cubicBezTo>
                    <a:cubicBezTo>
                      <a:pt x="2929" y="4000"/>
                      <a:pt x="3485" y="3276"/>
                      <a:pt x="3689" y="3097"/>
                    </a:cubicBezTo>
                    <a:cubicBezTo>
                      <a:pt x="3907" y="2897"/>
                      <a:pt x="4071" y="2179"/>
                      <a:pt x="4048" y="1979"/>
                    </a:cubicBezTo>
                    <a:cubicBezTo>
                      <a:pt x="4025" y="1779"/>
                      <a:pt x="3907" y="1237"/>
                      <a:pt x="3725" y="996"/>
                    </a:cubicBezTo>
                    <a:cubicBezTo>
                      <a:pt x="3543" y="755"/>
                      <a:pt x="3198" y="246"/>
                      <a:pt x="2484" y="64"/>
                    </a:cubicBezTo>
                    <a:cubicBezTo>
                      <a:pt x="2306" y="18"/>
                      <a:pt x="2140" y="0"/>
                      <a:pt x="1990" y="0"/>
                    </a:cubicBezTo>
                    <a:close/>
                  </a:path>
                </a:pathLst>
              </a:custGeom>
              <a:solidFill>
                <a:srgbClr val="F3CC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86" name="Google Shape;1086;p23"/>
              <p:cNvSpPr/>
              <p:nvPr/>
            </p:nvSpPr>
            <p:spPr>
              <a:xfrm>
                <a:off x="8557971" y="356417"/>
                <a:ext cx="18971" cy="35928"/>
              </a:xfrm>
              <a:custGeom>
                <a:avLst/>
                <a:gdLst/>
                <a:ahLst/>
                <a:cxnLst/>
                <a:rect l="l" t="t" r="r" b="b"/>
                <a:pathLst>
                  <a:path w="179" h="339" extrusionOk="0">
                    <a:moveTo>
                      <a:pt x="99" y="0"/>
                    </a:moveTo>
                    <a:cubicBezTo>
                      <a:pt x="97" y="0"/>
                      <a:pt x="95" y="0"/>
                      <a:pt x="92" y="0"/>
                    </a:cubicBezTo>
                    <a:cubicBezTo>
                      <a:pt x="51" y="5"/>
                      <a:pt x="29" y="46"/>
                      <a:pt x="29" y="87"/>
                    </a:cubicBezTo>
                    <a:cubicBezTo>
                      <a:pt x="29" y="141"/>
                      <a:pt x="19" y="196"/>
                      <a:pt x="10" y="251"/>
                    </a:cubicBezTo>
                    <a:cubicBezTo>
                      <a:pt x="0" y="307"/>
                      <a:pt x="42" y="339"/>
                      <a:pt x="83" y="339"/>
                    </a:cubicBezTo>
                    <a:cubicBezTo>
                      <a:pt x="116" y="339"/>
                      <a:pt x="148" y="320"/>
                      <a:pt x="156" y="278"/>
                    </a:cubicBezTo>
                    <a:cubicBezTo>
                      <a:pt x="170" y="210"/>
                      <a:pt x="174" y="137"/>
                      <a:pt x="174" y="69"/>
                    </a:cubicBezTo>
                    <a:cubicBezTo>
                      <a:pt x="178" y="30"/>
                      <a:pt x="135" y="0"/>
                      <a:pt x="99" y="0"/>
                    </a:cubicBezTo>
                    <a:close/>
                  </a:path>
                </a:pathLst>
              </a:custGeom>
              <a:solidFill>
                <a:srgbClr val="4C4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87" name="Google Shape;1087;p23"/>
              <p:cNvSpPr/>
              <p:nvPr/>
            </p:nvSpPr>
            <p:spPr>
              <a:xfrm>
                <a:off x="8720971" y="382913"/>
                <a:ext cx="18865" cy="37306"/>
              </a:xfrm>
              <a:custGeom>
                <a:avLst/>
                <a:gdLst/>
                <a:ahLst/>
                <a:cxnLst/>
                <a:rect l="l" t="t" r="r" b="b"/>
                <a:pathLst>
                  <a:path w="178" h="352" extrusionOk="0">
                    <a:moveTo>
                      <a:pt x="103" y="0"/>
                    </a:moveTo>
                    <a:cubicBezTo>
                      <a:pt x="101" y="0"/>
                      <a:pt x="98" y="0"/>
                      <a:pt x="96" y="1"/>
                    </a:cubicBezTo>
                    <a:cubicBezTo>
                      <a:pt x="50" y="5"/>
                      <a:pt x="28" y="42"/>
                      <a:pt x="28" y="87"/>
                    </a:cubicBezTo>
                    <a:cubicBezTo>
                      <a:pt x="28" y="146"/>
                      <a:pt x="19" y="201"/>
                      <a:pt x="9" y="260"/>
                    </a:cubicBezTo>
                    <a:cubicBezTo>
                      <a:pt x="0" y="301"/>
                      <a:pt x="32" y="342"/>
                      <a:pt x="69" y="351"/>
                    </a:cubicBezTo>
                    <a:cubicBezTo>
                      <a:pt x="72" y="351"/>
                      <a:pt x="75" y="351"/>
                      <a:pt x="77" y="351"/>
                    </a:cubicBezTo>
                    <a:cubicBezTo>
                      <a:pt x="115" y="351"/>
                      <a:pt x="147" y="325"/>
                      <a:pt x="155" y="287"/>
                    </a:cubicBezTo>
                    <a:cubicBezTo>
                      <a:pt x="173" y="214"/>
                      <a:pt x="178" y="142"/>
                      <a:pt x="178" y="69"/>
                    </a:cubicBezTo>
                    <a:cubicBezTo>
                      <a:pt x="178" y="31"/>
                      <a:pt x="138" y="0"/>
                      <a:pt x="103" y="0"/>
                    </a:cubicBezTo>
                    <a:close/>
                  </a:path>
                </a:pathLst>
              </a:custGeom>
              <a:solidFill>
                <a:srgbClr val="4C4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88" name="Google Shape;1088;p23"/>
              <p:cNvSpPr/>
              <p:nvPr/>
            </p:nvSpPr>
            <p:spPr>
              <a:xfrm>
                <a:off x="8505934" y="449787"/>
                <a:ext cx="266864" cy="113613"/>
              </a:xfrm>
              <a:custGeom>
                <a:avLst/>
                <a:gdLst/>
                <a:ahLst/>
                <a:cxnLst/>
                <a:rect l="l" t="t" r="r" b="b"/>
                <a:pathLst>
                  <a:path w="2518" h="1072" extrusionOk="0">
                    <a:moveTo>
                      <a:pt x="97" y="1"/>
                    </a:moveTo>
                    <a:cubicBezTo>
                      <a:pt x="50" y="1"/>
                      <a:pt x="1" y="45"/>
                      <a:pt x="24" y="106"/>
                    </a:cubicBezTo>
                    <a:cubicBezTo>
                      <a:pt x="215" y="611"/>
                      <a:pt x="670" y="1011"/>
                      <a:pt x="1202" y="1066"/>
                    </a:cubicBezTo>
                    <a:cubicBezTo>
                      <a:pt x="1243" y="1070"/>
                      <a:pt x="1285" y="1072"/>
                      <a:pt x="1326" y="1072"/>
                    </a:cubicBezTo>
                    <a:cubicBezTo>
                      <a:pt x="1795" y="1072"/>
                      <a:pt x="2238" y="816"/>
                      <a:pt x="2484" y="402"/>
                    </a:cubicBezTo>
                    <a:cubicBezTo>
                      <a:pt x="2517" y="345"/>
                      <a:pt x="2468" y="297"/>
                      <a:pt x="2417" y="297"/>
                    </a:cubicBezTo>
                    <a:cubicBezTo>
                      <a:pt x="2391" y="297"/>
                      <a:pt x="2364" y="309"/>
                      <a:pt x="2348" y="338"/>
                    </a:cubicBezTo>
                    <a:cubicBezTo>
                      <a:pt x="2133" y="694"/>
                      <a:pt x="1735" y="917"/>
                      <a:pt x="1333" y="917"/>
                    </a:cubicBezTo>
                    <a:cubicBezTo>
                      <a:pt x="1283" y="917"/>
                      <a:pt x="1233" y="914"/>
                      <a:pt x="1184" y="907"/>
                    </a:cubicBezTo>
                    <a:cubicBezTo>
                      <a:pt x="720" y="843"/>
                      <a:pt x="333" y="493"/>
                      <a:pt x="160" y="47"/>
                    </a:cubicBezTo>
                    <a:cubicBezTo>
                      <a:pt x="149" y="15"/>
                      <a:pt x="123" y="1"/>
                      <a:pt x="97" y="1"/>
                    </a:cubicBezTo>
                    <a:close/>
                  </a:path>
                </a:pathLst>
              </a:custGeom>
              <a:solidFill>
                <a:srgbClr val="4C4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89" name="Google Shape;1089;p23"/>
              <p:cNvSpPr/>
              <p:nvPr/>
            </p:nvSpPr>
            <p:spPr>
              <a:xfrm>
                <a:off x="8417757" y="225106"/>
                <a:ext cx="462826" cy="437708"/>
              </a:xfrm>
              <a:custGeom>
                <a:avLst/>
                <a:gdLst/>
                <a:ahLst/>
                <a:cxnLst/>
                <a:rect l="l" t="t" r="r" b="b"/>
                <a:pathLst>
                  <a:path w="4367" h="4130" extrusionOk="0">
                    <a:moveTo>
                      <a:pt x="2068" y="165"/>
                    </a:moveTo>
                    <a:cubicBezTo>
                      <a:pt x="2666" y="165"/>
                      <a:pt x="3264" y="463"/>
                      <a:pt x="3634" y="948"/>
                    </a:cubicBezTo>
                    <a:cubicBezTo>
                      <a:pt x="4176" y="1658"/>
                      <a:pt x="4130" y="2677"/>
                      <a:pt x="3534" y="3336"/>
                    </a:cubicBezTo>
                    <a:cubicBezTo>
                      <a:pt x="3172" y="3734"/>
                      <a:pt x="2640" y="3963"/>
                      <a:pt x="2113" y="3963"/>
                    </a:cubicBezTo>
                    <a:cubicBezTo>
                      <a:pt x="1827" y="3963"/>
                      <a:pt x="1543" y="3895"/>
                      <a:pt x="1288" y="3750"/>
                    </a:cubicBezTo>
                    <a:cubicBezTo>
                      <a:pt x="1061" y="3622"/>
                      <a:pt x="824" y="3441"/>
                      <a:pt x="628" y="3231"/>
                    </a:cubicBezTo>
                    <a:cubicBezTo>
                      <a:pt x="628" y="3231"/>
                      <a:pt x="628" y="3227"/>
                      <a:pt x="628" y="3227"/>
                    </a:cubicBezTo>
                    <a:cubicBezTo>
                      <a:pt x="256" y="2731"/>
                      <a:pt x="137" y="2072"/>
                      <a:pt x="324" y="1471"/>
                    </a:cubicBezTo>
                    <a:cubicBezTo>
                      <a:pt x="328" y="1458"/>
                      <a:pt x="328" y="1444"/>
                      <a:pt x="324" y="1430"/>
                    </a:cubicBezTo>
                    <a:cubicBezTo>
                      <a:pt x="538" y="857"/>
                      <a:pt x="1015" y="394"/>
                      <a:pt x="1597" y="230"/>
                    </a:cubicBezTo>
                    <a:cubicBezTo>
                      <a:pt x="1751" y="186"/>
                      <a:pt x="1910" y="165"/>
                      <a:pt x="2068" y="165"/>
                    </a:cubicBezTo>
                    <a:close/>
                    <a:moveTo>
                      <a:pt x="2056" y="1"/>
                    </a:moveTo>
                    <a:cubicBezTo>
                      <a:pt x="1987" y="1"/>
                      <a:pt x="1917" y="4"/>
                      <a:pt x="1847" y="12"/>
                    </a:cubicBezTo>
                    <a:cubicBezTo>
                      <a:pt x="1042" y="103"/>
                      <a:pt x="360" y="730"/>
                      <a:pt x="128" y="1521"/>
                    </a:cubicBezTo>
                    <a:cubicBezTo>
                      <a:pt x="133" y="1521"/>
                      <a:pt x="137" y="1517"/>
                      <a:pt x="146" y="1517"/>
                    </a:cubicBezTo>
                    <a:cubicBezTo>
                      <a:pt x="1" y="2094"/>
                      <a:pt x="96" y="2708"/>
                      <a:pt x="415" y="3204"/>
                    </a:cubicBezTo>
                    <a:cubicBezTo>
                      <a:pt x="410" y="3204"/>
                      <a:pt x="410" y="3209"/>
                      <a:pt x="406" y="3213"/>
                    </a:cubicBezTo>
                    <a:cubicBezTo>
                      <a:pt x="433" y="3245"/>
                      <a:pt x="460" y="3277"/>
                      <a:pt x="488" y="3309"/>
                    </a:cubicBezTo>
                    <a:lnTo>
                      <a:pt x="497" y="3322"/>
                    </a:lnTo>
                    <a:cubicBezTo>
                      <a:pt x="506" y="3336"/>
                      <a:pt x="515" y="3340"/>
                      <a:pt x="524" y="3345"/>
                    </a:cubicBezTo>
                    <a:cubicBezTo>
                      <a:pt x="719" y="3563"/>
                      <a:pt x="956" y="3745"/>
                      <a:pt x="1188" y="3886"/>
                    </a:cubicBezTo>
                    <a:cubicBezTo>
                      <a:pt x="1470" y="4052"/>
                      <a:pt x="1786" y="4129"/>
                      <a:pt x="2104" y="4129"/>
                    </a:cubicBezTo>
                    <a:cubicBezTo>
                      <a:pt x="2632" y="4129"/>
                      <a:pt x="3164" y="3917"/>
                      <a:pt x="3553" y="3545"/>
                    </a:cubicBezTo>
                    <a:cubicBezTo>
                      <a:pt x="4207" y="2918"/>
                      <a:pt x="4367" y="1872"/>
                      <a:pt x="3912" y="1071"/>
                    </a:cubicBezTo>
                    <a:cubicBezTo>
                      <a:pt x="3530" y="411"/>
                      <a:pt x="2794" y="1"/>
                      <a:pt x="2056" y="1"/>
                    </a:cubicBezTo>
                    <a:close/>
                  </a:path>
                </a:pathLst>
              </a:custGeom>
              <a:solidFill>
                <a:srgbClr val="4C4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</p:grpSp>
      <p:sp>
        <p:nvSpPr>
          <p:cNvPr id="1090" name="Google Shape;1090;p23"/>
          <p:cNvSpPr txBox="1">
            <a:spLocks noGrp="1"/>
          </p:cNvSpPr>
          <p:nvPr>
            <p:ph type="ctrTitle"/>
          </p:nvPr>
        </p:nvSpPr>
        <p:spPr>
          <a:xfrm>
            <a:off x="2023000" y="979900"/>
            <a:ext cx="8146000" cy="8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9pPr>
          </a:lstStyle>
          <a:p>
            <a:endParaRPr/>
          </a:p>
        </p:txBody>
      </p:sp>
      <p:grpSp>
        <p:nvGrpSpPr>
          <p:cNvPr id="1091" name="Google Shape;1091;p23"/>
          <p:cNvGrpSpPr/>
          <p:nvPr/>
        </p:nvGrpSpPr>
        <p:grpSpPr>
          <a:xfrm rot="-10796165">
            <a:off x="-804849" y="1195326"/>
            <a:ext cx="2484909" cy="641177"/>
            <a:chOff x="7622176" y="2589750"/>
            <a:chExt cx="2078841" cy="536400"/>
          </a:xfrm>
        </p:grpSpPr>
        <p:sp>
          <p:nvSpPr>
            <p:cNvPr id="1092" name="Google Shape;1092;p23"/>
            <p:cNvSpPr/>
            <p:nvPr/>
          </p:nvSpPr>
          <p:spPr>
            <a:xfrm>
              <a:off x="7632850" y="2604325"/>
              <a:ext cx="2053298" cy="514146"/>
            </a:xfrm>
            <a:custGeom>
              <a:avLst/>
              <a:gdLst/>
              <a:ahLst/>
              <a:cxnLst/>
              <a:rect l="l" t="t" r="r" b="b"/>
              <a:pathLst>
                <a:path w="15508" h="4232" extrusionOk="0">
                  <a:moveTo>
                    <a:pt x="13358" y="0"/>
                  </a:moveTo>
                  <a:lnTo>
                    <a:pt x="12205" y="10"/>
                  </a:lnTo>
                  <a:cubicBezTo>
                    <a:pt x="12205" y="10"/>
                    <a:pt x="10633" y="2"/>
                    <a:pt x="9429" y="2"/>
                  </a:cubicBezTo>
                  <a:cubicBezTo>
                    <a:pt x="8826" y="2"/>
                    <a:pt x="8316" y="4"/>
                    <a:pt x="8140" y="10"/>
                  </a:cubicBezTo>
                  <a:cubicBezTo>
                    <a:pt x="7603" y="40"/>
                    <a:pt x="2981" y="20"/>
                    <a:pt x="2121" y="40"/>
                  </a:cubicBezTo>
                  <a:cubicBezTo>
                    <a:pt x="1271" y="49"/>
                    <a:pt x="157" y="147"/>
                    <a:pt x="157" y="147"/>
                  </a:cubicBezTo>
                  <a:cubicBezTo>
                    <a:pt x="1" y="313"/>
                    <a:pt x="1" y="4231"/>
                    <a:pt x="1" y="4231"/>
                  </a:cubicBezTo>
                  <a:cubicBezTo>
                    <a:pt x="1" y="4231"/>
                    <a:pt x="1605" y="4185"/>
                    <a:pt x="2558" y="4185"/>
                  </a:cubicBezTo>
                  <a:cubicBezTo>
                    <a:pt x="2762" y="4185"/>
                    <a:pt x="2937" y="4187"/>
                    <a:pt x="3059" y="4192"/>
                  </a:cubicBezTo>
                  <a:cubicBezTo>
                    <a:pt x="3095" y="4194"/>
                    <a:pt x="3153" y="4195"/>
                    <a:pt x="3232" y="4195"/>
                  </a:cubicBezTo>
                  <a:cubicBezTo>
                    <a:pt x="4689" y="4195"/>
                    <a:pt x="13124" y="3870"/>
                    <a:pt x="13124" y="3870"/>
                  </a:cubicBezTo>
                  <a:lnTo>
                    <a:pt x="15508" y="2375"/>
                  </a:lnTo>
                  <a:lnTo>
                    <a:pt x="1335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93" name="Google Shape;1093;p23"/>
            <p:cNvSpPr/>
            <p:nvPr/>
          </p:nvSpPr>
          <p:spPr>
            <a:xfrm>
              <a:off x="9351967" y="2604328"/>
              <a:ext cx="308712" cy="471391"/>
            </a:xfrm>
            <a:custGeom>
              <a:avLst/>
              <a:gdLst/>
              <a:ahLst/>
              <a:cxnLst/>
              <a:rect l="l" t="t" r="r" b="b"/>
              <a:pathLst>
                <a:path w="2541" h="3880" extrusionOk="0">
                  <a:moveTo>
                    <a:pt x="401" y="0"/>
                  </a:moveTo>
                  <a:lnTo>
                    <a:pt x="69" y="10"/>
                  </a:lnTo>
                  <a:cubicBezTo>
                    <a:pt x="20" y="645"/>
                    <a:pt x="0" y="1290"/>
                    <a:pt x="30" y="1935"/>
                  </a:cubicBezTo>
                  <a:lnTo>
                    <a:pt x="30" y="1974"/>
                  </a:lnTo>
                  <a:cubicBezTo>
                    <a:pt x="30" y="2091"/>
                    <a:pt x="30" y="2209"/>
                    <a:pt x="30" y="2326"/>
                  </a:cubicBezTo>
                  <a:cubicBezTo>
                    <a:pt x="20" y="2746"/>
                    <a:pt x="20" y="3166"/>
                    <a:pt x="59" y="3586"/>
                  </a:cubicBezTo>
                  <a:cubicBezTo>
                    <a:pt x="59" y="3665"/>
                    <a:pt x="69" y="3753"/>
                    <a:pt x="69" y="3831"/>
                  </a:cubicBezTo>
                  <a:cubicBezTo>
                    <a:pt x="69" y="3850"/>
                    <a:pt x="78" y="3860"/>
                    <a:pt x="78" y="3880"/>
                  </a:cubicBezTo>
                  <a:cubicBezTo>
                    <a:pt x="127" y="3870"/>
                    <a:pt x="157" y="3870"/>
                    <a:pt x="157" y="3870"/>
                  </a:cubicBezTo>
                  <a:lnTo>
                    <a:pt x="2541" y="2375"/>
                  </a:lnTo>
                  <a:lnTo>
                    <a:pt x="1036" y="714"/>
                  </a:lnTo>
                  <a:cubicBezTo>
                    <a:pt x="1026" y="723"/>
                    <a:pt x="1017" y="723"/>
                    <a:pt x="1007" y="733"/>
                  </a:cubicBezTo>
                  <a:cubicBezTo>
                    <a:pt x="1007" y="723"/>
                    <a:pt x="1007" y="714"/>
                    <a:pt x="1007" y="714"/>
                  </a:cubicBezTo>
                  <a:cubicBezTo>
                    <a:pt x="997" y="684"/>
                    <a:pt x="987" y="665"/>
                    <a:pt x="977" y="645"/>
                  </a:cubicBezTo>
                  <a:lnTo>
                    <a:pt x="938" y="596"/>
                  </a:lnTo>
                  <a:cubicBezTo>
                    <a:pt x="909" y="577"/>
                    <a:pt x="890" y="567"/>
                    <a:pt x="860" y="567"/>
                  </a:cubicBezTo>
                  <a:cubicBezTo>
                    <a:pt x="850" y="538"/>
                    <a:pt x="841" y="518"/>
                    <a:pt x="841" y="489"/>
                  </a:cubicBezTo>
                  <a:lnTo>
                    <a:pt x="401" y="0"/>
                  </a:lnTo>
                  <a:close/>
                </a:path>
              </a:pathLst>
            </a:custGeom>
            <a:solidFill>
              <a:srgbClr val="F7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94" name="Google Shape;1094;p23"/>
            <p:cNvSpPr/>
            <p:nvPr/>
          </p:nvSpPr>
          <p:spPr>
            <a:xfrm>
              <a:off x="7622176" y="2589750"/>
              <a:ext cx="2078841" cy="536400"/>
            </a:xfrm>
            <a:custGeom>
              <a:avLst/>
              <a:gdLst/>
              <a:ahLst/>
              <a:cxnLst/>
              <a:rect l="l" t="t" r="r" b="b"/>
              <a:pathLst>
                <a:path w="15733" h="4415" extrusionOk="0">
                  <a:moveTo>
                    <a:pt x="6851" y="130"/>
                  </a:moveTo>
                  <a:cubicBezTo>
                    <a:pt x="7965" y="130"/>
                    <a:pt x="9069" y="130"/>
                    <a:pt x="10173" y="140"/>
                  </a:cubicBezTo>
                  <a:cubicBezTo>
                    <a:pt x="10740" y="140"/>
                    <a:pt x="11306" y="150"/>
                    <a:pt x="11873" y="160"/>
                  </a:cubicBezTo>
                  <a:lnTo>
                    <a:pt x="12655" y="169"/>
                  </a:lnTo>
                  <a:lnTo>
                    <a:pt x="13006" y="169"/>
                  </a:lnTo>
                  <a:cubicBezTo>
                    <a:pt x="13163" y="179"/>
                    <a:pt x="13358" y="150"/>
                    <a:pt x="13475" y="247"/>
                  </a:cubicBezTo>
                  <a:cubicBezTo>
                    <a:pt x="13583" y="316"/>
                    <a:pt x="13661" y="423"/>
                    <a:pt x="13749" y="511"/>
                  </a:cubicBezTo>
                  <a:cubicBezTo>
                    <a:pt x="13837" y="609"/>
                    <a:pt x="13935" y="707"/>
                    <a:pt x="14023" y="804"/>
                  </a:cubicBezTo>
                  <a:cubicBezTo>
                    <a:pt x="14199" y="990"/>
                    <a:pt x="14365" y="1176"/>
                    <a:pt x="14541" y="1371"/>
                  </a:cubicBezTo>
                  <a:cubicBezTo>
                    <a:pt x="14873" y="1742"/>
                    <a:pt x="15195" y="2133"/>
                    <a:pt x="15498" y="2524"/>
                  </a:cubicBezTo>
                  <a:lnTo>
                    <a:pt x="14296" y="3247"/>
                  </a:lnTo>
                  <a:cubicBezTo>
                    <a:pt x="14111" y="3364"/>
                    <a:pt x="13925" y="3472"/>
                    <a:pt x="13739" y="3589"/>
                  </a:cubicBezTo>
                  <a:cubicBezTo>
                    <a:pt x="13544" y="3706"/>
                    <a:pt x="13339" y="3853"/>
                    <a:pt x="13114" y="3941"/>
                  </a:cubicBezTo>
                  <a:cubicBezTo>
                    <a:pt x="12879" y="4039"/>
                    <a:pt x="12577" y="4019"/>
                    <a:pt x="12322" y="4029"/>
                  </a:cubicBezTo>
                  <a:cubicBezTo>
                    <a:pt x="12059" y="4039"/>
                    <a:pt x="11805" y="4058"/>
                    <a:pt x="11541" y="4068"/>
                  </a:cubicBezTo>
                  <a:cubicBezTo>
                    <a:pt x="11013" y="4088"/>
                    <a:pt x="10485" y="4107"/>
                    <a:pt x="9958" y="4127"/>
                  </a:cubicBezTo>
                  <a:cubicBezTo>
                    <a:pt x="7847" y="4215"/>
                    <a:pt x="5737" y="4273"/>
                    <a:pt x="3626" y="4273"/>
                  </a:cubicBezTo>
                  <a:cubicBezTo>
                    <a:pt x="2483" y="4273"/>
                    <a:pt x="1330" y="4263"/>
                    <a:pt x="177" y="4215"/>
                  </a:cubicBezTo>
                  <a:cubicBezTo>
                    <a:pt x="177" y="3882"/>
                    <a:pt x="177" y="3540"/>
                    <a:pt x="187" y="3208"/>
                  </a:cubicBezTo>
                  <a:cubicBezTo>
                    <a:pt x="187" y="3198"/>
                    <a:pt x="196" y="3198"/>
                    <a:pt x="196" y="3179"/>
                  </a:cubicBezTo>
                  <a:cubicBezTo>
                    <a:pt x="187" y="3110"/>
                    <a:pt x="187" y="3042"/>
                    <a:pt x="187" y="2974"/>
                  </a:cubicBezTo>
                  <a:cubicBezTo>
                    <a:pt x="206" y="2055"/>
                    <a:pt x="255" y="1146"/>
                    <a:pt x="343" y="238"/>
                  </a:cubicBezTo>
                  <a:cubicBezTo>
                    <a:pt x="2512" y="179"/>
                    <a:pt x="4681" y="150"/>
                    <a:pt x="6851" y="130"/>
                  </a:cubicBezTo>
                  <a:close/>
                  <a:moveTo>
                    <a:pt x="8113" y="0"/>
                  </a:moveTo>
                  <a:cubicBezTo>
                    <a:pt x="6774" y="0"/>
                    <a:pt x="5434" y="10"/>
                    <a:pt x="4095" y="32"/>
                  </a:cubicBezTo>
                  <a:cubicBezTo>
                    <a:pt x="2805" y="52"/>
                    <a:pt x="1506" y="81"/>
                    <a:pt x="206" y="120"/>
                  </a:cubicBezTo>
                  <a:cubicBezTo>
                    <a:pt x="167" y="120"/>
                    <a:pt x="138" y="150"/>
                    <a:pt x="128" y="179"/>
                  </a:cubicBezTo>
                  <a:cubicBezTo>
                    <a:pt x="69" y="853"/>
                    <a:pt x="30" y="1527"/>
                    <a:pt x="40" y="2202"/>
                  </a:cubicBezTo>
                  <a:cubicBezTo>
                    <a:pt x="11" y="2895"/>
                    <a:pt x="1" y="3589"/>
                    <a:pt x="11" y="4283"/>
                  </a:cubicBezTo>
                  <a:cubicBezTo>
                    <a:pt x="11" y="4322"/>
                    <a:pt x="50" y="4351"/>
                    <a:pt x="89" y="4351"/>
                  </a:cubicBezTo>
                  <a:cubicBezTo>
                    <a:pt x="1289" y="4395"/>
                    <a:pt x="2487" y="4414"/>
                    <a:pt x="3685" y="4414"/>
                  </a:cubicBezTo>
                  <a:cubicBezTo>
                    <a:pt x="4632" y="4414"/>
                    <a:pt x="5579" y="4402"/>
                    <a:pt x="6528" y="4381"/>
                  </a:cubicBezTo>
                  <a:cubicBezTo>
                    <a:pt x="7583" y="4351"/>
                    <a:pt x="8648" y="4322"/>
                    <a:pt x="9704" y="4283"/>
                  </a:cubicBezTo>
                  <a:cubicBezTo>
                    <a:pt x="10251" y="4254"/>
                    <a:pt x="10788" y="4234"/>
                    <a:pt x="11326" y="4215"/>
                  </a:cubicBezTo>
                  <a:cubicBezTo>
                    <a:pt x="11844" y="4195"/>
                    <a:pt x="12381" y="4205"/>
                    <a:pt x="12889" y="4146"/>
                  </a:cubicBezTo>
                  <a:cubicBezTo>
                    <a:pt x="13124" y="4127"/>
                    <a:pt x="13309" y="4029"/>
                    <a:pt x="13495" y="3921"/>
                  </a:cubicBezTo>
                  <a:cubicBezTo>
                    <a:pt x="13739" y="3775"/>
                    <a:pt x="13984" y="3628"/>
                    <a:pt x="14218" y="3482"/>
                  </a:cubicBezTo>
                  <a:cubicBezTo>
                    <a:pt x="14707" y="3198"/>
                    <a:pt x="15185" y="2905"/>
                    <a:pt x="15674" y="2612"/>
                  </a:cubicBezTo>
                  <a:cubicBezTo>
                    <a:pt x="15713" y="2583"/>
                    <a:pt x="15733" y="2544"/>
                    <a:pt x="15703" y="2505"/>
                  </a:cubicBezTo>
                  <a:cubicBezTo>
                    <a:pt x="15127" y="1772"/>
                    <a:pt x="14501" y="1058"/>
                    <a:pt x="13827" y="374"/>
                  </a:cubicBezTo>
                  <a:cubicBezTo>
                    <a:pt x="13710" y="247"/>
                    <a:pt x="13593" y="91"/>
                    <a:pt x="13397" y="52"/>
                  </a:cubicBezTo>
                  <a:cubicBezTo>
                    <a:pt x="13280" y="32"/>
                    <a:pt x="13153" y="28"/>
                    <a:pt x="13025" y="28"/>
                  </a:cubicBezTo>
                  <a:cubicBezTo>
                    <a:pt x="12897" y="28"/>
                    <a:pt x="12767" y="32"/>
                    <a:pt x="12645" y="32"/>
                  </a:cubicBezTo>
                  <a:cubicBezTo>
                    <a:pt x="12088" y="23"/>
                    <a:pt x="11521" y="13"/>
                    <a:pt x="10955" y="13"/>
                  </a:cubicBezTo>
                  <a:cubicBezTo>
                    <a:pt x="10007" y="5"/>
                    <a:pt x="9060" y="0"/>
                    <a:pt x="8113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095" name="Google Shape;1095;p23"/>
          <p:cNvGrpSpPr/>
          <p:nvPr/>
        </p:nvGrpSpPr>
        <p:grpSpPr>
          <a:xfrm rot="-10796165">
            <a:off x="-1448588" y="287647"/>
            <a:ext cx="2636771" cy="681405"/>
            <a:chOff x="7341938" y="3315545"/>
            <a:chExt cx="2205886" cy="570055"/>
          </a:xfrm>
        </p:grpSpPr>
        <p:sp>
          <p:nvSpPr>
            <p:cNvPr id="1096" name="Google Shape;1096;p23"/>
            <p:cNvSpPr/>
            <p:nvPr/>
          </p:nvSpPr>
          <p:spPr>
            <a:xfrm rot="10800000">
              <a:off x="7553633" y="3364995"/>
              <a:ext cx="210557" cy="441756"/>
            </a:xfrm>
            <a:custGeom>
              <a:avLst/>
              <a:gdLst/>
              <a:ahLst/>
              <a:cxnLst/>
              <a:rect l="l" t="t" r="r" b="b"/>
              <a:pathLst>
                <a:path w="1526" h="3636" extrusionOk="0">
                  <a:moveTo>
                    <a:pt x="1428" y="0"/>
                  </a:moveTo>
                  <a:cubicBezTo>
                    <a:pt x="949" y="1212"/>
                    <a:pt x="480" y="2424"/>
                    <a:pt x="1" y="3635"/>
                  </a:cubicBezTo>
                  <a:lnTo>
                    <a:pt x="138" y="3635"/>
                  </a:lnTo>
                  <a:cubicBezTo>
                    <a:pt x="607" y="2463"/>
                    <a:pt x="1066" y="1280"/>
                    <a:pt x="1525" y="98"/>
                  </a:cubicBezTo>
                  <a:cubicBezTo>
                    <a:pt x="1486" y="69"/>
                    <a:pt x="1457" y="39"/>
                    <a:pt x="1428" y="0"/>
                  </a:cubicBezTo>
                  <a:close/>
                </a:path>
              </a:pathLst>
            </a:custGeom>
            <a:solidFill>
              <a:srgbClr val="B5E2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97" name="Google Shape;1097;p23"/>
            <p:cNvSpPr/>
            <p:nvPr/>
          </p:nvSpPr>
          <p:spPr>
            <a:xfrm rot="10800000">
              <a:off x="7696576" y="3363901"/>
              <a:ext cx="258988" cy="504569"/>
            </a:xfrm>
            <a:custGeom>
              <a:avLst/>
              <a:gdLst/>
              <a:ahLst/>
              <a:cxnLst/>
              <a:rect l="l" t="t" r="r" b="b"/>
              <a:pathLst>
                <a:path w="1877" h="4153" extrusionOk="0">
                  <a:moveTo>
                    <a:pt x="1740" y="0"/>
                  </a:moveTo>
                  <a:cubicBezTo>
                    <a:pt x="1202" y="1407"/>
                    <a:pt x="626" y="2795"/>
                    <a:pt x="0" y="4153"/>
                  </a:cubicBezTo>
                  <a:lnTo>
                    <a:pt x="137" y="4153"/>
                  </a:lnTo>
                  <a:cubicBezTo>
                    <a:pt x="763" y="2785"/>
                    <a:pt x="1339" y="1407"/>
                    <a:pt x="1876" y="0"/>
                  </a:cubicBezTo>
                  <a:close/>
                </a:path>
              </a:pathLst>
            </a:custGeom>
            <a:solidFill>
              <a:srgbClr val="B5E2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98" name="Google Shape;1098;p23"/>
            <p:cNvSpPr/>
            <p:nvPr/>
          </p:nvSpPr>
          <p:spPr>
            <a:xfrm rot="10800000">
              <a:off x="7851662" y="3362686"/>
              <a:ext cx="327702" cy="505784"/>
            </a:xfrm>
            <a:custGeom>
              <a:avLst/>
              <a:gdLst/>
              <a:ahLst/>
              <a:cxnLst/>
              <a:rect l="l" t="t" r="r" b="b"/>
              <a:pathLst>
                <a:path w="2375" h="4163" extrusionOk="0">
                  <a:moveTo>
                    <a:pt x="2228" y="0"/>
                  </a:moveTo>
                  <a:cubicBezTo>
                    <a:pt x="1564" y="1427"/>
                    <a:pt x="821" y="2824"/>
                    <a:pt x="0" y="4163"/>
                  </a:cubicBezTo>
                  <a:lnTo>
                    <a:pt x="157" y="4163"/>
                  </a:lnTo>
                  <a:cubicBezTo>
                    <a:pt x="968" y="2814"/>
                    <a:pt x="1710" y="1427"/>
                    <a:pt x="2375" y="0"/>
                  </a:cubicBezTo>
                  <a:close/>
                </a:path>
              </a:pathLst>
            </a:custGeom>
            <a:solidFill>
              <a:srgbClr val="B5E2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99" name="Google Shape;1099;p23"/>
            <p:cNvSpPr/>
            <p:nvPr/>
          </p:nvSpPr>
          <p:spPr>
            <a:xfrm rot="10800000">
              <a:off x="7352702" y="3324658"/>
              <a:ext cx="2161457" cy="555961"/>
            </a:xfrm>
            <a:custGeom>
              <a:avLst/>
              <a:gdLst/>
              <a:ahLst/>
              <a:cxnLst/>
              <a:rect l="l" t="t" r="r" b="b"/>
              <a:pathLst>
                <a:path w="15665" h="4576" extrusionOk="0">
                  <a:moveTo>
                    <a:pt x="1702" y="0"/>
                  </a:moveTo>
                  <a:cubicBezTo>
                    <a:pt x="1610" y="0"/>
                    <a:pt x="1541" y="1"/>
                    <a:pt x="1496" y="2"/>
                  </a:cubicBezTo>
                  <a:cubicBezTo>
                    <a:pt x="870" y="32"/>
                    <a:pt x="1" y="217"/>
                    <a:pt x="1" y="217"/>
                  </a:cubicBezTo>
                  <a:cubicBezTo>
                    <a:pt x="59" y="305"/>
                    <a:pt x="1730" y="1195"/>
                    <a:pt x="1926" y="1400"/>
                  </a:cubicBezTo>
                  <a:cubicBezTo>
                    <a:pt x="2121" y="1615"/>
                    <a:pt x="3294" y="2260"/>
                    <a:pt x="3294" y="2260"/>
                  </a:cubicBezTo>
                  <a:lnTo>
                    <a:pt x="3010" y="2484"/>
                  </a:lnTo>
                  <a:cubicBezTo>
                    <a:pt x="3010" y="2484"/>
                    <a:pt x="2297" y="3002"/>
                    <a:pt x="1926" y="3227"/>
                  </a:cubicBezTo>
                  <a:cubicBezTo>
                    <a:pt x="1554" y="3452"/>
                    <a:pt x="431" y="4575"/>
                    <a:pt x="431" y="4575"/>
                  </a:cubicBezTo>
                  <a:lnTo>
                    <a:pt x="1896" y="4575"/>
                  </a:lnTo>
                  <a:cubicBezTo>
                    <a:pt x="2199" y="4575"/>
                    <a:pt x="5365" y="4419"/>
                    <a:pt x="6196" y="4341"/>
                  </a:cubicBezTo>
                  <a:cubicBezTo>
                    <a:pt x="7036" y="4253"/>
                    <a:pt x="13876" y="4243"/>
                    <a:pt x="13876" y="4243"/>
                  </a:cubicBezTo>
                  <a:lnTo>
                    <a:pt x="14843" y="3246"/>
                  </a:lnTo>
                  <a:cubicBezTo>
                    <a:pt x="14843" y="3246"/>
                    <a:pt x="15664" y="2318"/>
                    <a:pt x="15498" y="2064"/>
                  </a:cubicBezTo>
                  <a:cubicBezTo>
                    <a:pt x="15342" y="1810"/>
                    <a:pt x="13651" y="129"/>
                    <a:pt x="13544" y="110"/>
                  </a:cubicBezTo>
                  <a:cubicBezTo>
                    <a:pt x="13508" y="103"/>
                    <a:pt x="12847" y="101"/>
                    <a:pt x="11981" y="101"/>
                  </a:cubicBezTo>
                  <a:cubicBezTo>
                    <a:pt x="10250" y="101"/>
                    <a:pt x="7701" y="110"/>
                    <a:pt x="7701" y="110"/>
                  </a:cubicBezTo>
                  <a:cubicBezTo>
                    <a:pt x="7701" y="110"/>
                    <a:pt x="2890" y="0"/>
                    <a:pt x="17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0" name="Google Shape;1100;p23"/>
            <p:cNvSpPr/>
            <p:nvPr/>
          </p:nvSpPr>
          <p:spPr>
            <a:xfrm rot="10800000">
              <a:off x="7341938" y="3315545"/>
              <a:ext cx="2205886" cy="570055"/>
            </a:xfrm>
            <a:custGeom>
              <a:avLst/>
              <a:gdLst/>
              <a:ahLst/>
              <a:cxnLst/>
              <a:rect l="l" t="t" r="r" b="b"/>
              <a:pathLst>
                <a:path w="15987" h="4692" extrusionOk="0">
                  <a:moveTo>
                    <a:pt x="1984" y="151"/>
                  </a:moveTo>
                  <a:cubicBezTo>
                    <a:pt x="2844" y="170"/>
                    <a:pt x="3706" y="175"/>
                    <a:pt x="4570" y="175"/>
                  </a:cubicBezTo>
                  <a:cubicBezTo>
                    <a:pt x="5433" y="175"/>
                    <a:pt x="6298" y="170"/>
                    <a:pt x="7163" y="170"/>
                  </a:cubicBezTo>
                  <a:cubicBezTo>
                    <a:pt x="7500" y="172"/>
                    <a:pt x="7837" y="173"/>
                    <a:pt x="8174" y="173"/>
                  </a:cubicBezTo>
                  <a:cubicBezTo>
                    <a:pt x="9028" y="173"/>
                    <a:pt x="9882" y="169"/>
                    <a:pt x="10736" y="169"/>
                  </a:cubicBezTo>
                  <a:cubicBezTo>
                    <a:pt x="11646" y="169"/>
                    <a:pt x="12556" y="173"/>
                    <a:pt x="13465" y="190"/>
                  </a:cubicBezTo>
                  <a:cubicBezTo>
                    <a:pt x="13729" y="190"/>
                    <a:pt x="13925" y="229"/>
                    <a:pt x="14110" y="395"/>
                  </a:cubicBezTo>
                  <a:cubicBezTo>
                    <a:pt x="14296" y="571"/>
                    <a:pt x="14452" y="776"/>
                    <a:pt x="14618" y="962"/>
                  </a:cubicBezTo>
                  <a:cubicBezTo>
                    <a:pt x="14931" y="1323"/>
                    <a:pt x="15253" y="1685"/>
                    <a:pt x="15576" y="2047"/>
                  </a:cubicBezTo>
                  <a:cubicBezTo>
                    <a:pt x="15654" y="2144"/>
                    <a:pt x="15742" y="2203"/>
                    <a:pt x="15732" y="2330"/>
                  </a:cubicBezTo>
                  <a:cubicBezTo>
                    <a:pt x="15722" y="2457"/>
                    <a:pt x="15586" y="2555"/>
                    <a:pt x="15488" y="2662"/>
                  </a:cubicBezTo>
                  <a:cubicBezTo>
                    <a:pt x="15322" y="2838"/>
                    <a:pt x="15146" y="3024"/>
                    <a:pt x="14980" y="3209"/>
                  </a:cubicBezTo>
                  <a:cubicBezTo>
                    <a:pt x="14824" y="3375"/>
                    <a:pt x="14667" y="3542"/>
                    <a:pt x="14511" y="3708"/>
                  </a:cubicBezTo>
                  <a:cubicBezTo>
                    <a:pt x="14374" y="3854"/>
                    <a:pt x="14208" y="4108"/>
                    <a:pt x="14003" y="4186"/>
                  </a:cubicBezTo>
                  <a:cubicBezTo>
                    <a:pt x="13917" y="4218"/>
                    <a:pt x="13810" y="4227"/>
                    <a:pt x="13699" y="4227"/>
                  </a:cubicBezTo>
                  <a:cubicBezTo>
                    <a:pt x="13533" y="4227"/>
                    <a:pt x="13356" y="4206"/>
                    <a:pt x="13221" y="4206"/>
                  </a:cubicBezTo>
                  <a:lnTo>
                    <a:pt x="10817" y="4206"/>
                  </a:lnTo>
                  <a:cubicBezTo>
                    <a:pt x="9762" y="4216"/>
                    <a:pt x="8707" y="4245"/>
                    <a:pt x="7651" y="4284"/>
                  </a:cubicBezTo>
                  <a:cubicBezTo>
                    <a:pt x="6469" y="4323"/>
                    <a:pt x="5297" y="4382"/>
                    <a:pt x="4114" y="4450"/>
                  </a:cubicBezTo>
                  <a:cubicBezTo>
                    <a:pt x="3320" y="4492"/>
                    <a:pt x="2526" y="4529"/>
                    <a:pt x="1732" y="4529"/>
                  </a:cubicBezTo>
                  <a:cubicBezTo>
                    <a:pt x="1412" y="4529"/>
                    <a:pt x="1092" y="4523"/>
                    <a:pt x="773" y="4509"/>
                  </a:cubicBezTo>
                  <a:cubicBezTo>
                    <a:pt x="1642" y="3766"/>
                    <a:pt x="2561" y="3073"/>
                    <a:pt x="3528" y="2447"/>
                  </a:cubicBezTo>
                  <a:cubicBezTo>
                    <a:pt x="3596" y="2408"/>
                    <a:pt x="3596" y="2340"/>
                    <a:pt x="3528" y="2301"/>
                  </a:cubicBezTo>
                  <a:cubicBezTo>
                    <a:pt x="2453" y="1646"/>
                    <a:pt x="1398" y="962"/>
                    <a:pt x="372" y="249"/>
                  </a:cubicBezTo>
                  <a:cubicBezTo>
                    <a:pt x="909" y="200"/>
                    <a:pt x="1447" y="170"/>
                    <a:pt x="1984" y="151"/>
                  </a:cubicBezTo>
                  <a:close/>
                  <a:moveTo>
                    <a:pt x="1974" y="1"/>
                  </a:moveTo>
                  <a:cubicBezTo>
                    <a:pt x="1362" y="1"/>
                    <a:pt x="750" y="36"/>
                    <a:pt x="137" y="102"/>
                  </a:cubicBezTo>
                  <a:cubicBezTo>
                    <a:pt x="69" y="112"/>
                    <a:pt x="1" y="190"/>
                    <a:pt x="69" y="249"/>
                  </a:cubicBezTo>
                  <a:cubicBezTo>
                    <a:pt x="1134" y="981"/>
                    <a:pt x="2219" y="1695"/>
                    <a:pt x="3323" y="2379"/>
                  </a:cubicBezTo>
                  <a:cubicBezTo>
                    <a:pt x="2326" y="3033"/>
                    <a:pt x="1369" y="3747"/>
                    <a:pt x="489" y="4519"/>
                  </a:cubicBezTo>
                  <a:cubicBezTo>
                    <a:pt x="421" y="4568"/>
                    <a:pt x="470" y="4655"/>
                    <a:pt x="558" y="4655"/>
                  </a:cubicBezTo>
                  <a:cubicBezTo>
                    <a:pt x="1005" y="4681"/>
                    <a:pt x="1453" y="4691"/>
                    <a:pt x="1901" y="4691"/>
                  </a:cubicBezTo>
                  <a:cubicBezTo>
                    <a:pt x="3693" y="4691"/>
                    <a:pt x="5488" y="4523"/>
                    <a:pt x="7270" y="4460"/>
                  </a:cubicBezTo>
                  <a:cubicBezTo>
                    <a:pt x="8404" y="4421"/>
                    <a:pt x="9528" y="4392"/>
                    <a:pt x="10651" y="4382"/>
                  </a:cubicBezTo>
                  <a:cubicBezTo>
                    <a:pt x="11029" y="4382"/>
                    <a:pt x="11403" y="4378"/>
                    <a:pt x="11777" y="4378"/>
                  </a:cubicBezTo>
                  <a:cubicBezTo>
                    <a:pt x="11965" y="4378"/>
                    <a:pt x="12153" y="4379"/>
                    <a:pt x="12342" y="4382"/>
                  </a:cubicBezTo>
                  <a:lnTo>
                    <a:pt x="13104" y="4382"/>
                  </a:lnTo>
                  <a:cubicBezTo>
                    <a:pt x="13286" y="4382"/>
                    <a:pt x="13477" y="4395"/>
                    <a:pt x="13665" y="4395"/>
                  </a:cubicBezTo>
                  <a:cubicBezTo>
                    <a:pt x="13760" y="4395"/>
                    <a:pt x="13853" y="4392"/>
                    <a:pt x="13944" y="4382"/>
                  </a:cubicBezTo>
                  <a:cubicBezTo>
                    <a:pt x="14130" y="4362"/>
                    <a:pt x="14237" y="4274"/>
                    <a:pt x="14355" y="4157"/>
                  </a:cubicBezTo>
                  <a:cubicBezTo>
                    <a:pt x="14540" y="3952"/>
                    <a:pt x="14726" y="3747"/>
                    <a:pt x="14921" y="3551"/>
                  </a:cubicBezTo>
                  <a:lnTo>
                    <a:pt x="15380" y="3053"/>
                  </a:lnTo>
                  <a:cubicBezTo>
                    <a:pt x="15556" y="2867"/>
                    <a:pt x="15752" y="2691"/>
                    <a:pt x="15898" y="2496"/>
                  </a:cubicBezTo>
                  <a:cubicBezTo>
                    <a:pt x="15986" y="2389"/>
                    <a:pt x="15986" y="2271"/>
                    <a:pt x="15918" y="2154"/>
                  </a:cubicBezTo>
                  <a:cubicBezTo>
                    <a:pt x="15781" y="1959"/>
                    <a:pt x="15586" y="1773"/>
                    <a:pt x="15420" y="1587"/>
                  </a:cubicBezTo>
                  <a:cubicBezTo>
                    <a:pt x="15087" y="1206"/>
                    <a:pt x="14755" y="825"/>
                    <a:pt x="14413" y="454"/>
                  </a:cubicBezTo>
                  <a:cubicBezTo>
                    <a:pt x="14306" y="327"/>
                    <a:pt x="14188" y="200"/>
                    <a:pt x="14032" y="122"/>
                  </a:cubicBezTo>
                  <a:cubicBezTo>
                    <a:pt x="13856" y="34"/>
                    <a:pt x="13641" y="24"/>
                    <a:pt x="13436" y="24"/>
                  </a:cubicBezTo>
                  <a:cubicBezTo>
                    <a:pt x="12889" y="14"/>
                    <a:pt x="12342" y="14"/>
                    <a:pt x="11804" y="14"/>
                  </a:cubicBezTo>
                  <a:lnTo>
                    <a:pt x="4632" y="14"/>
                  </a:lnTo>
                  <a:cubicBezTo>
                    <a:pt x="4036" y="14"/>
                    <a:pt x="3430" y="14"/>
                    <a:pt x="2834" y="24"/>
                  </a:cubicBezTo>
                  <a:cubicBezTo>
                    <a:pt x="2548" y="8"/>
                    <a:pt x="2261" y="1"/>
                    <a:pt x="1974" y="1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101" name="Google Shape;1101;p23"/>
          <p:cNvGrpSpPr/>
          <p:nvPr/>
        </p:nvGrpSpPr>
        <p:grpSpPr>
          <a:xfrm rot="-10796165">
            <a:off x="-1268240" y="2062922"/>
            <a:ext cx="2456467" cy="639421"/>
            <a:chOff x="7492775" y="1865413"/>
            <a:chExt cx="2055046" cy="534931"/>
          </a:xfrm>
        </p:grpSpPr>
        <p:sp>
          <p:nvSpPr>
            <p:cNvPr id="1102" name="Google Shape;1102;p23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rgbClr val="A3D0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3" name="Google Shape;1103;p23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4" name="Google Shape;1104;p23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5" name="Google Shape;1105;p23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6" name="Google Shape;1106;p23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107" name="Google Shape;1107;p23"/>
          <p:cNvGrpSpPr/>
          <p:nvPr/>
        </p:nvGrpSpPr>
        <p:grpSpPr>
          <a:xfrm rot="-10796165">
            <a:off x="-1332074" y="5686155"/>
            <a:ext cx="2456467" cy="639421"/>
            <a:chOff x="7492775" y="1865413"/>
            <a:chExt cx="2055046" cy="534931"/>
          </a:xfrm>
        </p:grpSpPr>
        <p:sp>
          <p:nvSpPr>
            <p:cNvPr id="1108" name="Google Shape;1108;p23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9" name="Google Shape;1109;p23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0" name="Google Shape;1110;p23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1" name="Google Shape;1111;p23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2" name="Google Shape;1112;p23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113" name="Google Shape;1113;p23"/>
          <p:cNvGrpSpPr/>
          <p:nvPr/>
        </p:nvGrpSpPr>
        <p:grpSpPr>
          <a:xfrm rot="-10796165">
            <a:off x="-1304274" y="4974755"/>
            <a:ext cx="2456467" cy="639421"/>
            <a:chOff x="7492775" y="1865413"/>
            <a:chExt cx="2055046" cy="534931"/>
          </a:xfrm>
        </p:grpSpPr>
        <p:sp>
          <p:nvSpPr>
            <p:cNvPr id="1114" name="Google Shape;1114;p23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5" name="Google Shape;1115;p23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6" name="Google Shape;1116;p23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7" name="Google Shape;1117;p23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8" name="Google Shape;1118;p23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Google Shape;101;p4"/>
          <p:cNvGrpSpPr/>
          <p:nvPr/>
        </p:nvGrpSpPr>
        <p:grpSpPr>
          <a:xfrm>
            <a:off x="-92063" y="-202278"/>
            <a:ext cx="11515579" cy="6471007"/>
            <a:chOff x="-86800" y="130225"/>
            <a:chExt cx="8995609" cy="4807107"/>
          </a:xfrm>
        </p:grpSpPr>
        <p:sp>
          <p:nvSpPr>
            <p:cNvPr id="102" name="Google Shape;102;p4"/>
            <p:cNvSpPr/>
            <p:nvPr/>
          </p:nvSpPr>
          <p:spPr>
            <a:xfrm>
              <a:off x="-86800" y="130225"/>
              <a:ext cx="8995609" cy="4807107"/>
            </a:xfrm>
            <a:custGeom>
              <a:avLst/>
              <a:gdLst/>
              <a:ahLst/>
              <a:cxnLst/>
              <a:rect l="l" t="t" r="r" b="b"/>
              <a:pathLst>
                <a:path w="79929" h="48200" extrusionOk="0">
                  <a:moveTo>
                    <a:pt x="0" y="1"/>
                  </a:moveTo>
                  <a:lnTo>
                    <a:pt x="127" y="48173"/>
                  </a:lnTo>
                  <a:cubicBezTo>
                    <a:pt x="1587" y="48191"/>
                    <a:pt x="3887" y="48200"/>
                    <a:pt x="6793" y="48200"/>
                  </a:cubicBezTo>
                  <a:cubicBezTo>
                    <a:pt x="24827" y="48200"/>
                    <a:pt x="66211" y="47840"/>
                    <a:pt x="75190" y="46864"/>
                  </a:cubicBezTo>
                  <a:cubicBezTo>
                    <a:pt x="76812" y="46688"/>
                    <a:pt x="78209" y="46785"/>
                    <a:pt x="79089" y="45779"/>
                  </a:cubicBezTo>
                  <a:cubicBezTo>
                    <a:pt x="79929" y="44812"/>
                    <a:pt x="79558" y="40200"/>
                    <a:pt x="79567" y="38949"/>
                  </a:cubicBezTo>
                  <a:cubicBezTo>
                    <a:pt x="79636" y="27292"/>
                    <a:pt x="79265" y="14951"/>
                    <a:pt x="78453" y="3323"/>
                  </a:cubicBezTo>
                  <a:cubicBezTo>
                    <a:pt x="78395" y="2395"/>
                    <a:pt x="78258" y="1349"/>
                    <a:pt x="77457" y="802"/>
                  </a:cubicBezTo>
                  <a:cubicBezTo>
                    <a:pt x="76919" y="431"/>
                    <a:pt x="76206" y="401"/>
                    <a:pt x="75532" y="382"/>
                  </a:cubicBezTo>
                  <a:cubicBezTo>
                    <a:pt x="64891" y="118"/>
                    <a:pt x="10651" y="79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rgbClr val="4B4B4C"/>
              </a:solidFill>
              <a:prstDash val="solid"/>
              <a:miter lim="977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143783" y="940083"/>
              <a:ext cx="123163" cy="109307"/>
            </a:xfrm>
            <a:custGeom>
              <a:avLst/>
              <a:gdLst/>
              <a:ahLst/>
              <a:cxnLst/>
              <a:rect l="l" t="t" r="r" b="b"/>
              <a:pathLst>
                <a:path w="1105" h="1096" extrusionOk="0">
                  <a:moveTo>
                    <a:pt x="567" y="1"/>
                  </a:moveTo>
                  <a:cubicBezTo>
                    <a:pt x="430" y="1"/>
                    <a:pt x="293" y="50"/>
                    <a:pt x="195" y="147"/>
                  </a:cubicBezTo>
                  <a:lnTo>
                    <a:pt x="156" y="196"/>
                  </a:lnTo>
                  <a:cubicBezTo>
                    <a:pt x="59" y="294"/>
                    <a:pt x="0" y="431"/>
                    <a:pt x="0" y="587"/>
                  </a:cubicBezTo>
                  <a:cubicBezTo>
                    <a:pt x="10" y="724"/>
                    <a:pt x="59" y="851"/>
                    <a:pt x="166" y="939"/>
                  </a:cubicBezTo>
                  <a:cubicBezTo>
                    <a:pt x="264" y="1036"/>
                    <a:pt x="401" y="1095"/>
                    <a:pt x="537" y="1095"/>
                  </a:cubicBezTo>
                  <a:cubicBezTo>
                    <a:pt x="674" y="1095"/>
                    <a:pt x="811" y="1036"/>
                    <a:pt x="899" y="939"/>
                  </a:cubicBezTo>
                  <a:lnTo>
                    <a:pt x="948" y="900"/>
                  </a:lnTo>
                  <a:cubicBezTo>
                    <a:pt x="1046" y="792"/>
                    <a:pt x="1104" y="655"/>
                    <a:pt x="1094" y="509"/>
                  </a:cubicBezTo>
                  <a:cubicBezTo>
                    <a:pt x="1094" y="362"/>
                    <a:pt x="1036" y="235"/>
                    <a:pt x="938" y="147"/>
                  </a:cubicBezTo>
                  <a:cubicBezTo>
                    <a:pt x="840" y="50"/>
                    <a:pt x="704" y="1"/>
                    <a:pt x="567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127399" y="924524"/>
              <a:ext cx="155821" cy="139426"/>
            </a:xfrm>
            <a:custGeom>
              <a:avLst/>
              <a:gdLst/>
              <a:ahLst/>
              <a:cxnLst/>
              <a:rect l="l" t="t" r="r" b="b"/>
              <a:pathLst>
                <a:path w="1398" h="1398" extrusionOk="0">
                  <a:moveTo>
                    <a:pt x="714" y="303"/>
                  </a:moveTo>
                  <a:cubicBezTo>
                    <a:pt x="811" y="303"/>
                    <a:pt x="909" y="342"/>
                    <a:pt x="987" y="411"/>
                  </a:cubicBezTo>
                  <a:cubicBezTo>
                    <a:pt x="1134" y="548"/>
                    <a:pt x="1124" y="811"/>
                    <a:pt x="987" y="948"/>
                  </a:cubicBezTo>
                  <a:lnTo>
                    <a:pt x="948" y="987"/>
                  </a:lnTo>
                  <a:cubicBezTo>
                    <a:pt x="870" y="1065"/>
                    <a:pt x="772" y="1095"/>
                    <a:pt x="684" y="1095"/>
                  </a:cubicBezTo>
                  <a:cubicBezTo>
                    <a:pt x="587" y="1095"/>
                    <a:pt x="489" y="1056"/>
                    <a:pt x="411" y="987"/>
                  </a:cubicBezTo>
                  <a:cubicBezTo>
                    <a:pt x="264" y="850"/>
                    <a:pt x="274" y="596"/>
                    <a:pt x="411" y="460"/>
                  </a:cubicBezTo>
                  <a:lnTo>
                    <a:pt x="450" y="411"/>
                  </a:lnTo>
                  <a:cubicBezTo>
                    <a:pt x="528" y="342"/>
                    <a:pt x="616" y="303"/>
                    <a:pt x="714" y="303"/>
                  </a:cubicBezTo>
                  <a:close/>
                  <a:moveTo>
                    <a:pt x="714" y="0"/>
                  </a:moveTo>
                  <a:cubicBezTo>
                    <a:pt x="538" y="0"/>
                    <a:pt x="362" y="69"/>
                    <a:pt x="235" y="196"/>
                  </a:cubicBezTo>
                  <a:lnTo>
                    <a:pt x="196" y="245"/>
                  </a:lnTo>
                  <a:cubicBezTo>
                    <a:pt x="69" y="372"/>
                    <a:pt x="0" y="557"/>
                    <a:pt x="0" y="743"/>
                  </a:cubicBezTo>
                  <a:cubicBezTo>
                    <a:pt x="0" y="929"/>
                    <a:pt x="79" y="1095"/>
                    <a:pt x="206" y="1212"/>
                  </a:cubicBezTo>
                  <a:cubicBezTo>
                    <a:pt x="342" y="1329"/>
                    <a:pt x="509" y="1398"/>
                    <a:pt x="684" y="1398"/>
                  </a:cubicBezTo>
                  <a:cubicBezTo>
                    <a:pt x="860" y="1398"/>
                    <a:pt x="1036" y="1329"/>
                    <a:pt x="1153" y="1202"/>
                  </a:cubicBezTo>
                  <a:lnTo>
                    <a:pt x="1163" y="1192"/>
                  </a:lnTo>
                  <a:lnTo>
                    <a:pt x="1202" y="1163"/>
                  </a:lnTo>
                  <a:cubicBezTo>
                    <a:pt x="1329" y="1036"/>
                    <a:pt x="1398" y="850"/>
                    <a:pt x="1398" y="655"/>
                  </a:cubicBezTo>
                  <a:cubicBezTo>
                    <a:pt x="1398" y="479"/>
                    <a:pt x="1320" y="313"/>
                    <a:pt x="1193" y="186"/>
                  </a:cubicBezTo>
                  <a:cubicBezTo>
                    <a:pt x="1056" y="69"/>
                    <a:pt x="890" y="0"/>
                    <a:pt x="714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172094" y="1288961"/>
              <a:ext cx="117702" cy="110204"/>
            </a:xfrm>
            <a:custGeom>
              <a:avLst/>
              <a:gdLst/>
              <a:ahLst/>
              <a:cxnLst/>
              <a:rect l="l" t="t" r="r" b="b"/>
              <a:pathLst>
                <a:path w="1056" h="1105" extrusionOk="0">
                  <a:moveTo>
                    <a:pt x="518" y="1"/>
                  </a:moveTo>
                  <a:cubicBezTo>
                    <a:pt x="225" y="11"/>
                    <a:pt x="0" y="245"/>
                    <a:pt x="0" y="528"/>
                  </a:cubicBezTo>
                  <a:lnTo>
                    <a:pt x="0" y="568"/>
                  </a:lnTo>
                  <a:cubicBezTo>
                    <a:pt x="0" y="851"/>
                    <a:pt x="244" y="1105"/>
                    <a:pt x="518" y="1105"/>
                  </a:cubicBezTo>
                  <a:lnTo>
                    <a:pt x="538" y="1105"/>
                  </a:lnTo>
                  <a:cubicBezTo>
                    <a:pt x="831" y="1085"/>
                    <a:pt x="1055" y="861"/>
                    <a:pt x="1055" y="577"/>
                  </a:cubicBezTo>
                  <a:lnTo>
                    <a:pt x="1055" y="528"/>
                  </a:lnTo>
                  <a:cubicBezTo>
                    <a:pt x="1055" y="245"/>
                    <a:pt x="811" y="1"/>
                    <a:pt x="538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154595" y="1274399"/>
              <a:ext cx="152589" cy="139426"/>
            </a:xfrm>
            <a:custGeom>
              <a:avLst/>
              <a:gdLst/>
              <a:ahLst/>
              <a:cxnLst/>
              <a:rect l="l" t="t" r="r" b="b"/>
              <a:pathLst>
                <a:path w="1369" h="1398" extrusionOk="0">
                  <a:moveTo>
                    <a:pt x="695" y="303"/>
                  </a:moveTo>
                  <a:cubicBezTo>
                    <a:pt x="900" y="303"/>
                    <a:pt x="1056" y="489"/>
                    <a:pt x="1056" y="674"/>
                  </a:cubicBezTo>
                  <a:lnTo>
                    <a:pt x="1056" y="723"/>
                  </a:lnTo>
                  <a:cubicBezTo>
                    <a:pt x="1056" y="929"/>
                    <a:pt x="890" y="1085"/>
                    <a:pt x="685" y="1095"/>
                  </a:cubicBezTo>
                  <a:lnTo>
                    <a:pt x="675" y="1095"/>
                  </a:lnTo>
                  <a:cubicBezTo>
                    <a:pt x="470" y="1095"/>
                    <a:pt x="313" y="909"/>
                    <a:pt x="313" y="714"/>
                  </a:cubicBezTo>
                  <a:lnTo>
                    <a:pt x="313" y="674"/>
                  </a:lnTo>
                  <a:cubicBezTo>
                    <a:pt x="313" y="469"/>
                    <a:pt x="480" y="313"/>
                    <a:pt x="685" y="303"/>
                  </a:cubicBezTo>
                  <a:close/>
                  <a:moveTo>
                    <a:pt x="675" y="0"/>
                  </a:moveTo>
                  <a:cubicBezTo>
                    <a:pt x="294" y="10"/>
                    <a:pt x="1" y="313"/>
                    <a:pt x="1" y="674"/>
                  </a:cubicBezTo>
                  <a:lnTo>
                    <a:pt x="1" y="723"/>
                  </a:lnTo>
                  <a:cubicBezTo>
                    <a:pt x="1" y="1085"/>
                    <a:pt x="313" y="1398"/>
                    <a:pt x="675" y="1398"/>
                  </a:cubicBezTo>
                  <a:lnTo>
                    <a:pt x="695" y="1398"/>
                  </a:lnTo>
                  <a:cubicBezTo>
                    <a:pt x="1076" y="1378"/>
                    <a:pt x="1369" y="1085"/>
                    <a:pt x="1369" y="723"/>
                  </a:cubicBezTo>
                  <a:lnTo>
                    <a:pt x="1369" y="674"/>
                  </a:lnTo>
                  <a:cubicBezTo>
                    <a:pt x="1369" y="303"/>
                    <a:pt x="1056" y="0"/>
                    <a:pt x="695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168750" y="1651502"/>
              <a:ext cx="114469" cy="105318"/>
            </a:xfrm>
            <a:custGeom>
              <a:avLst/>
              <a:gdLst/>
              <a:ahLst/>
              <a:cxnLst/>
              <a:rect l="l" t="t" r="r" b="b"/>
              <a:pathLst>
                <a:path w="1027" h="1056" extrusionOk="0">
                  <a:moveTo>
                    <a:pt x="519" y="1"/>
                  </a:moveTo>
                  <a:cubicBezTo>
                    <a:pt x="177" y="1"/>
                    <a:pt x="1" y="265"/>
                    <a:pt x="1" y="528"/>
                  </a:cubicBezTo>
                  <a:cubicBezTo>
                    <a:pt x="1" y="665"/>
                    <a:pt x="50" y="792"/>
                    <a:pt x="128" y="880"/>
                  </a:cubicBezTo>
                  <a:cubicBezTo>
                    <a:pt x="226" y="997"/>
                    <a:pt x="362" y="1056"/>
                    <a:pt x="519" y="1056"/>
                  </a:cubicBezTo>
                  <a:cubicBezTo>
                    <a:pt x="851" y="1056"/>
                    <a:pt x="1027" y="792"/>
                    <a:pt x="1027" y="528"/>
                  </a:cubicBezTo>
                  <a:cubicBezTo>
                    <a:pt x="1027" y="392"/>
                    <a:pt x="988" y="265"/>
                    <a:pt x="900" y="167"/>
                  </a:cubicBezTo>
                  <a:cubicBezTo>
                    <a:pt x="812" y="59"/>
                    <a:pt x="675" y="1"/>
                    <a:pt x="519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151363" y="1635943"/>
              <a:ext cx="149356" cy="135536"/>
            </a:xfrm>
            <a:custGeom>
              <a:avLst/>
              <a:gdLst/>
              <a:ahLst/>
              <a:cxnLst/>
              <a:rect l="l" t="t" r="r" b="b"/>
              <a:pathLst>
                <a:path w="1340" h="1359" extrusionOk="0">
                  <a:moveTo>
                    <a:pt x="675" y="303"/>
                  </a:moveTo>
                  <a:cubicBezTo>
                    <a:pt x="1153" y="303"/>
                    <a:pt x="1153" y="1056"/>
                    <a:pt x="675" y="1056"/>
                  </a:cubicBezTo>
                  <a:cubicBezTo>
                    <a:pt x="186" y="1056"/>
                    <a:pt x="186" y="303"/>
                    <a:pt x="675" y="303"/>
                  </a:cubicBezTo>
                  <a:close/>
                  <a:moveTo>
                    <a:pt x="675" y="0"/>
                  </a:moveTo>
                  <a:cubicBezTo>
                    <a:pt x="294" y="0"/>
                    <a:pt x="0" y="293"/>
                    <a:pt x="0" y="684"/>
                  </a:cubicBezTo>
                  <a:cubicBezTo>
                    <a:pt x="0" y="850"/>
                    <a:pt x="59" y="1017"/>
                    <a:pt x="167" y="1144"/>
                  </a:cubicBezTo>
                  <a:cubicBezTo>
                    <a:pt x="294" y="1280"/>
                    <a:pt x="469" y="1359"/>
                    <a:pt x="675" y="1359"/>
                  </a:cubicBezTo>
                  <a:cubicBezTo>
                    <a:pt x="1056" y="1359"/>
                    <a:pt x="1339" y="1065"/>
                    <a:pt x="1339" y="684"/>
                  </a:cubicBezTo>
                  <a:cubicBezTo>
                    <a:pt x="1339" y="293"/>
                    <a:pt x="1056" y="0"/>
                    <a:pt x="675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157939" y="1946821"/>
              <a:ext cx="117702" cy="114094"/>
            </a:xfrm>
            <a:custGeom>
              <a:avLst/>
              <a:gdLst/>
              <a:ahLst/>
              <a:cxnLst/>
              <a:rect l="l" t="t" r="r" b="b"/>
              <a:pathLst>
                <a:path w="1056" h="1144" extrusionOk="0">
                  <a:moveTo>
                    <a:pt x="518" y="0"/>
                  </a:moveTo>
                  <a:cubicBezTo>
                    <a:pt x="235" y="10"/>
                    <a:pt x="0" y="245"/>
                    <a:pt x="0" y="528"/>
                  </a:cubicBezTo>
                  <a:lnTo>
                    <a:pt x="0" y="606"/>
                  </a:lnTo>
                  <a:cubicBezTo>
                    <a:pt x="0" y="890"/>
                    <a:pt x="244" y="1144"/>
                    <a:pt x="518" y="1144"/>
                  </a:cubicBezTo>
                  <a:lnTo>
                    <a:pt x="537" y="1144"/>
                  </a:lnTo>
                  <a:cubicBezTo>
                    <a:pt x="831" y="1124"/>
                    <a:pt x="1055" y="899"/>
                    <a:pt x="1055" y="616"/>
                  </a:cubicBezTo>
                  <a:lnTo>
                    <a:pt x="1055" y="528"/>
                  </a:lnTo>
                  <a:cubicBezTo>
                    <a:pt x="1055" y="245"/>
                    <a:pt x="821" y="0"/>
                    <a:pt x="547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140440" y="1931262"/>
              <a:ext cx="152589" cy="144313"/>
            </a:xfrm>
            <a:custGeom>
              <a:avLst/>
              <a:gdLst/>
              <a:ahLst/>
              <a:cxnLst/>
              <a:rect l="l" t="t" r="r" b="b"/>
              <a:pathLst>
                <a:path w="1369" h="1447" extrusionOk="0">
                  <a:moveTo>
                    <a:pt x="704" y="303"/>
                  </a:moveTo>
                  <a:cubicBezTo>
                    <a:pt x="900" y="303"/>
                    <a:pt x="1066" y="489"/>
                    <a:pt x="1066" y="684"/>
                  </a:cubicBezTo>
                  <a:lnTo>
                    <a:pt x="1066" y="762"/>
                  </a:lnTo>
                  <a:cubicBezTo>
                    <a:pt x="1066" y="977"/>
                    <a:pt x="890" y="1133"/>
                    <a:pt x="685" y="1143"/>
                  </a:cubicBezTo>
                  <a:lnTo>
                    <a:pt x="675" y="1143"/>
                  </a:lnTo>
                  <a:cubicBezTo>
                    <a:pt x="480" y="1143"/>
                    <a:pt x="313" y="958"/>
                    <a:pt x="313" y="762"/>
                  </a:cubicBezTo>
                  <a:lnTo>
                    <a:pt x="313" y="684"/>
                  </a:lnTo>
                  <a:cubicBezTo>
                    <a:pt x="313" y="469"/>
                    <a:pt x="480" y="313"/>
                    <a:pt x="685" y="303"/>
                  </a:cubicBezTo>
                  <a:close/>
                  <a:moveTo>
                    <a:pt x="675" y="0"/>
                  </a:moveTo>
                  <a:cubicBezTo>
                    <a:pt x="294" y="20"/>
                    <a:pt x="1" y="322"/>
                    <a:pt x="1" y="684"/>
                  </a:cubicBezTo>
                  <a:lnTo>
                    <a:pt x="1" y="762"/>
                  </a:lnTo>
                  <a:cubicBezTo>
                    <a:pt x="1" y="1133"/>
                    <a:pt x="313" y="1446"/>
                    <a:pt x="675" y="1446"/>
                  </a:cubicBezTo>
                  <a:lnTo>
                    <a:pt x="704" y="1446"/>
                  </a:lnTo>
                  <a:cubicBezTo>
                    <a:pt x="1076" y="1427"/>
                    <a:pt x="1369" y="1133"/>
                    <a:pt x="1369" y="762"/>
                  </a:cubicBezTo>
                  <a:lnTo>
                    <a:pt x="1369" y="684"/>
                  </a:lnTo>
                  <a:cubicBezTo>
                    <a:pt x="1369" y="313"/>
                    <a:pt x="1066" y="0"/>
                    <a:pt x="704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162286" y="2221595"/>
              <a:ext cx="117702" cy="113196"/>
            </a:xfrm>
            <a:custGeom>
              <a:avLst/>
              <a:gdLst/>
              <a:ahLst/>
              <a:cxnLst/>
              <a:rect l="l" t="t" r="r" b="b"/>
              <a:pathLst>
                <a:path w="1056" h="1135" extrusionOk="0">
                  <a:moveTo>
                    <a:pt x="528" y="1"/>
                  </a:moveTo>
                  <a:cubicBezTo>
                    <a:pt x="235" y="11"/>
                    <a:pt x="0" y="245"/>
                    <a:pt x="0" y="528"/>
                  </a:cubicBezTo>
                  <a:lnTo>
                    <a:pt x="0" y="607"/>
                  </a:lnTo>
                  <a:cubicBezTo>
                    <a:pt x="0" y="890"/>
                    <a:pt x="244" y="1134"/>
                    <a:pt x="518" y="1134"/>
                  </a:cubicBezTo>
                  <a:lnTo>
                    <a:pt x="538" y="1134"/>
                  </a:lnTo>
                  <a:cubicBezTo>
                    <a:pt x="831" y="1125"/>
                    <a:pt x="1055" y="890"/>
                    <a:pt x="1055" y="607"/>
                  </a:cubicBezTo>
                  <a:lnTo>
                    <a:pt x="1055" y="528"/>
                  </a:lnTo>
                  <a:cubicBezTo>
                    <a:pt x="1055" y="245"/>
                    <a:pt x="821" y="1"/>
                    <a:pt x="547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145901" y="2206036"/>
              <a:ext cx="151474" cy="144313"/>
            </a:xfrm>
            <a:custGeom>
              <a:avLst/>
              <a:gdLst/>
              <a:ahLst/>
              <a:cxnLst/>
              <a:rect l="l" t="t" r="r" b="b"/>
              <a:pathLst>
                <a:path w="1359" h="1447" extrusionOk="0">
                  <a:moveTo>
                    <a:pt x="694" y="303"/>
                  </a:moveTo>
                  <a:cubicBezTo>
                    <a:pt x="890" y="303"/>
                    <a:pt x="1056" y="489"/>
                    <a:pt x="1056" y="684"/>
                  </a:cubicBezTo>
                  <a:lnTo>
                    <a:pt x="1056" y="763"/>
                  </a:lnTo>
                  <a:cubicBezTo>
                    <a:pt x="1056" y="978"/>
                    <a:pt x="880" y="1134"/>
                    <a:pt x="685" y="1144"/>
                  </a:cubicBezTo>
                  <a:lnTo>
                    <a:pt x="665" y="1144"/>
                  </a:lnTo>
                  <a:cubicBezTo>
                    <a:pt x="470" y="1144"/>
                    <a:pt x="303" y="958"/>
                    <a:pt x="303" y="763"/>
                  </a:cubicBezTo>
                  <a:lnTo>
                    <a:pt x="303" y="684"/>
                  </a:lnTo>
                  <a:cubicBezTo>
                    <a:pt x="303" y="470"/>
                    <a:pt x="479" y="313"/>
                    <a:pt x="675" y="303"/>
                  </a:cubicBezTo>
                  <a:close/>
                  <a:moveTo>
                    <a:pt x="665" y="1"/>
                  </a:moveTo>
                  <a:cubicBezTo>
                    <a:pt x="294" y="20"/>
                    <a:pt x="1" y="313"/>
                    <a:pt x="1" y="684"/>
                  </a:cubicBezTo>
                  <a:lnTo>
                    <a:pt x="1" y="763"/>
                  </a:lnTo>
                  <a:cubicBezTo>
                    <a:pt x="1" y="1134"/>
                    <a:pt x="303" y="1447"/>
                    <a:pt x="665" y="1447"/>
                  </a:cubicBezTo>
                  <a:lnTo>
                    <a:pt x="694" y="1447"/>
                  </a:lnTo>
                  <a:cubicBezTo>
                    <a:pt x="1066" y="1427"/>
                    <a:pt x="1359" y="1134"/>
                    <a:pt x="1359" y="763"/>
                  </a:cubicBezTo>
                  <a:lnTo>
                    <a:pt x="1359" y="684"/>
                  </a:lnTo>
                  <a:cubicBezTo>
                    <a:pt x="1359" y="313"/>
                    <a:pt x="1056" y="1"/>
                    <a:pt x="694" y="1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145901" y="2508137"/>
              <a:ext cx="114469" cy="105318"/>
            </a:xfrm>
            <a:custGeom>
              <a:avLst/>
              <a:gdLst/>
              <a:ahLst/>
              <a:cxnLst/>
              <a:rect l="l" t="t" r="r" b="b"/>
              <a:pathLst>
                <a:path w="1027" h="1056" extrusionOk="0">
                  <a:moveTo>
                    <a:pt x="509" y="1"/>
                  </a:moveTo>
                  <a:cubicBezTo>
                    <a:pt x="176" y="1"/>
                    <a:pt x="1" y="264"/>
                    <a:pt x="1" y="528"/>
                  </a:cubicBezTo>
                  <a:cubicBezTo>
                    <a:pt x="1" y="665"/>
                    <a:pt x="40" y="792"/>
                    <a:pt x="128" y="890"/>
                  </a:cubicBezTo>
                  <a:cubicBezTo>
                    <a:pt x="216" y="997"/>
                    <a:pt x="352" y="1056"/>
                    <a:pt x="509" y="1056"/>
                  </a:cubicBezTo>
                  <a:cubicBezTo>
                    <a:pt x="851" y="1056"/>
                    <a:pt x="1027" y="792"/>
                    <a:pt x="1027" y="528"/>
                  </a:cubicBezTo>
                  <a:cubicBezTo>
                    <a:pt x="1027" y="391"/>
                    <a:pt x="978" y="264"/>
                    <a:pt x="900" y="176"/>
                  </a:cubicBezTo>
                  <a:cubicBezTo>
                    <a:pt x="802" y="59"/>
                    <a:pt x="665" y="1"/>
                    <a:pt x="509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128513" y="2493575"/>
              <a:ext cx="149245" cy="135536"/>
            </a:xfrm>
            <a:custGeom>
              <a:avLst/>
              <a:gdLst/>
              <a:ahLst/>
              <a:cxnLst/>
              <a:rect l="l" t="t" r="r" b="b"/>
              <a:pathLst>
                <a:path w="1339" h="1359" extrusionOk="0">
                  <a:moveTo>
                    <a:pt x="665" y="303"/>
                  </a:moveTo>
                  <a:cubicBezTo>
                    <a:pt x="1153" y="303"/>
                    <a:pt x="1153" y="1055"/>
                    <a:pt x="665" y="1055"/>
                  </a:cubicBezTo>
                  <a:cubicBezTo>
                    <a:pt x="186" y="1055"/>
                    <a:pt x="186" y="303"/>
                    <a:pt x="665" y="303"/>
                  </a:cubicBezTo>
                  <a:close/>
                  <a:moveTo>
                    <a:pt x="665" y="0"/>
                  </a:moveTo>
                  <a:cubicBezTo>
                    <a:pt x="284" y="0"/>
                    <a:pt x="0" y="293"/>
                    <a:pt x="0" y="674"/>
                  </a:cubicBezTo>
                  <a:cubicBezTo>
                    <a:pt x="0" y="850"/>
                    <a:pt x="59" y="1016"/>
                    <a:pt x="166" y="1133"/>
                  </a:cubicBezTo>
                  <a:cubicBezTo>
                    <a:pt x="284" y="1280"/>
                    <a:pt x="469" y="1358"/>
                    <a:pt x="665" y="1358"/>
                  </a:cubicBezTo>
                  <a:cubicBezTo>
                    <a:pt x="1046" y="1358"/>
                    <a:pt x="1339" y="1065"/>
                    <a:pt x="1339" y="674"/>
                  </a:cubicBezTo>
                  <a:cubicBezTo>
                    <a:pt x="1339" y="508"/>
                    <a:pt x="1280" y="342"/>
                    <a:pt x="1173" y="225"/>
                  </a:cubicBezTo>
                  <a:cubicBezTo>
                    <a:pt x="1046" y="78"/>
                    <a:pt x="870" y="0"/>
                    <a:pt x="665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165518" y="2783010"/>
              <a:ext cx="126396" cy="113097"/>
            </a:xfrm>
            <a:custGeom>
              <a:avLst/>
              <a:gdLst/>
              <a:ahLst/>
              <a:cxnLst/>
              <a:rect l="l" t="t" r="r" b="b"/>
              <a:pathLst>
                <a:path w="1134" h="1134" extrusionOk="0">
                  <a:moveTo>
                    <a:pt x="557" y="0"/>
                  </a:moveTo>
                  <a:cubicBezTo>
                    <a:pt x="460" y="0"/>
                    <a:pt x="362" y="29"/>
                    <a:pt x="274" y="68"/>
                  </a:cubicBezTo>
                  <a:cubicBezTo>
                    <a:pt x="157" y="147"/>
                    <a:pt x="59" y="274"/>
                    <a:pt x="30" y="391"/>
                  </a:cubicBezTo>
                  <a:cubicBezTo>
                    <a:pt x="0" y="547"/>
                    <a:pt x="20" y="684"/>
                    <a:pt x="88" y="801"/>
                  </a:cubicBezTo>
                  <a:cubicBezTo>
                    <a:pt x="157" y="958"/>
                    <a:pt x="284" y="1085"/>
                    <a:pt x="450" y="1124"/>
                  </a:cubicBezTo>
                  <a:cubicBezTo>
                    <a:pt x="489" y="1134"/>
                    <a:pt x="538" y="1134"/>
                    <a:pt x="577" y="1134"/>
                  </a:cubicBezTo>
                  <a:cubicBezTo>
                    <a:pt x="811" y="1134"/>
                    <a:pt x="1017" y="987"/>
                    <a:pt x="1095" y="752"/>
                  </a:cubicBezTo>
                  <a:cubicBezTo>
                    <a:pt x="1134" y="606"/>
                    <a:pt x="1114" y="430"/>
                    <a:pt x="1036" y="293"/>
                  </a:cubicBezTo>
                  <a:cubicBezTo>
                    <a:pt x="948" y="137"/>
                    <a:pt x="821" y="68"/>
                    <a:pt x="704" y="20"/>
                  </a:cubicBezTo>
                  <a:cubicBezTo>
                    <a:pt x="655" y="10"/>
                    <a:pt x="606" y="0"/>
                    <a:pt x="557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6" name="Google Shape;116;p4"/>
            <p:cNvSpPr/>
            <p:nvPr/>
          </p:nvSpPr>
          <p:spPr>
            <a:xfrm>
              <a:off x="148130" y="2767351"/>
              <a:ext cx="162397" cy="144313"/>
            </a:xfrm>
            <a:custGeom>
              <a:avLst/>
              <a:gdLst/>
              <a:ahLst/>
              <a:cxnLst/>
              <a:rect l="l" t="t" r="r" b="b"/>
              <a:pathLst>
                <a:path w="1457" h="1447" extrusionOk="0">
                  <a:moveTo>
                    <a:pt x="713" y="313"/>
                  </a:moveTo>
                  <a:cubicBezTo>
                    <a:pt x="743" y="313"/>
                    <a:pt x="772" y="313"/>
                    <a:pt x="801" y="323"/>
                  </a:cubicBezTo>
                  <a:cubicBezTo>
                    <a:pt x="919" y="372"/>
                    <a:pt x="997" y="421"/>
                    <a:pt x="1065" y="528"/>
                  </a:cubicBezTo>
                  <a:cubicBezTo>
                    <a:pt x="1114" y="626"/>
                    <a:pt x="1134" y="753"/>
                    <a:pt x="1104" y="870"/>
                  </a:cubicBezTo>
                  <a:cubicBezTo>
                    <a:pt x="1046" y="1036"/>
                    <a:pt x="899" y="1144"/>
                    <a:pt x="733" y="1144"/>
                  </a:cubicBezTo>
                  <a:cubicBezTo>
                    <a:pt x="704" y="1144"/>
                    <a:pt x="674" y="1134"/>
                    <a:pt x="635" y="1134"/>
                  </a:cubicBezTo>
                  <a:cubicBezTo>
                    <a:pt x="518" y="1105"/>
                    <a:pt x="420" y="997"/>
                    <a:pt x="381" y="880"/>
                  </a:cubicBezTo>
                  <a:lnTo>
                    <a:pt x="371" y="880"/>
                  </a:lnTo>
                  <a:cubicBezTo>
                    <a:pt x="323" y="792"/>
                    <a:pt x="313" y="685"/>
                    <a:pt x="342" y="587"/>
                  </a:cubicBezTo>
                  <a:cubicBezTo>
                    <a:pt x="362" y="499"/>
                    <a:pt x="430" y="411"/>
                    <a:pt x="508" y="362"/>
                  </a:cubicBezTo>
                  <a:cubicBezTo>
                    <a:pt x="567" y="333"/>
                    <a:pt x="645" y="313"/>
                    <a:pt x="713" y="313"/>
                  </a:cubicBezTo>
                  <a:close/>
                  <a:moveTo>
                    <a:pt x="713" y="1"/>
                  </a:moveTo>
                  <a:cubicBezTo>
                    <a:pt x="586" y="1"/>
                    <a:pt x="459" y="40"/>
                    <a:pt x="352" y="98"/>
                  </a:cubicBezTo>
                  <a:cubicBezTo>
                    <a:pt x="196" y="186"/>
                    <a:pt x="78" y="352"/>
                    <a:pt x="39" y="519"/>
                  </a:cubicBezTo>
                  <a:cubicBezTo>
                    <a:pt x="0" y="704"/>
                    <a:pt x="20" y="880"/>
                    <a:pt x="108" y="1027"/>
                  </a:cubicBezTo>
                  <a:cubicBezTo>
                    <a:pt x="196" y="1232"/>
                    <a:pt x="362" y="1378"/>
                    <a:pt x="567" y="1427"/>
                  </a:cubicBezTo>
                  <a:cubicBezTo>
                    <a:pt x="625" y="1437"/>
                    <a:pt x="674" y="1447"/>
                    <a:pt x="733" y="1447"/>
                  </a:cubicBezTo>
                  <a:cubicBezTo>
                    <a:pt x="1036" y="1447"/>
                    <a:pt x="1300" y="1251"/>
                    <a:pt x="1388" y="958"/>
                  </a:cubicBezTo>
                  <a:cubicBezTo>
                    <a:pt x="1456" y="773"/>
                    <a:pt x="1427" y="558"/>
                    <a:pt x="1329" y="382"/>
                  </a:cubicBezTo>
                  <a:cubicBezTo>
                    <a:pt x="1212" y="186"/>
                    <a:pt x="1055" y="98"/>
                    <a:pt x="919" y="40"/>
                  </a:cubicBezTo>
                  <a:cubicBezTo>
                    <a:pt x="850" y="20"/>
                    <a:pt x="782" y="1"/>
                    <a:pt x="713" y="1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162286" y="3116229"/>
              <a:ext cx="117702" cy="109307"/>
            </a:xfrm>
            <a:custGeom>
              <a:avLst/>
              <a:gdLst/>
              <a:ahLst/>
              <a:cxnLst/>
              <a:rect l="l" t="t" r="r" b="b"/>
              <a:pathLst>
                <a:path w="1056" h="1096" extrusionOk="0">
                  <a:moveTo>
                    <a:pt x="528" y="1"/>
                  </a:moveTo>
                  <a:cubicBezTo>
                    <a:pt x="235" y="11"/>
                    <a:pt x="0" y="245"/>
                    <a:pt x="0" y="528"/>
                  </a:cubicBezTo>
                  <a:lnTo>
                    <a:pt x="0" y="568"/>
                  </a:lnTo>
                  <a:cubicBezTo>
                    <a:pt x="0" y="851"/>
                    <a:pt x="244" y="1095"/>
                    <a:pt x="518" y="1095"/>
                  </a:cubicBezTo>
                  <a:lnTo>
                    <a:pt x="538" y="1095"/>
                  </a:lnTo>
                  <a:cubicBezTo>
                    <a:pt x="831" y="1085"/>
                    <a:pt x="1055" y="851"/>
                    <a:pt x="1055" y="568"/>
                  </a:cubicBezTo>
                  <a:lnTo>
                    <a:pt x="1055" y="528"/>
                  </a:lnTo>
                  <a:cubicBezTo>
                    <a:pt x="1055" y="245"/>
                    <a:pt x="821" y="1"/>
                    <a:pt x="547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145901" y="3100670"/>
              <a:ext cx="151474" cy="140423"/>
            </a:xfrm>
            <a:custGeom>
              <a:avLst/>
              <a:gdLst/>
              <a:ahLst/>
              <a:cxnLst/>
              <a:rect l="l" t="t" r="r" b="b"/>
              <a:pathLst>
                <a:path w="1359" h="1408" extrusionOk="0">
                  <a:moveTo>
                    <a:pt x="694" y="303"/>
                  </a:moveTo>
                  <a:cubicBezTo>
                    <a:pt x="890" y="303"/>
                    <a:pt x="1056" y="489"/>
                    <a:pt x="1056" y="684"/>
                  </a:cubicBezTo>
                  <a:lnTo>
                    <a:pt x="1056" y="724"/>
                  </a:lnTo>
                  <a:cubicBezTo>
                    <a:pt x="1056" y="939"/>
                    <a:pt x="880" y="1095"/>
                    <a:pt x="685" y="1095"/>
                  </a:cubicBezTo>
                  <a:lnTo>
                    <a:pt x="665" y="1095"/>
                  </a:lnTo>
                  <a:cubicBezTo>
                    <a:pt x="470" y="1095"/>
                    <a:pt x="303" y="919"/>
                    <a:pt x="303" y="724"/>
                  </a:cubicBezTo>
                  <a:lnTo>
                    <a:pt x="303" y="684"/>
                  </a:lnTo>
                  <a:cubicBezTo>
                    <a:pt x="303" y="469"/>
                    <a:pt x="479" y="313"/>
                    <a:pt x="675" y="303"/>
                  </a:cubicBezTo>
                  <a:close/>
                  <a:moveTo>
                    <a:pt x="665" y="0"/>
                  </a:moveTo>
                  <a:cubicBezTo>
                    <a:pt x="294" y="20"/>
                    <a:pt x="1" y="313"/>
                    <a:pt x="1" y="684"/>
                  </a:cubicBezTo>
                  <a:lnTo>
                    <a:pt x="1" y="724"/>
                  </a:lnTo>
                  <a:cubicBezTo>
                    <a:pt x="1" y="1095"/>
                    <a:pt x="303" y="1408"/>
                    <a:pt x="665" y="1408"/>
                  </a:cubicBezTo>
                  <a:lnTo>
                    <a:pt x="694" y="1408"/>
                  </a:lnTo>
                  <a:cubicBezTo>
                    <a:pt x="1066" y="1388"/>
                    <a:pt x="1359" y="1085"/>
                    <a:pt x="1359" y="724"/>
                  </a:cubicBezTo>
                  <a:lnTo>
                    <a:pt x="1359" y="684"/>
                  </a:lnTo>
                  <a:cubicBezTo>
                    <a:pt x="1359" y="313"/>
                    <a:pt x="1056" y="0"/>
                    <a:pt x="694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152477" y="3436881"/>
              <a:ext cx="132972" cy="109207"/>
            </a:xfrm>
            <a:custGeom>
              <a:avLst/>
              <a:gdLst/>
              <a:ahLst/>
              <a:cxnLst/>
              <a:rect l="l" t="t" r="r" b="b"/>
              <a:pathLst>
                <a:path w="1193" h="1095" extrusionOk="0">
                  <a:moveTo>
                    <a:pt x="577" y="1"/>
                  </a:moveTo>
                  <a:cubicBezTo>
                    <a:pt x="430" y="1"/>
                    <a:pt x="293" y="59"/>
                    <a:pt x="196" y="157"/>
                  </a:cubicBezTo>
                  <a:cubicBezTo>
                    <a:pt x="0" y="372"/>
                    <a:pt x="0" y="694"/>
                    <a:pt x="205" y="899"/>
                  </a:cubicBezTo>
                  <a:lnTo>
                    <a:pt x="244" y="939"/>
                  </a:lnTo>
                  <a:cubicBezTo>
                    <a:pt x="342" y="1036"/>
                    <a:pt x="479" y="1095"/>
                    <a:pt x="626" y="1095"/>
                  </a:cubicBezTo>
                  <a:cubicBezTo>
                    <a:pt x="772" y="1095"/>
                    <a:pt x="909" y="1036"/>
                    <a:pt x="997" y="939"/>
                  </a:cubicBezTo>
                  <a:cubicBezTo>
                    <a:pt x="1192" y="714"/>
                    <a:pt x="1192" y="391"/>
                    <a:pt x="997" y="196"/>
                  </a:cubicBezTo>
                  <a:lnTo>
                    <a:pt x="948" y="147"/>
                  </a:lnTo>
                  <a:cubicBezTo>
                    <a:pt x="850" y="49"/>
                    <a:pt x="714" y="1"/>
                    <a:pt x="577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133975" y="3421322"/>
              <a:ext cx="171091" cy="139426"/>
            </a:xfrm>
            <a:custGeom>
              <a:avLst/>
              <a:gdLst/>
              <a:ahLst/>
              <a:cxnLst/>
              <a:rect l="l" t="t" r="r" b="b"/>
              <a:pathLst>
                <a:path w="1535" h="1398" extrusionOk="0">
                  <a:moveTo>
                    <a:pt x="743" y="303"/>
                  </a:moveTo>
                  <a:cubicBezTo>
                    <a:pt x="840" y="303"/>
                    <a:pt x="938" y="342"/>
                    <a:pt x="1007" y="411"/>
                  </a:cubicBezTo>
                  <a:lnTo>
                    <a:pt x="1055" y="459"/>
                  </a:lnTo>
                  <a:cubicBezTo>
                    <a:pt x="1202" y="606"/>
                    <a:pt x="1192" y="841"/>
                    <a:pt x="1055" y="987"/>
                  </a:cubicBezTo>
                  <a:cubicBezTo>
                    <a:pt x="987" y="1065"/>
                    <a:pt x="889" y="1095"/>
                    <a:pt x="792" y="1095"/>
                  </a:cubicBezTo>
                  <a:cubicBezTo>
                    <a:pt x="694" y="1095"/>
                    <a:pt x="596" y="1055"/>
                    <a:pt x="518" y="987"/>
                  </a:cubicBezTo>
                  <a:lnTo>
                    <a:pt x="479" y="948"/>
                  </a:lnTo>
                  <a:cubicBezTo>
                    <a:pt x="332" y="801"/>
                    <a:pt x="342" y="567"/>
                    <a:pt x="479" y="411"/>
                  </a:cubicBezTo>
                  <a:cubicBezTo>
                    <a:pt x="547" y="342"/>
                    <a:pt x="645" y="303"/>
                    <a:pt x="743" y="303"/>
                  </a:cubicBezTo>
                  <a:close/>
                  <a:moveTo>
                    <a:pt x="743" y="0"/>
                  </a:moveTo>
                  <a:cubicBezTo>
                    <a:pt x="547" y="0"/>
                    <a:pt x="371" y="78"/>
                    <a:pt x="254" y="205"/>
                  </a:cubicBezTo>
                  <a:cubicBezTo>
                    <a:pt x="0" y="489"/>
                    <a:pt x="0" y="899"/>
                    <a:pt x="264" y="1163"/>
                  </a:cubicBezTo>
                  <a:lnTo>
                    <a:pt x="283" y="1183"/>
                  </a:lnTo>
                  <a:lnTo>
                    <a:pt x="303" y="1202"/>
                  </a:lnTo>
                  <a:cubicBezTo>
                    <a:pt x="430" y="1329"/>
                    <a:pt x="606" y="1397"/>
                    <a:pt x="792" y="1397"/>
                  </a:cubicBezTo>
                  <a:cubicBezTo>
                    <a:pt x="977" y="1397"/>
                    <a:pt x="1153" y="1329"/>
                    <a:pt x="1280" y="1192"/>
                  </a:cubicBezTo>
                  <a:cubicBezTo>
                    <a:pt x="1534" y="919"/>
                    <a:pt x="1524" y="499"/>
                    <a:pt x="1270" y="244"/>
                  </a:cubicBezTo>
                  <a:lnTo>
                    <a:pt x="1251" y="225"/>
                  </a:lnTo>
                  <a:lnTo>
                    <a:pt x="1222" y="196"/>
                  </a:lnTo>
                  <a:cubicBezTo>
                    <a:pt x="1104" y="69"/>
                    <a:pt x="919" y="0"/>
                    <a:pt x="743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140440" y="3773092"/>
              <a:ext cx="115584" cy="106315"/>
            </a:xfrm>
            <a:custGeom>
              <a:avLst/>
              <a:gdLst/>
              <a:ahLst/>
              <a:cxnLst/>
              <a:rect l="l" t="t" r="r" b="b"/>
              <a:pathLst>
                <a:path w="1037" h="1066" extrusionOk="0">
                  <a:moveTo>
                    <a:pt x="519" y="1"/>
                  </a:moveTo>
                  <a:cubicBezTo>
                    <a:pt x="177" y="1"/>
                    <a:pt x="1" y="274"/>
                    <a:pt x="1" y="528"/>
                  </a:cubicBezTo>
                  <a:cubicBezTo>
                    <a:pt x="1" y="665"/>
                    <a:pt x="50" y="792"/>
                    <a:pt x="128" y="890"/>
                  </a:cubicBezTo>
                  <a:cubicBezTo>
                    <a:pt x="225" y="997"/>
                    <a:pt x="362" y="1066"/>
                    <a:pt x="519" y="1066"/>
                  </a:cubicBezTo>
                  <a:cubicBezTo>
                    <a:pt x="861" y="1066"/>
                    <a:pt x="1036" y="792"/>
                    <a:pt x="1036" y="528"/>
                  </a:cubicBezTo>
                  <a:cubicBezTo>
                    <a:pt x="1036" y="401"/>
                    <a:pt x="988" y="274"/>
                    <a:pt x="909" y="176"/>
                  </a:cubicBezTo>
                  <a:cubicBezTo>
                    <a:pt x="812" y="69"/>
                    <a:pt x="675" y="1"/>
                    <a:pt x="519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124166" y="3758530"/>
              <a:ext cx="148242" cy="135536"/>
            </a:xfrm>
            <a:custGeom>
              <a:avLst/>
              <a:gdLst/>
              <a:ahLst/>
              <a:cxnLst/>
              <a:rect l="l" t="t" r="r" b="b"/>
              <a:pathLst>
                <a:path w="1330" h="1359" extrusionOk="0">
                  <a:moveTo>
                    <a:pt x="665" y="303"/>
                  </a:moveTo>
                  <a:cubicBezTo>
                    <a:pt x="1153" y="303"/>
                    <a:pt x="1153" y="1055"/>
                    <a:pt x="665" y="1055"/>
                  </a:cubicBezTo>
                  <a:cubicBezTo>
                    <a:pt x="186" y="1055"/>
                    <a:pt x="186" y="303"/>
                    <a:pt x="665" y="303"/>
                  </a:cubicBezTo>
                  <a:close/>
                  <a:moveTo>
                    <a:pt x="665" y="0"/>
                  </a:moveTo>
                  <a:cubicBezTo>
                    <a:pt x="284" y="0"/>
                    <a:pt x="0" y="293"/>
                    <a:pt x="0" y="684"/>
                  </a:cubicBezTo>
                  <a:cubicBezTo>
                    <a:pt x="0" y="850"/>
                    <a:pt x="59" y="1016"/>
                    <a:pt x="166" y="1133"/>
                  </a:cubicBezTo>
                  <a:cubicBezTo>
                    <a:pt x="284" y="1280"/>
                    <a:pt x="469" y="1358"/>
                    <a:pt x="665" y="1358"/>
                  </a:cubicBezTo>
                  <a:cubicBezTo>
                    <a:pt x="1046" y="1358"/>
                    <a:pt x="1329" y="1065"/>
                    <a:pt x="1329" y="674"/>
                  </a:cubicBezTo>
                  <a:cubicBezTo>
                    <a:pt x="1329" y="508"/>
                    <a:pt x="1270" y="342"/>
                    <a:pt x="1173" y="225"/>
                  </a:cubicBezTo>
                  <a:cubicBezTo>
                    <a:pt x="1046" y="78"/>
                    <a:pt x="870" y="0"/>
                    <a:pt x="665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173097" y="4047965"/>
              <a:ext cx="115584" cy="105318"/>
            </a:xfrm>
            <a:custGeom>
              <a:avLst/>
              <a:gdLst/>
              <a:ahLst/>
              <a:cxnLst/>
              <a:rect l="l" t="t" r="r" b="b"/>
              <a:pathLst>
                <a:path w="1037" h="1056" extrusionOk="0">
                  <a:moveTo>
                    <a:pt x="519" y="0"/>
                  </a:moveTo>
                  <a:cubicBezTo>
                    <a:pt x="177" y="0"/>
                    <a:pt x="1" y="264"/>
                    <a:pt x="1" y="528"/>
                  </a:cubicBezTo>
                  <a:cubicBezTo>
                    <a:pt x="1" y="792"/>
                    <a:pt x="177" y="1055"/>
                    <a:pt x="519" y="1055"/>
                  </a:cubicBezTo>
                  <a:cubicBezTo>
                    <a:pt x="861" y="1055"/>
                    <a:pt x="1037" y="792"/>
                    <a:pt x="1037" y="528"/>
                  </a:cubicBezTo>
                  <a:cubicBezTo>
                    <a:pt x="1037" y="391"/>
                    <a:pt x="988" y="264"/>
                    <a:pt x="910" y="176"/>
                  </a:cubicBezTo>
                  <a:cubicBezTo>
                    <a:pt x="812" y="59"/>
                    <a:pt x="675" y="0"/>
                    <a:pt x="519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156824" y="4033304"/>
              <a:ext cx="148242" cy="135536"/>
            </a:xfrm>
            <a:custGeom>
              <a:avLst/>
              <a:gdLst/>
              <a:ahLst/>
              <a:cxnLst/>
              <a:rect l="l" t="t" r="r" b="b"/>
              <a:pathLst>
                <a:path w="1330" h="1359" extrusionOk="0">
                  <a:moveTo>
                    <a:pt x="665" y="303"/>
                  </a:moveTo>
                  <a:cubicBezTo>
                    <a:pt x="1144" y="303"/>
                    <a:pt x="1144" y="1056"/>
                    <a:pt x="665" y="1056"/>
                  </a:cubicBezTo>
                  <a:cubicBezTo>
                    <a:pt x="176" y="1056"/>
                    <a:pt x="186" y="303"/>
                    <a:pt x="665" y="303"/>
                  </a:cubicBezTo>
                  <a:close/>
                  <a:moveTo>
                    <a:pt x="665" y="1"/>
                  </a:moveTo>
                  <a:cubicBezTo>
                    <a:pt x="284" y="1"/>
                    <a:pt x="0" y="294"/>
                    <a:pt x="0" y="675"/>
                  </a:cubicBezTo>
                  <a:cubicBezTo>
                    <a:pt x="0" y="1066"/>
                    <a:pt x="284" y="1359"/>
                    <a:pt x="665" y="1359"/>
                  </a:cubicBezTo>
                  <a:cubicBezTo>
                    <a:pt x="860" y="1359"/>
                    <a:pt x="1046" y="1281"/>
                    <a:pt x="1163" y="1134"/>
                  </a:cubicBezTo>
                  <a:cubicBezTo>
                    <a:pt x="1271" y="1007"/>
                    <a:pt x="1329" y="851"/>
                    <a:pt x="1329" y="675"/>
                  </a:cubicBezTo>
                  <a:cubicBezTo>
                    <a:pt x="1329" y="294"/>
                    <a:pt x="1046" y="1"/>
                    <a:pt x="665" y="1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157939" y="4285736"/>
              <a:ext cx="123163" cy="109207"/>
            </a:xfrm>
            <a:custGeom>
              <a:avLst/>
              <a:gdLst/>
              <a:ahLst/>
              <a:cxnLst/>
              <a:rect l="l" t="t" r="r" b="b"/>
              <a:pathLst>
                <a:path w="1105" h="1095" extrusionOk="0">
                  <a:moveTo>
                    <a:pt x="567" y="0"/>
                  </a:moveTo>
                  <a:cubicBezTo>
                    <a:pt x="430" y="0"/>
                    <a:pt x="293" y="49"/>
                    <a:pt x="195" y="147"/>
                  </a:cubicBezTo>
                  <a:lnTo>
                    <a:pt x="156" y="196"/>
                  </a:lnTo>
                  <a:cubicBezTo>
                    <a:pt x="59" y="293"/>
                    <a:pt x="0" y="440"/>
                    <a:pt x="0" y="587"/>
                  </a:cubicBezTo>
                  <a:cubicBezTo>
                    <a:pt x="10" y="723"/>
                    <a:pt x="59" y="850"/>
                    <a:pt x="156" y="948"/>
                  </a:cubicBezTo>
                  <a:cubicBezTo>
                    <a:pt x="264" y="1036"/>
                    <a:pt x="401" y="1095"/>
                    <a:pt x="537" y="1095"/>
                  </a:cubicBezTo>
                  <a:cubicBezTo>
                    <a:pt x="674" y="1095"/>
                    <a:pt x="801" y="1036"/>
                    <a:pt x="899" y="938"/>
                  </a:cubicBezTo>
                  <a:lnTo>
                    <a:pt x="948" y="899"/>
                  </a:lnTo>
                  <a:cubicBezTo>
                    <a:pt x="1046" y="801"/>
                    <a:pt x="1104" y="655"/>
                    <a:pt x="1094" y="508"/>
                  </a:cubicBezTo>
                  <a:cubicBezTo>
                    <a:pt x="1094" y="362"/>
                    <a:pt x="1036" y="235"/>
                    <a:pt x="938" y="147"/>
                  </a:cubicBezTo>
                  <a:cubicBezTo>
                    <a:pt x="840" y="49"/>
                    <a:pt x="704" y="0"/>
                    <a:pt x="567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6" name="Google Shape;126;p4"/>
            <p:cNvSpPr/>
            <p:nvPr/>
          </p:nvSpPr>
          <p:spPr>
            <a:xfrm>
              <a:off x="140440" y="4270078"/>
              <a:ext cx="156936" cy="139526"/>
            </a:xfrm>
            <a:custGeom>
              <a:avLst/>
              <a:gdLst/>
              <a:ahLst/>
              <a:cxnLst/>
              <a:rect l="l" t="t" r="r" b="b"/>
              <a:pathLst>
                <a:path w="1408" h="1399" extrusionOk="0">
                  <a:moveTo>
                    <a:pt x="724" y="314"/>
                  </a:moveTo>
                  <a:cubicBezTo>
                    <a:pt x="822" y="314"/>
                    <a:pt x="919" y="343"/>
                    <a:pt x="997" y="421"/>
                  </a:cubicBezTo>
                  <a:cubicBezTo>
                    <a:pt x="1144" y="558"/>
                    <a:pt x="1134" y="812"/>
                    <a:pt x="997" y="949"/>
                  </a:cubicBezTo>
                  <a:lnTo>
                    <a:pt x="949" y="988"/>
                  </a:lnTo>
                  <a:cubicBezTo>
                    <a:pt x="880" y="1066"/>
                    <a:pt x="782" y="1095"/>
                    <a:pt x="694" y="1095"/>
                  </a:cubicBezTo>
                  <a:cubicBezTo>
                    <a:pt x="597" y="1095"/>
                    <a:pt x="499" y="1056"/>
                    <a:pt x="421" y="988"/>
                  </a:cubicBezTo>
                  <a:cubicBezTo>
                    <a:pt x="274" y="851"/>
                    <a:pt x="284" y="597"/>
                    <a:pt x="421" y="460"/>
                  </a:cubicBezTo>
                  <a:lnTo>
                    <a:pt x="460" y="421"/>
                  </a:lnTo>
                  <a:cubicBezTo>
                    <a:pt x="538" y="343"/>
                    <a:pt x="626" y="314"/>
                    <a:pt x="724" y="314"/>
                  </a:cubicBezTo>
                  <a:close/>
                  <a:moveTo>
                    <a:pt x="724" y="1"/>
                  </a:moveTo>
                  <a:cubicBezTo>
                    <a:pt x="538" y="1"/>
                    <a:pt x="372" y="69"/>
                    <a:pt x="245" y="196"/>
                  </a:cubicBezTo>
                  <a:lnTo>
                    <a:pt x="206" y="245"/>
                  </a:lnTo>
                  <a:cubicBezTo>
                    <a:pt x="79" y="372"/>
                    <a:pt x="1" y="558"/>
                    <a:pt x="11" y="744"/>
                  </a:cubicBezTo>
                  <a:cubicBezTo>
                    <a:pt x="11" y="929"/>
                    <a:pt x="89" y="1095"/>
                    <a:pt x="216" y="1213"/>
                  </a:cubicBezTo>
                  <a:cubicBezTo>
                    <a:pt x="343" y="1330"/>
                    <a:pt x="519" y="1398"/>
                    <a:pt x="694" y="1398"/>
                  </a:cubicBezTo>
                  <a:cubicBezTo>
                    <a:pt x="870" y="1398"/>
                    <a:pt x="1036" y="1330"/>
                    <a:pt x="1164" y="1203"/>
                  </a:cubicBezTo>
                  <a:lnTo>
                    <a:pt x="1173" y="1193"/>
                  </a:lnTo>
                  <a:lnTo>
                    <a:pt x="1212" y="1164"/>
                  </a:lnTo>
                  <a:cubicBezTo>
                    <a:pt x="1339" y="1037"/>
                    <a:pt x="1408" y="851"/>
                    <a:pt x="1408" y="665"/>
                  </a:cubicBezTo>
                  <a:cubicBezTo>
                    <a:pt x="1398" y="480"/>
                    <a:pt x="1330" y="314"/>
                    <a:pt x="1203" y="196"/>
                  </a:cubicBezTo>
                  <a:cubicBezTo>
                    <a:pt x="1066" y="69"/>
                    <a:pt x="900" y="1"/>
                    <a:pt x="724" y="1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157939" y="403103"/>
              <a:ext cx="117702" cy="109307"/>
            </a:xfrm>
            <a:custGeom>
              <a:avLst/>
              <a:gdLst/>
              <a:ahLst/>
              <a:cxnLst/>
              <a:rect l="l" t="t" r="r" b="b"/>
              <a:pathLst>
                <a:path w="1056" h="1096" extrusionOk="0">
                  <a:moveTo>
                    <a:pt x="518" y="1"/>
                  </a:moveTo>
                  <a:cubicBezTo>
                    <a:pt x="235" y="11"/>
                    <a:pt x="0" y="245"/>
                    <a:pt x="0" y="528"/>
                  </a:cubicBezTo>
                  <a:lnTo>
                    <a:pt x="0" y="568"/>
                  </a:lnTo>
                  <a:cubicBezTo>
                    <a:pt x="0" y="851"/>
                    <a:pt x="244" y="1095"/>
                    <a:pt x="518" y="1095"/>
                  </a:cubicBezTo>
                  <a:lnTo>
                    <a:pt x="537" y="1095"/>
                  </a:lnTo>
                  <a:cubicBezTo>
                    <a:pt x="831" y="1085"/>
                    <a:pt x="1055" y="851"/>
                    <a:pt x="1055" y="568"/>
                  </a:cubicBezTo>
                  <a:lnTo>
                    <a:pt x="1055" y="528"/>
                  </a:lnTo>
                  <a:cubicBezTo>
                    <a:pt x="1055" y="245"/>
                    <a:pt x="821" y="1"/>
                    <a:pt x="547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140440" y="387544"/>
              <a:ext cx="152589" cy="140423"/>
            </a:xfrm>
            <a:custGeom>
              <a:avLst/>
              <a:gdLst/>
              <a:ahLst/>
              <a:cxnLst/>
              <a:rect l="l" t="t" r="r" b="b"/>
              <a:pathLst>
                <a:path w="1369" h="1408" extrusionOk="0">
                  <a:moveTo>
                    <a:pt x="704" y="303"/>
                  </a:moveTo>
                  <a:cubicBezTo>
                    <a:pt x="900" y="303"/>
                    <a:pt x="1066" y="489"/>
                    <a:pt x="1066" y="684"/>
                  </a:cubicBezTo>
                  <a:lnTo>
                    <a:pt x="1066" y="724"/>
                  </a:lnTo>
                  <a:cubicBezTo>
                    <a:pt x="1066" y="929"/>
                    <a:pt x="890" y="1085"/>
                    <a:pt x="685" y="1095"/>
                  </a:cubicBezTo>
                  <a:lnTo>
                    <a:pt x="675" y="1095"/>
                  </a:lnTo>
                  <a:cubicBezTo>
                    <a:pt x="480" y="1095"/>
                    <a:pt x="313" y="909"/>
                    <a:pt x="313" y="724"/>
                  </a:cubicBezTo>
                  <a:lnTo>
                    <a:pt x="313" y="684"/>
                  </a:lnTo>
                  <a:cubicBezTo>
                    <a:pt x="313" y="469"/>
                    <a:pt x="480" y="313"/>
                    <a:pt x="685" y="303"/>
                  </a:cubicBezTo>
                  <a:close/>
                  <a:moveTo>
                    <a:pt x="675" y="0"/>
                  </a:moveTo>
                  <a:cubicBezTo>
                    <a:pt x="294" y="20"/>
                    <a:pt x="1" y="313"/>
                    <a:pt x="1" y="684"/>
                  </a:cubicBezTo>
                  <a:lnTo>
                    <a:pt x="1" y="724"/>
                  </a:lnTo>
                  <a:cubicBezTo>
                    <a:pt x="1" y="1095"/>
                    <a:pt x="313" y="1408"/>
                    <a:pt x="675" y="1408"/>
                  </a:cubicBezTo>
                  <a:lnTo>
                    <a:pt x="704" y="1408"/>
                  </a:lnTo>
                  <a:cubicBezTo>
                    <a:pt x="1076" y="1388"/>
                    <a:pt x="1369" y="1085"/>
                    <a:pt x="1369" y="724"/>
                  </a:cubicBezTo>
                  <a:lnTo>
                    <a:pt x="1369" y="684"/>
                  </a:lnTo>
                  <a:cubicBezTo>
                    <a:pt x="1369" y="313"/>
                    <a:pt x="1066" y="0"/>
                    <a:pt x="704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182906" y="689646"/>
              <a:ext cx="114469" cy="105318"/>
            </a:xfrm>
            <a:custGeom>
              <a:avLst/>
              <a:gdLst/>
              <a:ahLst/>
              <a:cxnLst/>
              <a:rect l="l" t="t" r="r" b="b"/>
              <a:pathLst>
                <a:path w="1027" h="1056" extrusionOk="0">
                  <a:moveTo>
                    <a:pt x="519" y="1"/>
                  </a:moveTo>
                  <a:cubicBezTo>
                    <a:pt x="177" y="1"/>
                    <a:pt x="1" y="264"/>
                    <a:pt x="1" y="528"/>
                  </a:cubicBezTo>
                  <a:cubicBezTo>
                    <a:pt x="1" y="665"/>
                    <a:pt x="40" y="792"/>
                    <a:pt x="128" y="890"/>
                  </a:cubicBezTo>
                  <a:cubicBezTo>
                    <a:pt x="226" y="997"/>
                    <a:pt x="362" y="1056"/>
                    <a:pt x="519" y="1056"/>
                  </a:cubicBezTo>
                  <a:cubicBezTo>
                    <a:pt x="851" y="1056"/>
                    <a:pt x="1027" y="792"/>
                    <a:pt x="1027" y="528"/>
                  </a:cubicBezTo>
                  <a:cubicBezTo>
                    <a:pt x="1027" y="391"/>
                    <a:pt x="988" y="264"/>
                    <a:pt x="900" y="176"/>
                  </a:cubicBezTo>
                  <a:cubicBezTo>
                    <a:pt x="812" y="59"/>
                    <a:pt x="665" y="1"/>
                    <a:pt x="519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165518" y="674984"/>
              <a:ext cx="149356" cy="135636"/>
            </a:xfrm>
            <a:custGeom>
              <a:avLst/>
              <a:gdLst/>
              <a:ahLst/>
              <a:cxnLst/>
              <a:rect l="l" t="t" r="r" b="b"/>
              <a:pathLst>
                <a:path w="1340" h="1360" extrusionOk="0">
                  <a:moveTo>
                    <a:pt x="675" y="304"/>
                  </a:moveTo>
                  <a:cubicBezTo>
                    <a:pt x="1153" y="304"/>
                    <a:pt x="1153" y="1056"/>
                    <a:pt x="675" y="1056"/>
                  </a:cubicBezTo>
                  <a:cubicBezTo>
                    <a:pt x="186" y="1056"/>
                    <a:pt x="186" y="304"/>
                    <a:pt x="675" y="304"/>
                  </a:cubicBezTo>
                  <a:close/>
                  <a:moveTo>
                    <a:pt x="675" y="1"/>
                  </a:moveTo>
                  <a:cubicBezTo>
                    <a:pt x="294" y="1"/>
                    <a:pt x="0" y="294"/>
                    <a:pt x="0" y="675"/>
                  </a:cubicBezTo>
                  <a:cubicBezTo>
                    <a:pt x="0" y="851"/>
                    <a:pt x="59" y="1017"/>
                    <a:pt x="167" y="1134"/>
                  </a:cubicBezTo>
                  <a:cubicBezTo>
                    <a:pt x="294" y="1281"/>
                    <a:pt x="469" y="1359"/>
                    <a:pt x="675" y="1359"/>
                  </a:cubicBezTo>
                  <a:cubicBezTo>
                    <a:pt x="870" y="1359"/>
                    <a:pt x="1046" y="1281"/>
                    <a:pt x="1173" y="1134"/>
                  </a:cubicBezTo>
                  <a:cubicBezTo>
                    <a:pt x="1281" y="1017"/>
                    <a:pt x="1339" y="851"/>
                    <a:pt x="1339" y="675"/>
                  </a:cubicBezTo>
                  <a:cubicBezTo>
                    <a:pt x="1339" y="294"/>
                    <a:pt x="1046" y="1"/>
                    <a:pt x="675" y="1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1" name="Google Shape;131;p4"/>
            <p:cNvSpPr/>
            <p:nvPr/>
          </p:nvSpPr>
          <p:spPr>
            <a:xfrm>
              <a:off x="157939" y="4572179"/>
              <a:ext cx="117702" cy="110304"/>
            </a:xfrm>
            <a:custGeom>
              <a:avLst/>
              <a:gdLst/>
              <a:ahLst/>
              <a:cxnLst/>
              <a:rect l="l" t="t" r="r" b="b"/>
              <a:pathLst>
                <a:path w="1056" h="1106" extrusionOk="0">
                  <a:moveTo>
                    <a:pt x="518" y="1"/>
                  </a:moveTo>
                  <a:cubicBezTo>
                    <a:pt x="235" y="11"/>
                    <a:pt x="0" y="245"/>
                    <a:pt x="0" y="529"/>
                  </a:cubicBezTo>
                  <a:lnTo>
                    <a:pt x="0" y="577"/>
                  </a:lnTo>
                  <a:cubicBezTo>
                    <a:pt x="0" y="851"/>
                    <a:pt x="244" y="1105"/>
                    <a:pt x="518" y="1105"/>
                  </a:cubicBezTo>
                  <a:lnTo>
                    <a:pt x="537" y="1105"/>
                  </a:lnTo>
                  <a:cubicBezTo>
                    <a:pt x="831" y="1086"/>
                    <a:pt x="1055" y="861"/>
                    <a:pt x="1055" y="577"/>
                  </a:cubicBezTo>
                  <a:lnTo>
                    <a:pt x="1055" y="529"/>
                  </a:lnTo>
                  <a:cubicBezTo>
                    <a:pt x="1055" y="245"/>
                    <a:pt x="821" y="1"/>
                    <a:pt x="547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140440" y="4557617"/>
              <a:ext cx="152589" cy="139426"/>
            </a:xfrm>
            <a:custGeom>
              <a:avLst/>
              <a:gdLst/>
              <a:ahLst/>
              <a:cxnLst/>
              <a:rect l="l" t="t" r="r" b="b"/>
              <a:pathLst>
                <a:path w="1369" h="1398" extrusionOk="0">
                  <a:moveTo>
                    <a:pt x="704" y="303"/>
                  </a:moveTo>
                  <a:cubicBezTo>
                    <a:pt x="900" y="303"/>
                    <a:pt x="1066" y="489"/>
                    <a:pt x="1066" y="675"/>
                  </a:cubicBezTo>
                  <a:lnTo>
                    <a:pt x="1066" y="723"/>
                  </a:lnTo>
                  <a:cubicBezTo>
                    <a:pt x="1066" y="929"/>
                    <a:pt x="890" y="1085"/>
                    <a:pt x="685" y="1095"/>
                  </a:cubicBezTo>
                  <a:lnTo>
                    <a:pt x="675" y="1095"/>
                  </a:lnTo>
                  <a:cubicBezTo>
                    <a:pt x="480" y="1095"/>
                    <a:pt x="313" y="909"/>
                    <a:pt x="313" y="714"/>
                  </a:cubicBezTo>
                  <a:lnTo>
                    <a:pt x="313" y="675"/>
                  </a:lnTo>
                  <a:cubicBezTo>
                    <a:pt x="313" y="469"/>
                    <a:pt x="480" y="313"/>
                    <a:pt x="685" y="303"/>
                  </a:cubicBezTo>
                  <a:close/>
                  <a:moveTo>
                    <a:pt x="675" y="0"/>
                  </a:moveTo>
                  <a:cubicBezTo>
                    <a:pt x="294" y="10"/>
                    <a:pt x="1" y="313"/>
                    <a:pt x="1" y="675"/>
                  </a:cubicBezTo>
                  <a:lnTo>
                    <a:pt x="1" y="723"/>
                  </a:lnTo>
                  <a:cubicBezTo>
                    <a:pt x="1" y="1085"/>
                    <a:pt x="313" y="1398"/>
                    <a:pt x="675" y="1398"/>
                  </a:cubicBezTo>
                  <a:lnTo>
                    <a:pt x="704" y="1398"/>
                  </a:lnTo>
                  <a:cubicBezTo>
                    <a:pt x="1076" y="1378"/>
                    <a:pt x="1369" y="1085"/>
                    <a:pt x="1369" y="723"/>
                  </a:cubicBezTo>
                  <a:lnTo>
                    <a:pt x="1369" y="675"/>
                  </a:lnTo>
                  <a:cubicBezTo>
                    <a:pt x="1369" y="313"/>
                    <a:pt x="1066" y="0"/>
                    <a:pt x="704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133" name="Google Shape;133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34" name="Google Shape;134;p4"/>
          <p:cNvSpPr txBox="1">
            <a:spLocks noGrp="1"/>
          </p:cNvSpPr>
          <p:nvPr>
            <p:ph type="body" idx="1"/>
          </p:nvPr>
        </p:nvSpPr>
        <p:spPr>
          <a:xfrm>
            <a:off x="925133" y="1829333"/>
            <a:ext cx="9965600" cy="40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5" name="Google Shape;135;p4"/>
          <p:cNvSpPr txBox="1">
            <a:spLocks noGrp="1"/>
          </p:cNvSpPr>
          <p:nvPr>
            <p:ph type="ctrTitle"/>
          </p:nvPr>
        </p:nvSpPr>
        <p:spPr>
          <a:xfrm>
            <a:off x="925137" y="979905"/>
            <a:ext cx="9851600" cy="8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9pPr>
          </a:lstStyle>
          <a:p>
            <a:endParaRPr/>
          </a:p>
        </p:txBody>
      </p:sp>
      <p:grpSp>
        <p:nvGrpSpPr>
          <p:cNvPr id="136" name="Google Shape;136;p4"/>
          <p:cNvGrpSpPr/>
          <p:nvPr/>
        </p:nvGrpSpPr>
        <p:grpSpPr>
          <a:xfrm>
            <a:off x="639225" y="443353"/>
            <a:ext cx="956043" cy="939935"/>
            <a:chOff x="479469" y="306339"/>
            <a:chExt cx="717032" cy="704951"/>
          </a:xfrm>
        </p:grpSpPr>
        <p:grpSp>
          <p:nvGrpSpPr>
            <p:cNvPr id="137" name="Google Shape;137;p4"/>
            <p:cNvGrpSpPr/>
            <p:nvPr/>
          </p:nvGrpSpPr>
          <p:grpSpPr>
            <a:xfrm rot="-1756040" flipH="1">
              <a:off x="599056" y="379413"/>
              <a:ext cx="477857" cy="558802"/>
              <a:chOff x="4330625" y="2911675"/>
              <a:chExt cx="574422" cy="738073"/>
            </a:xfrm>
          </p:grpSpPr>
          <p:sp>
            <p:nvSpPr>
              <p:cNvPr id="138" name="Google Shape;138;p4"/>
              <p:cNvSpPr/>
              <p:nvPr/>
            </p:nvSpPr>
            <p:spPr>
              <a:xfrm>
                <a:off x="4586579" y="3280886"/>
                <a:ext cx="74985" cy="277426"/>
              </a:xfrm>
              <a:custGeom>
                <a:avLst/>
                <a:gdLst/>
                <a:ahLst/>
                <a:cxnLst/>
                <a:rect l="l" t="t" r="r" b="b"/>
                <a:pathLst>
                  <a:path w="433" h="1602" extrusionOk="0">
                    <a:moveTo>
                      <a:pt x="95" y="0"/>
                    </a:moveTo>
                    <a:cubicBezTo>
                      <a:pt x="52" y="0"/>
                      <a:pt x="12" y="43"/>
                      <a:pt x="33" y="90"/>
                    </a:cubicBezTo>
                    <a:cubicBezTo>
                      <a:pt x="14" y="103"/>
                      <a:pt x="1" y="126"/>
                      <a:pt x="5" y="158"/>
                    </a:cubicBezTo>
                    <a:cubicBezTo>
                      <a:pt x="10" y="181"/>
                      <a:pt x="14" y="203"/>
                      <a:pt x="19" y="226"/>
                    </a:cubicBezTo>
                    <a:cubicBezTo>
                      <a:pt x="19" y="231"/>
                      <a:pt x="14" y="231"/>
                      <a:pt x="19" y="235"/>
                    </a:cubicBezTo>
                    <a:cubicBezTo>
                      <a:pt x="19" y="258"/>
                      <a:pt x="24" y="276"/>
                      <a:pt x="24" y="294"/>
                    </a:cubicBezTo>
                    <a:cubicBezTo>
                      <a:pt x="19" y="304"/>
                      <a:pt x="14" y="313"/>
                      <a:pt x="14" y="326"/>
                    </a:cubicBezTo>
                    <a:cubicBezTo>
                      <a:pt x="5" y="445"/>
                      <a:pt x="14" y="558"/>
                      <a:pt x="42" y="667"/>
                    </a:cubicBezTo>
                    <a:cubicBezTo>
                      <a:pt x="5" y="872"/>
                      <a:pt x="19" y="1072"/>
                      <a:pt x="78" y="1272"/>
                    </a:cubicBezTo>
                    <a:cubicBezTo>
                      <a:pt x="74" y="1295"/>
                      <a:pt x="74" y="1318"/>
                      <a:pt x="78" y="1340"/>
                    </a:cubicBezTo>
                    <a:cubicBezTo>
                      <a:pt x="33" y="1395"/>
                      <a:pt x="37" y="1472"/>
                      <a:pt x="33" y="1540"/>
                    </a:cubicBezTo>
                    <a:cubicBezTo>
                      <a:pt x="28" y="1581"/>
                      <a:pt x="58" y="1602"/>
                      <a:pt x="90" y="1602"/>
                    </a:cubicBezTo>
                    <a:cubicBezTo>
                      <a:pt x="121" y="1602"/>
                      <a:pt x="155" y="1581"/>
                      <a:pt x="160" y="1540"/>
                    </a:cubicBezTo>
                    <a:cubicBezTo>
                      <a:pt x="160" y="1531"/>
                      <a:pt x="160" y="1490"/>
                      <a:pt x="165" y="1459"/>
                    </a:cubicBezTo>
                    <a:cubicBezTo>
                      <a:pt x="187" y="1450"/>
                      <a:pt x="205" y="1431"/>
                      <a:pt x="205" y="1399"/>
                    </a:cubicBezTo>
                    <a:cubicBezTo>
                      <a:pt x="205" y="1399"/>
                      <a:pt x="205" y="1395"/>
                      <a:pt x="205" y="1395"/>
                    </a:cubicBezTo>
                    <a:cubicBezTo>
                      <a:pt x="215" y="1386"/>
                      <a:pt x="224" y="1377"/>
                      <a:pt x="228" y="1359"/>
                    </a:cubicBezTo>
                    <a:cubicBezTo>
                      <a:pt x="242" y="1299"/>
                      <a:pt x="251" y="1240"/>
                      <a:pt x="246" y="1181"/>
                    </a:cubicBezTo>
                    <a:cubicBezTo>
                      <a:pt x="246" y="1172"/>
                      <a:pt x="246" y="1158"/>
                      <a:pt x="246" y="1149"/>
                    </a:cubicBezTo>
                    <a:cubicBezTo>
                      <a:pt x="256" y="1140"/>
                      <a:pt x="260" y="1131"/>
                      <a:pt x="260" y="1118"/>
                    </a:cubicBezTo>
                    <a:cubicBezTo>
                      <a:pt x="265" y="1104"/>
                      <a:pt x="265" y="1095"/>
                      <a:pt x="265" y="1081"/>
                    </a:cubicBezTo>
                    <a:cubicBezTo>
                      <a:pt x="287" y="1072"/>
                      <a:pt x="301" y="1054"/>
                      <a:pt x="301" y="1027"/>
                    </a:cubicBezTo>
                    <a:cubicBezTo>
                      <a:pt x="306" y="990"/>
                      <a:pt x="306" y="954"/>
                      <a:pt x="306" y="917"/>
                    </a:cubicBezTo>
                    <a:cubicBezTo>
                      <a:pt x="328" y="908"/>
                      <a:pt x="346" y="886"/>
                      <a:pt x="346" y="858"/>
                    </a:cubicBezTo>
                    <a:lnTo>
                      <a:pt x="346" y="654"/>
                    </a:lnTo>
                    <a:cubicBezTo>
                      <a:pt x="406" y="481"/>
                      <a:pt x="433" y="304"/>
                      <a:pt x="433" y="117"/>
                    </a:cubicBezTo>
                    <a:cubicBezTo>
                      <a:pt x="433" y="80"/>
                      <a:pt x="399" y="54"/>
                      <a:pt x="366" y="54"/>
                    </a:cubicBezTo>
                    <a:cubicBezTo>
                      <a:pt x="346" y="54"/>
                      <a:pt x="327" y="63"/>
                      <a:pt x="315" y="85"/>
                    </a:cubicBezTo>
                    <a:cubicBezTo>
                      <a:pt x="310" y="103"/>
                      <a:pt x="306" y="117"/>
                      <a:pt x="301" y="135"/>
                    </a:cubicBezTo>
                    <a:lnTo>
                      <a:pt x="296" y="131"/>
                    </a:lnTo>
                    <a:cubicBezTo>
                      <a:pt x="287" y="99"/>
                      <a:pt x="251" y="85"/>
                      <a:pt x="224" y="85"/>
                    </a:cubicBezTo>
                    <a:cubicBezTo>
                      <a:pt x="215" y="85"/>
                      <a:pt x="210" y="85"/>
                      <a:pt x="205" y="81"/>
                    </a:cubicBezTo>
                    <a:cubicBezTo>
                      <a:pt x="183" y="58"/>
                      <a:pt x="160" y="40"/>
                      <a:pt x="137" y="17"/>
                    </a:cubicBezTo>
                    <a:cubicBezTo>
                      <a:pt x="124" y="5"/>
                      <a:pt x="109" y="0"/>
                      <a:pt x="95" y="0"/>
                    </a:cubicBezTo>
                    <a:close/>
                  </a:path>
                </a:pathLst>
              </a:custGeom>
              <a:solidFill>
                <a:srgbClr val="E9E9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9" name="Google Shape;139;p4"/>
              <p:cNvSpPr/>
              <p:nvPr/>
            </p:nvSpPr>
            <p:spPr>
              <a:xfrm>
                <a:off x="4347250" y="2924663"/>
                <a:ext cx="534938" cy="364707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2106" extrusionOk="0">
                    <a:moveTo>
                      <a:pt x="1585" y="0"/>
                    </a:moveTo>
                    <a:cubicBezTo>
                      <a:pt x="1434" y="0"/>
                      <a:pt x="1285" y="18"/>
                      <a:pt x="1146" y="64"/>
                    </a:cubicBezTo>
                    <a:cubicBezTo>
                      <a:pt x="1121" y="62"/>
                      <a:pt x="1096" y="60"/>
                      <a:pt x="1071" y="60"/>
                    </a:cubicBezTo>
                    <a:cubicBezTo>
                      <a:pt x="817" y="60"/>
                      <a:pt x="561" y="184"/>
                      <a:pt x="391" y="382"/>
                    </a:cubicBezTo>
                    <a:cubicBezTo>
                      <a:pt x="96" y="510"/>
                      <a:pt x="0" y="887"/>
                      <a:pt x="59" y="1183"/>
                    </a:cubicBezTo>
                    <a:cubicBezTo>
                      <a:pt x="141" y="1574"/>
                      <a:pt x="414" y="1806"/>
                      <a:pt x="746" y="1938"/>
                    </a:cubicBezTo>
                    <a:cubicBezTo>
                      <a:pt x="860" y="2001"/>
                      <a:pt x="987" y="2038"/>
                      <a:pt x="1128" y="2047"/>
                    </a:cubicBezTo>
                    <a:cubicBezTo>
                      <a:pt x="1306" y="2079"/>
                      <a:pt x="1483" y="2097"/>
                      <a:pt x="1651" y="2101"/>
                    </a:cubicBezTo>
                    <a:cubicBezTo>
                      <a:pt x="1716" y="2104"/>
                      <a:pt x="1782" y="2106"/>
                      <a:pt x="1848" y="2106"/>
                    </a:cubicBezTo>
                    <a:cubicBezTo>
                      <a:pt x="2115" y="2106"/>
                      <a:pt x="2388" y="2076"/>
                      <a:pt x="2629" y="1956"/>
                    </a:cubicBezTo>
                    <a:cubicBezTo>
                      <a:pt x="2934" y="1797"/>
                      <a:pt x="3088" y="1465"/>
                      <a:pt x="3029" y="1128"/>
                    </a:cubicBezTo>
                    <a:cubicBezTo>
                      <a:pt x="3025" y="1087"/>
                      <a:pt x="3015" y="1046"/>
                      <a:pt x="3002" y="1005"/>
                    </a:cubicBezTo>
                    <a:cubicBezTo>
                      <a:pt x="3015" y="960"/>
                      <a:pt x="3025" y="910"/>
                      <a:pt x="3025" y="855"/>
                    </a:cubicBezTo>
                    <a:cubicBezTo>
                      <a:pt x="3020" y="687"/>
                      <a:pt x="2924" y="532"/>
                      <a:pt x="2788" y="432"/>
                    </a:cubicBezTo>
                    <a:cubicBezTo>
                      <a:pt x="2615" y="191"/>
                      <a:pt x="2288" y="69"/>
                      <a:pt x="1983" y="32"/>
                    </a:cubicBezTo>
                    <a:cubicBezTo>
                      <a:pt x="1850" y="13"/>
                      <a:pt x="1717" y="0"/>
                      <a:pt x="158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0" name="Google Shape;140;p4"/>
              <p:cNvSpPr/>
              <p:nvPr/>
            </p:nvSpPr>
            <p:spPr>
              <a:xfrm>
                <a:off x="4335993" y="3097666"/>
                <a:ext cx="556584" cy="183219"/>
              </a:xfrm>
              <a:custGeom>
                <a:avLst/>
                <a:gdLst/>
                <a:ahLst/>
                <a:cxnLst/>
                <a:rect l="l" t="t" r="r" b="b"/>
                <a:pathLst>
                  <a:path w="3214" h="1058" extrusionOk="0">
                    <a:moveTo>
                      <a:pt x="265" y="1"/>
                    </a:moveTo>
                    <a:cubicBezTo>
                      <a:pt x="132" y="1"/>
                      <a:pt x="1" y="137"/>
                      <a:pt x="93" y="279"/>
                    </a:cubicBezTo>
                    <a:cubicBezTo>
                      <a:pt x="179" y="416"/>
                      <a:pt x="284" y="534"/>
                      <a:pt x="406" y="629"/>
                    </a:cubicBezTo>
                    <a:cubicBezTo>
                      <a:pt x="425" y="684"/>
                      <a:pt x="466" y="734"/>
                      <a:pt x="525" y="752"/>
                    </a:cubicBezTo>
                    <a:cubicBezTo>
                      <a:pt x="570" y="770"/>
                      <a:pt x="611" y="784"/>
                      <a:pt x="657" y="793"/>
                    </a:cubicBezTo>
                    <a:cubicBezTo>
                      <a:pt x="729" y="829"/>
                      <a:pt x="807" y="857"/>
                      <a:pt x="884" y="884"/>
                    </a:cubicBezTo>
                    <a:cubicBezTo>
                      <a:pt x="907" y="916"/>
                      <a:pt x="943" y="948"/>
                      <a:pt x="989" y="957"/>
                    </a:cubicBezTo>
                    <a:lnTo>
                      <a:pt x="1043" y="970"/>
                    </a:lnTo>
                    <a:cubicBezTo>
                      <a:pt x="1057" y="975"/>
                      <a:pt x="1075" y="984"/>
                      <a:pt x="1093" y="984"/>
                    </a:cubicBezTo>
                    <a:cubicBezTo>
                      <a:pt x="1116" y="989"/>
                      <a:pt x="1134" y="993"/>
                      <a:pt x="1152" y="993"/>
                    </a:cubicBezTo>
                    <a:cubicBezTo>
                      <a:pt x="1157" y="998"/>
                      <a:pt x="1166" y="998"/>
                      <a:pt x="1170" y="998"/>
                    </a:cubicBezTo>
                    <a:cubicBezTo>
                      <a:pt x="1187" y="1001"/>
                      <a:pt x="1200" y="1004"/>
                      <a:pt x="1213" y="1004"/>
                    </a:cubicBezTo>
                    <a:cubicBezTo>
                      <a:pt x="1219" y="1004"/>
                      <a:pt x="1224" y="1004"/>
                      <a:pt x="1230" y="1002"/>
                    </a:cubicBezTo>
                    <a:cubicBezTo>
                      <a:pt x="1330" y="1016"/>
                      <a:pt x="1431" y="1022"/>
                      <a:pt x="1532" y="1022"/>
                    </a:cubicBezTo>
                    <a:cubicBezTo>
                      <a:pt x="1563" y="1022"/>
                      <a:pt x="1594" y="1022"/>
                      <a:pt x="1625" y="1020"/>
                    </a:cubicBezTo>
                    <a:lnTo>
                      <a:pt x="1643" y="1020"/>
                    </a:lnTo>
                    <a:cubicBezTo>
                      <a:pt x="1668" y="1041"/>
                      <a:pt x="1703" y="1058"/>
                      <a:pt x="1743" y="1058"/>
                    </a:cubicBezTo>
                    <a:cubicBezTo>
                      <a:pt x="1748" y="1058"/>
                      <a:pt x="1752" y="1057"/>
                      <a:pt x="1757" y="1057"/>
                    </a:cubicBezTo>
                    <a:cubicBezTo>
                      <a:pt x="1812" y="1057"/>
                      <a:pt x="1862" y="1052"/>
                      <a:pt x="1916" y="1052"/>
                    </a:cubicBezTo>
                    <a:cubicBezTo>
                      <a:pt x="1937" y="1054"/>
                      <a:pt x="1958" y="1054"/>
                      <a:pt x="1979" y="1054"/>
                    </a:cubicBezTo>
                    <a:cubicBezTo>
                      <a:pt x="2037" y="1054"/>
                      <a:pt x="2096" y="1050"/>
                      <a:pt x="2153" y="1043"/>
                    </a:cubicBezTo>
                    <a:cubicBezTo>
                      <a:pt x="2216" y="1039"/>
                      <a:pt x="2262" y="1007"/>
                      <a:pt x="2294" y="970"/>
                    </a:cubicBezTo>
                    <a:cubicBezTo>
                      <a:pt x="2335" y="961"/>
                      <a:pt x="2376" y="952"/>
                      <a:pt x="2416" y="943"/>
                    </a:cubicBezTo>
                    <a:cubicBezTo>
                      <a:pt x="2448" y="943"/>
                      <a:pt x="2480" y="939"/>
                      <a:pt x="2512" y="925"/>
                    </a:cubicBezTo>
                    <a:cubicBezTo>
                      <a:pt x="2530" y="916"/>
                      <a:pt x="2544" y="907"/>
                      <a:pt x="2557" y="898"/>
                    </a:cubicBezTo>
                    <a:cubicBezTo>
                      <a:pt x="2635" y="866"/>
                      <a:pt x="2712" y="816"/>
                      <a:pt x="2780" y="752"/>
                    </a:cubicBezTo>
                    <a:cubicBezTo>
                      <a:pt x="2830" y="729"/>
                      <a:pt x="2871" y="693"/>
                      <a:pt x="2894" y="638"/>
                    </a:cubicBezTo>
                    <a:cubicBezTo>
                      <a:pt x="2903" y="602"/>
                      <a:pt x="2921" y="575"/>
                      <a:pt x="2939" y="543"/>
                    </a:cubicBezTo>
                    <a:cubicBezTo>
                      <a:pt x="2994" y="529"/>
                      <a:pt x="3044" y="488"/>
                      <a:pt x="3067" y="420"/>
                    </a:cubicBezTo>
                    <a:cubicBezTo>
                      <a:pt x="3080" y="384"/>
                      <a:pt x="3099" y="352"/>
                      <a:pt x="3121" y="325"/>
                    </a:cubicBezTo>
                    <a:cubicBezTo>
                      <a:pt x="3214" y="181"/>
                      <a:pt x="3088" y="43"/>
                      <a:pt x="2954" y="43"/>
                    </a:cubicBezTo>
                    <a:cubicBezTo>
                      <a:pt x="2909" y="43"/>
                      <a:pt x="2864" y="58"/>
                      <a:pt x="2826" y="93"/>
                    </a:cubicBezTo>
                    <a:cubicBezTo>
                      <a:pt x="2748" y="161"/>
                      <a:pt x="2685" y="234"/>
                      <a:pt x="2635" y="316"/>
                    </a:cubicBezTo>
                    <a:cubicBezTo>
                      <a:pt x="2535" y="334"/>
                      <a:pt x="2435" y="357"/>
                      <a:pt x="2335" y="388"/>
                    </a:cubicBezTo>
                    <a:cubicBezTo>
                      <a:pt x="2266" y="407"/>
                      <a:pt x="2225" y="452"/>
                      <a:pt x="2212" y="502"/>
                    </a:cubicBezTo>
                    <a:cubicBezTo>
                      <a:pt x="2156" y="499"/>
                      <a:pt x="2100" y="497"/>
                      <a:pt x="2045" y="497"/>
                    </a:cubicBezTo>
                    <a:cubicBezTo>
                      <a:pt x="1934" y="497"/>
                      <a:pt x="1825" y="504"/>
                      <a:pt x="1716" y="516"/>
                    </a:cubicBezTo>
                    <a:cubicBezTo>
                      <a:pt x="1575" y="470"/>
                      <a:pt x="1411" y="470"/>
                      <a:pt x="1266" y="457"/>
                    </a:cubicBezTo>
                    <a:cubicBezTo>
                      <a:pt x="1230" y="452"/>
                      <a:pt x="1189" y="447"/>
                      <a:pt x="1152" y="443"/>
                    </a:cubicBezTo>
                    <a:cubicBezTo>
                      <a:pt x="1079" y="402"/>
                      <a:pt x="998" y="366"/>
                      <a:pt x="911" y="343"/>
                    </a:cubicBezTo>
                    <a:cubicBezTo>
                      <a:pt x="897" y="339"/>
                      <a:pt x="882" y="337"/>
                      <a:pt x="868" y="337"/>
                    </a:cubicBezTo>
                    <a:cubicBezTo>
                      <a:pt x="815" y="337"/>
                      <a:pt x="765" y="362"/>
                      <a:pt x="729" y="397"/>
                    </a:cubicBezTo>
                    <a:lnTo>
                      <a:pt x="725" y="397"/>
                    </a:lnTo>
                    <a:cubicBezTo>
                      <a:pt x="607" y="320"/>
                      <a:pt x="502" y="216"/>
                      <a:pt x="420" y="88"/>
                    </a:cubicBezTo>
                    <a:cubicBezTo>
                      <a:pt x="380" y="26"/>
                      <a:pt x="322" y="1"/>
                      <a:pt x="26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1" name="Google Shape;141;p4"/>
              <p:cNvSpPr/>
              <p:nvPr/>
            </p:nvSpPr>
            <p:spPr>
              <a:xfrm>
                <a:off x="4349848" y="2911675"/>
                <a:ext cx="555199" cy="284527"/>
              </a:xfrm>
              <a:custGeom>
                <a:avLst/>
                <a:gdLst/>
                <a:ahLst/>
                <a:cxnLst/>
                <a:rect l="l" t="t" r="r" b="b"/>
                <a:pathLst>
                  <a:path w="3206" h="1643" extrusionOk="0">
                    <a:moveTo>
                      <a:pt x="1549" y="109"/>
                    </a:moveTo>
                    <a:cubicBezTo>
                      <a:pt x="1585" y="109"/>
                      <a:pt x="1622" y="110"/>
                      <a:pt x="1659" y="112"/>
                    </a:cubicBezTo>
                    <a:cubicBezTo>
                      <a:pt x="1918" y="125"/>
                      <a:pt x="2186" y="180"/>
                      <a:pt x="2423" y="289"/>
                    </a:cubicBezTo>
                    <a:cubicBezTo>
                      <a:pt x="2659" y="394"/>
                      <a:pt x="2969" y="630"/>
                      <a:pt x="2919" y="921"/>
                    </a:cubicBezTo>
                    <a:cubicBezTo>
                      <a:pt x="2873" y="1212"/>
                      <a:pt x="2482" y="1376"/>
                      <a:pt x="2236" y="1449"/>
                    </a:cubicBezTo>
                    <a:cubicBezTo>
                      <a:pt x="2034" y="1507"/>
                      <a:pt x="1818" y="1534"/>
                      <a:pt x="1605" y="1534"/>
                    </a:cubicBezTo>
                    <a:cubicBezTo>
                      <a:pt x="1536" y="1534"/>
                      <a:pt x="1467" y="1532"/>
                      <a:pt x="1400" y="1526"/>
                    </a:cubicBezTo>
                    <a:cubicBezTo>
                      <a:pt x="1095" y="1499"/>
                      <a:pt x="795" y="1417"/>
                      <a:pt x="522" y="1280"/>
                    </a:cubicBezTo>
                    <a:cubicBezTo>
                      <a:pt x="417" y="1230"/>
                      <a:pt x="313" y="1171"/>
                      <a:pt x="231" y="1085"/>
                    </a:cubicBezTo>
                    <a:cubicBezTo>
                      <a:pt x="122" y="962"/>
                      <a:pt x="72" y="717"/>
                      <a:pt x="249" y="626"/>
                    </a:cubicBezTo>
                    <a:cubicBezTo>
                      <a:pt x="274" y="613"/>
                      <a:pt x="281" y="591"/>
                      <a:pt x="276" y="571"/>
                    </a:cubicBezTo>
                    <a:lnTo>
                      <a:pt x="276" y="571"/>
                    </a:lnTo>
                    <a:cubicBezTo>
                      <a:pt x="630" y="264"/>
                      <a:pt x="1080" y="109"/>
                      <a:pt x="1549" y="109"/>
                    </a:cubicBezTo>
                    <a:close/>
                    <a:moveTo>
                      <a:pt x="1546" y="1"/>
                    </a:moveTo>
                    <a:cubicBezTo>
                      <a:pt x="1032" y="1"/>
                      <a:pt x="535" y="181"/>
                      <a:pt x="154" y="535"/>
                    </a:cubicBezTo>
                    <a:cubicBezTo>
                      <a:pt x="141" y="546"/>
                      <a:pt x="135" y="559"/>
                      <a:pt x="135" y="571"/>
                    </a:cubicBezTo>
                    <a:lnTo>
                      <a:pt x="135" y="571"/>
                    </a:lnTo>
                    <a:cubicBezTo>
                      <a:pt x="29" y="666"/>
                      <a:pt x="1" y="826"/>
                      <a:pt x="40" y="967"/>
                    </a:cubicBezTo>
                    <a:cubicBezTo>
                      <a:pt x="104" y="1189"/>
                      <a:pt x="331" y="1312"/>
                      <a:pt x="527" y="1403"/>
                    </a:cubicBezTo>
                    <a:cubicBezTo>
                      <a:pt x="866" y="1560"/>
                      <a:pt x="1240" y="1642"/>
                      <a:pt x="1613" y="1642"/>
                    </a:cubicBezTo>
                    <a:cubicBezTo>
                      <a:pt x="1804" y="1642"/>
                      <a:pt x="1996" y="1621"/>
                      <a:pt x="2182" y="1576"/>
                    </a:cubicBezTo>
                    <a:cubicBezTo>
                      <a:pt x="2582" y="1481"/>
                      <a:pt x="3205" y="1167"/>
                      <a:pt x="2987" y="662"/>
                    </a:cubicBezTo>
                    <a:cubicBezTo>
                      <a:pt x="2787" y="212"/>
                      <a:pt x="2218" y="53"/>
                      <a:pt x="1768" y="12"/>
                    </a:cubicBezTo>
                    <a:cubicBezTo>
                      <a:pt x="1694" y="4"/>
                      <a:pt x="1620" y="1"/>
                      <a:pt x="1546" y="1"/>
                    </a:cubicBezTo>
                    <a:close/>
                  </a:path>
                </a:pathLst>
              </a:custGeom>
              <a:solidFill>
                <a:srgbClr val="4C4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2" name="Google Shape;142;p4"/>
              <p:cNvSpPr/>
              <p:nvPr/>
            </p:nvSpPr>
            <p:spPr>
              <a:xfrm>
                <a:off x="4330625" y="2992202"/>
                <a:ext cx="562472" cy="301844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1743" extrusionOk="0">
                    <a:moveTo>
                      <a:pt x="344" y="1"/>
                    </a:moveTo>
                    <a:cubicBezTo>
                      <a:pt x="331" y="1"/>
                      <a:pt x="318" y="6"/>
                      <a:pt x="306" y="20"/>
                    </a:cubicBezTo>
                    <a:cubicBezTo>
                      <a:pt x="51" y="311"/>
                      <a:pt x="1" y="770"/>
                      <a:pt x="192" y="1111"/>
                    </a:cubicBezTo>
                    <a:cubicBezTo>
                      <a:pt x="424" y="1520"/>
                      <a:pt x="947" y="1670"/>
                      <a:pt x="1383" y="1725"/>
                    </a:cubicBezTo>
                    <a:cubicBezTo>
                      <a:pt x="1488" y="1737"/>
                      <a:pt x="1594" y="1743"/>
                      <a:pt x="1700" y="1743"/>
                    </a:cubicBezTo>
                    <a:cubicBezTo>
                      <a:pt x="1874" y="1743"/>
                      <a:pt x="2048" y="1728"/>
                      <a:pt x="2220" y="1702"/>
                    </a:cubicBezTo>
                    <a:cubicBezTo>
                      <a:pt x="2447" y="1670"/>
                      <a:pt x="2689" y="1625"/>
                      <a:pt x="2866" y="1466"/>
                    </a:cubicBezTo>
                    <a:cubicBezTo>
                      <a:pt x="3166" y="1193"/>
                      <a:pt x="3248" y="720"/>
                      <a:pt x="3125" y="342"/>
                    </a:cubicBezTo>
                    <a:cubicBezTo>
                      <a:pt x="3116" y="318"/>
                      <a:pt x="3095" y="307"/>
                      <a:pt x="3073" y="307"/>
                    </a:cubicBezTo>
                    <a:cubicBezTo>
                      <a:pt x="3040" y="307"/>
                      <a:pt x="3007" y="333"/>
                      <a:pt x="3020" y="374"/>
                    </a:cubicBezTo>
                    <a:cubicBezTo>
                      <a:pt x="3125" y="702"/>
                      <a:pt x="3066" y="1120"/>
                      <a:pt x="2807" y="1370"/>
                    </a:cubicBezTo>
                    <a:cubicBezTo>
                      <a:pt x="2643" y="1529"/>
                      <a:pt x="2407" y="1566"/>
                      <a:pt x="2188" y="1598"/>
                    </a:cubicBezTo>
                    <a:cubicBezTo>
                      <a:pt x="2034" y="1620"/>
                      <a:pt x="1877" y="1633"/>
                      <a:pt x="1721" y="1633"/>
                    </a:cubicBezTo>
                    <a:cubicBezTo>
                      <a:pt x="1652" y="1633"/>
                      <a:pt x="1583" y="1630"/>
                      <a:pt x="1515" y="1625"/>
                    </a:cubicBezTo>
                    <a:cubicBezTo>
                      <a:pt x="1129" y="1598"/>
                      <a:pt x="656" y="1498"/>
                      <a:pt x="387" y="1197"/>
                    </a:cubicBezTo>
                    <a:cubicBezTo>
                      <a:pt x="119" y="897"/>
                      <a:pt x="119" y="397"/>
                      <a:pt x="383" y="97"/>
                    </a:cubicBezTo>
                    <a:cubicBezTo>
                      <a:pt x="421" y="55"/>
                      <a:pt x="385" y="1"/>
                      <a:pt x="344" y="1"/>
                    </a:cubicBezTo>
                    <a:close/>
                  </a:path>
                </a:pathLst>
              </a:custGeom>
              <a:solidFill>
                <a:srgbClr val="4C4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3" name="Google Shape;143;p4"/>
              <p:cNvSpPr/>
              <p:nvPr/>
            </p:nvSpPr>
            <p:spPr>
              <a:xfrm>
                <a:off x="4360931" y="2914273"/>
                <a:ext cx="217508" cy="130574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754" extrusionOk="0">
                    <a:moveTo>
                      <a:pt x="1171" y="1"/>
                    </a:moveTo>
                    <a:cubicBezTo>
                      <a:pt x="1168" y="1"/>
                      <a:pt x="1166" y="1"/>
                      <a:pt x="1163" y="1"/>
                    </a:cubicBezTo>
                    <a:cubicBezTo>
                      <a:pt x="776" y="65"/>
                      <a:pt x="358" y="151"/>
                      <a:pt x="121" y="497"/>
                    </a:cubicBezTo>
                    <a:cubicBezTo>
                      <a:pt x="119" y="501"/>
                      <a:pt x="117" y="504"/>
                      <a:pt x="116" y="508"/>
                    </a:cubicBezTo>
                    <a:lnTo>
                      <a:pt x="116" y="508"/>
                    </a:lnTo>
                    <a:cubicBezTo>
                      <a:pt x="76" y="562"/>
                      <a:pt x="44" y="622"/>
                      <a:pt x="17" y="688"/>
                    </a:cubicBezTo>
                    <a:cubicBezTo>
                      <a:pt x="0" y="726"/>
                      <a:pt x="32" y="753"/>
                      <a:pt x="66" y="753"/>
                    </a:cubicBezTo>
                    <a:cubicBezTo>
                      <a:pt x="88" y="753"/>
                      <a:pt x="111" y="742"/>
                      <a:pt x="121" y="715"/>
                    </a:cubicBezTo>
                    <a:cubicBezTo>
                      <a:pt x="134" y="684"/>
                      <a:pt x="149" y="655"/>
                      <a:pt x="166" y="627"/>
                    </a:cubicBezTo>
                    <a:lnTo>
                      <a:pt x="166" y="627"/>
                    </a:lnTo>
                    <a:cubicBezTo>
                      <a:pt x="175" y="622"/>
                      <a:pt x="183" y="616"/>
                      <a:pt x="190" y="606"/>
                    </a:cubicBezTo>
                    <a:cubicBezTo>
                      <a:pt x="213" y="571"/>
                      <a:pt x="238" y="539"/>
                      <a:pt x="266" y="508"/>
                    </a:cubicBezTo>
                    <a:lnTo>
                      <a:pt x="266" y="508"/>
                    </a:lnTo>
                    <a:cubicBezTo>
                      <a:pt x="317" y="460"/>
                      <a:pt x="367" y="409"/>
                      <a:pt x="417" y="356"/>
                    </a:cubicBezTo>
                    <a:lnTo>
                      <a:pt x="417" y="356"/>
                    </a:lnTo>
                    <a:cubicBezTo>
                      <a:pt x="417" y="356"/>
                      <a:pt x="417" y="356"/>
                      <a:pt x="417" y="356"/>
                    </a:cubicBezTo>
                    <a:cubicBezTo>
                      <a:pt x="420" y="353"/>
                      <a:pt x="423" y="350"/>
                      <a:pt x="425" y="346"/>
                    </a:cubicBezTo>
                    <a:lnTo>
                      <a:pt x="425" y="346"/>
                    </a:lnTo>
                    <a:cubicBezTo>
                      <a:pt x="645" y="198"/>
                      <a:pt x="930" y="149"/>
                      <a:pt x="1190" y="106"/>
                    </a:cubicBezTo>
                    <a:cubicBezTo>
                      <a:pt x="1256" y="97"/>
                      <a:pt x="1233" y="1"/>
                      <a:pt x="1171" y="1"/>
                    </a:cubicBezTo>
                    <a:close/>
                  </a:path>
                </a:pathLst>
              </a:custGeom>
              <a:solidFill>
                <a:srgbClr val="4C4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4" name="Google Shape;144;p4"/>
              <p:cNvSpPr/>
              <p:nvPr/>
            </p:nvSpPr>
            <p:spPr>
              <a:xfrm>
                <a:off x="4574456" y="3274998"/>
                <a:ext cx="98883" cy="374751"/>
              </a:xfrm>
              <a:custGeom>
                <a:avLst/>
                <a:gdLst/>
                <a:ahLst/>
                <a:cxnLst/>
                <a:rect l="l" t="t" r="r" b="b"/>
                <a:pathLst>
                  <a:path w="571" h="2164" extrusionOk="0">
                    <a:moveTo>
                      <a:pt x="504" y="0"/>
                    </a:moveTo>
                    <a:cubicBezTo>
                      <a:pt x="483" y="0"/>
                      <a:pt x="463" y="13"/>
                      <a:pt x="457" y="42"/>
                    </a:cubicBezTo>
                    <a:cubicBezTo>
                      <a:pt x="362" y="591"/>
                      <a:pt x="267" y="1142"/>
                      <a:pt x="172" y="1694"/>
                    </a:cubicBezTo>
                    <a:lnTo>
                      <a:pt x="172" y="1694"/>
                    </a:lnTo>
                    <a:cubicBezTo>
                      <a:pt x="172" y="1655"/>
                      <a:pt x="172" y="1617"/>
                      <a:pt x="171" y="1579"/>
                    </a:cubicBezTo>
                    <a:cubicBezTo>
                      <a:pt x="162" y="1415"/>
                      <a:pt x="157" y="1252"/>
                      <a:pt x="148" y="1088"/>
                    </a:cubicBezTo>
                    <a:cubicBezTo>
                      <a:pt x="135" y="756"/>
                      <a:pt x="125" y="428"/>
                      <a:pt x="112" y="101"/>
                    </a:cubicBezTo>
                    <a:cubicBezTo>
                      <a:pt x="109" y="65"/>
                      <a:pt x="81" y="46"/>
                      <a:pt x="54" y="46"/>
                    </a:cubicBezTo>
                    <a:cubicBezTo>
                      <a:pt x="26" y="46"/>
                      <a:pt x="0" y="65"/>
                      <a:pt x="3" y="101"/>
                    </a:cubicBezTo>
                    <a:cubicBezTo>
                      <a:pt x="16" y="451"/>
                      <a:pt x="30" y="806"/>
                      <a:pt x="44" y="1156"/>
                    </a:cubicBezTo>
                    <a:cubicBezTo>
                      <a:pt x="48" y="1320"/>
                      <a:pt x="57" y="1484"/>
                      <a:pt x="62" y="1652"/>
                    </a:cubicBezTo>
                    <a:cubicBezTo>
                      <a:pt x="71" y="1806"/>
                      <a:pt x="57" y="1975"/>
                      <a:pt x="103" y="2125"/>
                    </a:cubicBezTo>
                    <a:cubicBezTo>
                      <a:pt x="110" y="2150"/>
                      <a:pt x="134" y="2164"/>
                      <a:pt x="158" y="2164"/>
                    </a:cubicBezTo>
                    <a:cubicBezTo>
                      <a:pt x="181" y="2164"/>
                      <a:pt x="203" y="2151"/>
                      <a:pt x="207" y="2125"/>
                    </a:cubicBezTo>
                    <a:cubicBezTo>
                      <a:pt x="326" y="1438"/>
                      <a:pt x="444" y="756"/>
                      <a:pt x="562" y="69"/>
                    </a:cubicBezTo>
                    <a:cubicBezTo>
                      <a:pt x="570" y="28"/>
                      <a:pt x="536" y="0"/>
                      <a:pt x="504" y="0"/>
                    </a:cubicBezTo>
                    <a:close/>
                  </a:path>
                </a:pathLst>
              </a:custGeom>
              <a:solidFill>
                <a:srgbClr val="4C4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sp>
          <p:nvSpPr>
            <p:cNvPr id="145" name="Google Shape;145;p4"/>
            <p:cNvSpPr/>
            <p:nvPr/>
          </p:nvSpPr>
          <p:spPr>
            <a:xfrm rot="-1724532">
              <a:off x="911585" y="846309"/>
              <a:ext cx="165555" cy="66884"/>
            </a:xfrm>
            <a:custGeom>
              <a:avLst/>
              <a:gdLst/>
              <a:ahLst/>
              <a:cxnLst/>
              <a:rect l="l" t="t" r="r" b="b"/>
              <a:pathLst>
                <a:path w="1094" h="442" extrusionOk="0">
                  <a:moveTo>
                    <a:pt x="929" y="0"/>
                  </a:moveTo>
                  <a:cubicBezTo>
                    <a:pt x="904" y="0"/>
                    <a:pt x="877" y="10"/>
                    <a:pt x="854" y="34"/>
                  </a:cubicBezTo>
                  <a:cubicBezTo>
                    <a:pt x="763" y="121"/>
                    <a:pt x="663" y="203"/>
                    <a:pt x="541" y="221"/>
                  </a:cubicBezTo>
                  <a:cubicBezTo>
                    <a:pt x="522" y="224"/>
                    <a:pt x="503" y="226"/>
                    <a:pt x="486" y="226"/>
                  </a:cubicBezTo>
                  <a:cubicBezTo>
                    <a:pt x="385" y="226"/>
                    <a:pt x="303" y="174"/>
                    <a:pt x="218" y="116"/>
                  </a:cubicBezTo>
                  <a:cubicBezTo>
                    <a:pt x="198" y="104"/>
                    <a:pt x="179" y="99"/>
                    <a:pt x="160" y="99"/>
                  </a:cubicBezTo>
                  <a:cubicBezTo>
                    <a:pt x="65" y="99"/>
                    <a:pt x="1" y="247"/>
                    <a:pt x="104" y="312"/>
                  </a:cubicBezTo>
                  <a:cubicBezTo>
                    <a:pt x="236" y="399"/>
                    <a:pt x="368" y="441"/>
                    <a:pt x="496" y="441"/>
                  </a:cubicBezTo>
                  <a:cubicBezTo>
                    <a:pt x="679" y="441"/>
                    <a:pt x="855" y="355"/>
                    <a:pt x="1013" y="194"/>
                  </a:cubicBezTo>
                  <a:cubicBezTo>
                    <a:pt x="1094" y="113"/>
                    <a:pt x="1016" y="0"/>
                    <a:pt x="9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46" name="Google Shape;146;p4"/>
          <p:cNvGrpSpPr/>
          <p:nvPr/>
        </p:nvGrpSpPr>
        <p:grpSpPr>
          <a:xfrm>
            <a:off x="10190119" y="-358"/>
            <a:ext cx="956043" cy="939935"/>
            <a:chOff x="7855164" y="323581"/>
            <a:chExt cx="717032" cy="704951"/>
          </a:xfrm>
        </p:grpSpPr>
        <p:grpSp>
          <p:nvGrpSpPr>
            <p:cNvPr id="147" name="Google Shape;147;p4"/>
            <p:cNvGrpSpPr/>
            <p:nvPr/>
          </p:nvGrpSpPr>
          <p:grpSpPr>
            <a:xfrm rot="1756040">
              <a:off x="7974751" y="396656"/>
              <a:ext cx="477857" cy="558802"/>
              <a:chOff x="4330625" y="2911675"/>
              <a:chExt cx="574422" cy="738073"/>
            </a:xfrm>
          </p:grpSpPr>
          <p:sp>
            <p:nvSpPr>
              <p:cNvPr id="148" name="Google Shape;148;p4"/>
              <p:cNvSpPr/>
              <p:nvPr/>
            </p:nvSpPr>
            <p:spPr>
              <a:xfrm>
                <a:off x="4586579" y="3280886"/>
                <a:ext cx="74985" cy="277426"/>
              </a:xfrm>
              <a:custGeom>
                <a:avLst/>
                <a:gdLst/>
                <a:ahLst/>
                <a:cxnLst/>
                <a:rect l="l" t="t" r="r" b="b"/>
                <a:pathLst>
                  <a:path w="433" h="1602" extrusionOk="0">
                    <a:moveTo>
                      <a:pt x="95" y="0"/>
                    </a:moveTo>
                    <a:cubicBezTo>
                      <a:pt x="52" y="0"/>
                      <a:pt x="12" y="43"/>
                      <a:pt x="33" y="90"/>
                    </a:cubicBezTo>
                    <a:cubicBezTo>
                      <a:pt x="14" y="103"/>
                      <a:pt x="1" y="126"/>
                      <a:pt x="5" y="158"/>
                    </a:cubicBezTo>
                    <a:cubicBezTo>
                      <a:pt x="10" y="181"/>
                      <a:pt x="14" y="203"/>
                      <a:pt x="19" y="226"/>
                    </a:cubicBezTo>
                    <a:cubicBezTo>
                      <a:pt x="19" y="231"/>
                      <a:pt x="14" y="231"/>
                      <a:pt x="19" y="235"/>
                    </a:cubicBezTo>
                    <a:cubicBezTo>
                      <a:pt x="19" y="258"/>
                      <a:pt x="24" y="276"/>
                      <a:pt x="24" y="294"/>
                    </a:cubicBezTo>
                    <a:cubicBezTo>
                      <a:pt x="19" y="304"/>
                      <a:pt x="14" y="313"/>
                      <a:pt x="14" y="326"/>
                    </a:cubicBezTo>
                    <a:cubicBezTo>
                      <a:pt x="5" y="445"/>
                      <a:pt x="14" y="558"/>
                      <a:pt x="42" y="667"/>
                    </a:cubicBezTo>
                    <a:cubicBezTo>
                      <a:pt x="5" y="872"/>
                      <a:pt x="19" y="1072"/>
                      <a:pt x="78" y="1272"/>
                    </a:cubicBezTo>
                    <a:cubicBezTo>
                      <a:pt x="74" y="1295"/>
                      <a:pt x="74" y="1318"/>
                      <a:pt x="78" y="1340"/>
                    </a:cubicBezTo>
                    <a:cubicBezTo>
                      <a:pt x="33" y="1395"/>
                      <a:pt x="37" y="1472"/>
                      <a:pt x="33" y="1540"/>
                    </a:cubicBezTo>
                    <a:cubicBezTo>
                      <a:pt x="28" y="1581"/>
                      <a:pt x="58" y="1602"/>
                      <a:pt x="90" y="1602"/>
                    </a:cubicBezTo>
                    <a:cubicBezTo>
                      <a:pt x="121" y="1602"/>
                      <a:pt x="155" y="1581"/>
                      <a:pt x="160" y="1540"/>
                    </a:cubicBezTo>
                    <a:cubicBezTo>
                      <a:pt x="160" y="1531"/>
                      <a:pt x="160" y="1490"/>
                      <a:pt x="165" y="1459"/>
                    </a:cubicBezTo>
                    <a:cubicBezTo>
                      <a:pt x="187" y="1450"/>
                      <a:pt x="205" y="1431"/>
                      <a:pt x="205" y="1399"/>
                    </a:cubicBezTo>
                    <a:cubicBezTo>
                      <a:pt x="205" y="1399"/>
                      <a:pt x="205" y="1395"/>
                      <a:pt x="205" y="1395"/>
                    </a:cubicBezTo>
                    <a:cubicBezTo>
                      <a:pt x="215" y="1386"/>
                      <a:pt x="224" y="1377"/>
                      <a:pt x="228" y="1359"/>
                    </a:cubicBezTo>
                    <a:cubicBezTo>
                      <a:pt x="242" y="1299"/>
                      <a:pt x="251" y="1240"/>
                      <a:pt x="246" y="1181"/>
                    </a:cubicBezTo>
                    <a:cubicBezTo>
                      <a:pt x="246" y="1172"/>
                      <a:pt x="246" y="1158"/>
                      <a:pt x="246" y="1149"/>
                    </a:cubicBezTo>
                    <a:cubicBezTo>
                      <a:pt x="256" y="1140"/>
                      <a:pt x="260" y="1131"/>
                      <a:pt x="260" y="1118"/>
                    </a:cubicBezTo>
                    <a:cubicBezTo>
                      <a:pt x="265" y="1104"/>
                      <a:pt x="265" y="1095"/>
                      <a:pt x="265" y="1081"/>
                    </a:cubicBezTo>
                    <a:cubicBezTo>
                      <a:pt x="287" y="1072"/>
                      <a:pt x="301" y="1054"/>
                      <a:pt x="301" y="1027"/>
                    </a:cubicBezTo>
                    <a:cubicBezTo>
                      <a:pt x="306" y="990"/>
                      <a:pt x="306" y="954"/>
                      <a:pt x="306" y="917"/>
                    </a:cubicBezTo>
                    <a:cubicBezTo>
                      <a:pt x="328" y="908"/>
                      <a:pt x="346" y="886"/>
                      <a:pt x="346" y="858"/>
                    </a:cubicBezTo>
                    <a:lnTo>
                      <a:pt x="346" y="654"/>
                    </a:lnTo>
                    <a:cubicBezTo>
                      <a:pt x="406" y="481"/>
                      <a:pt x="433" y="304"/>
                      <a:pt x="433" y="117"/>
                    </a:cubicBezTo>
                    <a:cubicBezTo>
                      <a:pt x="433" y="80"/>
                      <a:pt x="399" y="54"/>
                      <a:pt x="366" y="54"/>
                    </a:cubicBezTo>
                    <a:cubicBezTo>
                      <a:pt x="346" y="54"/>
                      <a:pt x="327" y="63"/>
                      <a:pt x="315" y="85"/>
                    </a:cubicBezTo>
                    <a:cubicBezTo>
                      <a:pt x="310" y="103"/>
                      <a:pt x="306" y="117"/>
                      <a:pt x="301" y="135"/>
                    </a:cubicBezTo>
                    <a:lnTo>
                      <a:pt x="296" y="131"/>
                    </a:lnTo>
                    <a:cubicBezTo>
                      <a:pt x="287" y="99"/>
                      <a:pt x="251" y="85"/>
                      <a:pt x="224" y="85"/>
                    </a:cubicBezTo>
                    <a:cubicBezTo>
                      <a:pt x="215" y="85"/>
                      <a:pt x="210" y="85"/>
                      <a:pt x="205" y="81"/>
                    </a:cubicBezTo>
                    <a:cubicBezTo>
                      <a:pt x="183" y="58"/>
                      <a:pt x="160" y="40"/>
                      <a:pt x="137" y="17"/>
                    </a:cubicBezTo>
                    <a:cubicBezTo>
                      <a:pt x="124" y="5"/>
                      <a:pt x="109" y="0"/>
                      <a:pt x="95" y="0"/>
                    </a:cubicBezTo>
                    <a:close/>
                  </a:path>
                </a:pathLst>
              </a:custGeom>
              <a:solidFill>
                <a:srgbClr val="E9E9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9" name="Google Shape;149;p4"/>
              <p:cNvSpPr/>
              <p:nvPr/>
            </p:nvSpPr>
            <p:spPr>
              <a:xfrm>
                <a:off x="4347250" y="2924663"/>
                <a:ext cx="534938" cy="364707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2106" extrusionOk="0">
                    <a:moveTo>
                      <a:pt x="1585" y="0"/>
                    </a:moveTo>
                    <a:cubicBezTo>
                      <a:pt x="1434" y="0"/>
                      <a:pt x="1285" y="18"/>
                      <a:pt x="1146" y="64"/>
                    </a:cubicBezTo>
                    <a:cubicBezTo>
                      <a:pt x="1121" y="62"/>
                      <a:pt x="1096" y="60"/>
                      <a:pt x="1071" y="60"/>
                    </a:cubicBezTo>
                    <a:cubicBezTo>
                      <a:pt x="817" y="60"/>
                      <a:pt x="561" y="184"/>
                      <a:pt x="391" y="382"/>
                    </a:cubicBezTo>
                    <a:cubicBezTo>
                      <a:pt x="96" y="510"/>
                      <a:pt x="0" y="887"/>
                      <a:pt x="59" y="1183"/>
                    </a:cubicBezTo>
                    <a:cubicBezTo>
                      <a:pt x="141" y="1574"/>
                      <a:pt x="414" y="1806"/>
                      <a:pt x="746" y="1938"/>
                    </a:cubicBezTo>
                    <a:cubicBezTo>
                      <a:pt x="860" y="2001"/>
                      <a:pt x="987" y="2038"/>
                      <a:pt x="1128" y="2047"/>
                    </a:cubicBezTo>
                    <a:cubicBezTo>
                      <a:pt x="1306" y="2079"/>
                      <a:pt x="1483" y="2097"/>
                      <a:pt x="1651" y="2101"/>
                    </a:cubicBezTo>
                    <a:cubicBezTo>
                      <a:pt x="1716" y="2104"/>
                      <a:pt x="1782" y="2106"/>
                      <a:pt x="1848" y="2106"/>
                    </a:cubicBezTo>
                    <a:cubicBezTo>
                      <a:pt x="2115" y="2106"/>
                      <a:pt x="2388" y="2076"/>
                      <a:pt x="2629" y="1956"/>
                    </a:cubicBezTo>
                    <a:cubicBezTo>
                      <a:pt x="2934" y="1797"/>
                      <a:pt x="3088" y="1465"/>
                      <a:pt x="3029" y="1128"/>
                    </a:cubicBezTo>
                    <a:cubicBezTo>
                      <a:pt x="3025" y="1087"/>
                      <a:pt x="3015" y="1046"/>
                      <a:pt x="3002" y="1005"/>
                    </a:cubicBezTo>
                    <a:cubicBezTo>
                      <a:pt x="3015" y="960"/>
                      <a:pt x="3025" y="910"/>
                      <a:pt x="3025" y="855"/>
                    </a:cubicBezTo>
                    <a:cubicBezTo>
                      <a:pt x="3020" y="687"/>
                      <a:pt x="2924" y="532"/>
                      <a:pt x="2788" y="432"/>
                    </a:cubicBezTo>
                    <a:cubicBezTo>
                      <a:pt x="2615" y="191"/>
                      <a:pt x="2288" y="69"/>
                      <a:pt x="1983" y="32"/>
                    </a:cubicBezTo>
                    <a:cubicBezTo>
                      <a:pt x="1850" y="13"/>
                      <a:pt x="1717" y="0"/>
                      <a:pt x="1585" y="0"/>
                    </a:cubicBezTo>
                    <a:close/>
                  </a:path>
                </a:pathLst>
              </a:custGeom>
              <a:solidFill>
                <a:srgbClr val="F3CC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50" name="Google Shape;150;p4"/>
              <p:cNvSpPr/>
              <p:nvPr/>
            </p:nvSpPr>
            <p:spPr>
              <a:xfrm>
                <a:off x="4335993" y="3097666"/>
                <a:ext cx="556584" cy="183219"/>
              </a:xfrm>
              <a:custGeom>
                <a:avLst/>
                <a:gdLst/>
                <a:ahLst/>
                <a:cxnLst/>
                <a:rect l="l" t="t" r="r" b="b"/>
                <a:pathLst>
                  <a:path w="3214" h="1058" extrusionOk="0">
                    <a:moveTo>
                      <a:pt x="265" y="1"/>
                    </a:moveTo>
                    <a:cubicBezTo>
                      <a:pt x="132" y="1"/>
                      <a:pt x="1" y="137"/>
                      <a:pt x="93" y="279"/>
                    </a:cubicBezTo>
                    <a:cubicBezTo>
                      <a:pt x="179" y="416"/>
                      <a:pt x="284" y="534"/>
                      <a:pt x="406" y="629"/>
                    </a:cubicBezTo>
                    <a:cubicBezTo>
                      <a:pt x="425" y="684"/>
                      <a:pt x="466" y="734"/>
                      <a:pt x="525" y="752"/>
                    </a:cubicBezTo>
                    <a:cubicBezTo>
                      <a:pt x="570" y="770"/>
                      <a:pt x="611" y="784"/>
                      <a:pt x="657" y="793"/>
                    </a:cubicBezTo>
                    <a:cubicBezTo>
                      <a:pt x="729" y="829"/>
                      <a:pt x="807" y="857"/>
                      <a:pt x="884" y="884"/>
                    </a:cubicBezTo>
                    <a:cubicBezTo>
                      <a:pt x="907" y="916"/>
                      <a:pt x="943" y="948"/>
                      <a:pt x="989" y="957"/>
                    </a:cubicBezTo>
                    <a:lnTo>
                      <a:pt x="1043" y="970"/>
                    </a:lnTo>
                    <a:cubicBezTo>
                      <a:pt x="1057" y="975"/>
                      <a:pt x="1075" y="984"/>
                      <a:pt x="1093" y="984"/>
                    </a:cubicBezTo>
                    <a:cubicBezTo>
                      <a:pt x="1116" y="989"/>
                      <a:pt x="1134" y="993"/>
                      <a:pt x="1152" y="993"/>
                    </a:cubicBezTo>
                    <a:cubicBezTo>
                      <a:pt x="1157" y="998"/>
                      <a:pt x="1166" y="998"/>
                      <a:pt x="1170" y="998"/>
                    </a:cubicBezTo>
                    <a:cubicBezTo>
                      <a:pt x="1187" y="1001"/>
                      <a:pt x="1200" y="1004"/>
                      <a:pt x="1213" y="1004"/>
                    </a:cubicBezTo>
                    <a:cubicBezTo>
                      <a:pt x="1219" y="1004"/>
                      <a:pt x="1224" y="1004"/>
                      <a:pt x="1230" y="1002"/>
                    </a:cubicBezTo>
                    <a:cubicBezTo>
                      <a:pt x="1330" y="1016"/>
                      <a:pt x="1431" y="1022"/>
                      <a:pt x="1532" y="1022"/>
                    </a:cubicBezTo>
                    <a:cubicBezTo>
                      <a:pt x="1563" y="1022"/>
                      <a:pt x="1594" y="1022"/>
                      <a:pt x="1625" y="1020"/>
                    </a:cubicBezTo>
                    <a:lnTo>
                      <a:pt x="1643" y="1020"/>
                    </a:lnTo>
                    <a:cubicBezTo>
                      <a:pt x="1668" y="1041"/>
                      <a:pt x="1703" y="1058"/>
                      <a:pt x="1743" y="1058"/>
                    </a:cubicBezTo>
                    <a:cubicBezTo>
                      <a:pt x="1748" y="1058"/>
                      <a:pt x="1752" y="1057"/>
                      <a:pt x="1757" y="1057"/>
                    </a:cubicBezTo>
                    <a:cubicBezTo>
                      <a:pt x="1812" y="1057"/>
                      <a:pt x="1862" y="1052"/>
                      <a:pt x="1916" y="1052"/>
                    </a:cubicBezTo>
                    <a:cubicBezTo>
                      <a:pt x="1937" y="1054"/>
                      <a:pt x="1958" y="1054"/>
                      <a:pt x="1979" y="1054"/>
                    </a:cubicBezTo>
                    <a:cubicBezTo>
                      <a:pt x="2037" y="1054"/>
                      <a:pt x="2096" y="1050"/>
                      <a:pt x="2153" y="1043"/>
                    </a:cubicBezTo>
                    <a:cubicBezTo>
                      <a:pt x="2216" y="1039"/>
                      <a:pt x="2262" y="1007"/>
                      <a:pt x="2294" y="970"/>
                    </a:cubicBezTo>
                    <a:cubicBezTo>
                      <a:pt x="2335" y="961"/>
                      <a:pt x="2376" y="952"/>
                      <a:pt x="2416" y="943"/>
                    </a:cubicBezTo>
                    <a:cubicBezTo>
                      <a:pt x="2448" y="943"/>
                      <a:pt x="2480" y="939"/>
                      <a:pt x="2512" y="925"/>
                    </a:cubicBezTo>
                    <a:cubicBezTo>
                      <a:pt x="2530" y="916"/>
                      <a:pt x="2544" y="907"/>
                      <a:pt x="2557" y="898"/>
                    </a:cubicBezTo>
                    <a:cubicBezTo>
                      <a:pt x="2635" y="866"/>
                      <a:pt x="2712" y="816"/>
                      <a:pt x="2780" y="752"/>
                    </a:cubicBezTo>
                    <a:cubicBezTo>
                      <a:pt x="2830" y="729"/>
                      <a:pt x="2871" y="693"/>
                      <a:pt x="2894" y="638"/>
                    </a:cubicBezTo>
                    <a:cubicBezTo>
                      <a:pt x="2903" y="602"/>
                      <a:pt x="2921" y="575"/>
                      <a:pt x="2939" y="543"/>
                    </a:cubicBezTo>
                    <a:cubicBezTo>
                      <a:pt x="2994" y="529"/>
                      <a:pt x="3044" y="488"/>
                      <a:pt x="3067" y="420"/>
                    </a:cubicBezTo>
                    <a:cubicBezTo>
                      <a:pt x="3080" y="384"/>
                      <a:pt x="3099" y="352"/>
                      <a:pt x="3121" y="325"/>
                    </a:cubicBezTo>
                    <a:cubicBezTo>
                      <a:pt x="3214" y="181"/>
                      <a:pt x="3088" y="43"/>
                      <a:pt x="2954" y="43"/>
                    </a:cubicBezTo>
                    <a:cubicBezTo>
                      <a:pt x="2909" y="43"/>
                      <a:pt x="2864" y="58"/>
                      <a:pt x="2826" y="93"/>
                    </a:cubicBezTo>
                    <a:cubicBezTo>
                      <a:pt x="2748" y="161"/>
                      <a:pt x="2685" y="234"/>
                      <a:pt x="2635" y="316"/>
                    </a:cubicBezTo>
                    <a:cubicBezTo>
                      <a:pt x="2535" y="334"/>
                      <a:pt x="2435" y="357"/>
                      <a:pt x="2335" y="388"/>
                    </a:cubicBezTo>
                    <a:cubicBezTo>
                      <a:pt x="2266" y="407"/>
                      <a:pt x="2225" y="452"/>
                      <a:pt x="2212" y="502"/>
                    </a:cubicBezTo>
                    <a:cubicBezTo>
                      <a:pt x="2156" y="499"/>
                      <a:pt x="2100" y="497"/>
                      <a:pt x="2045" y="497"/>
                    </a:cubicBezTo>
                    <a:cubicBezTo>
                      <a:pt x="1934" y="497"/>
                      <a:pt x="1825" y="504"/>
                      <a:pt x="1716" y="516"/>
                    </a:cubicBezTo>
                    <a:cubicBezTo>
                      <a:pt x="1575" y="470"/>
                      <a:pt x="1411" y="470"/>
                      <a:pt x="1266" y="457"/>
                    </a:cubicBezTo>
                    <a:cubicBezTo>
                      <a:pt x="1230" y="452"/>
                      <a:pt x="1189" y="447"/>
                      <a:pt x="1152" y="443"/>
                    </a:cubicBezTo>
                    <a:cubicBezTo>
                      <a:pt x="1079" y="402"/>
                      <a:pt x="998" y="366"/>
                      <a:pt x="911" y="343"/>
                    </a:cubicBezTo>
                    <a:cubicBezTo>
                      <a:pt x="897" y="339"/>
                      <a:pt x="882" y="337"/>
                      <a:pt x="868" y="337"/>
                    </a:cubicBezTo>
                    <a:cubicBezTo>
                      <a:pt x="815" y="337"/>
                      <a:pt x="765" y="362"/>
                      <a:pt x="729" y="397"/>
                    </a:cubicBezTo>
                    <a:lnTo>
                      <a:pt x="725" y="397"/>
                    </a:lnTo>
                    <a:cubicBezTo>
                      <a:pt x="607" y="320"/>
                      <a:pt x="502" y="216"/>
                      <a:pt x="420" y="88"/>
                    </a:cubicBezTo>
                    <a:cubicBezTo>
                      <a:pt x="380" y="26"/>
                      <a:pt x="322" y="1"/>
                      <a:pt x="265" y="1"/>
                    </a:cubicBezTo>
                    <a:close/>
                  </a:path>
                </a:pathLst>
              </a:custGeom>
              <a:solidFill>
                <a:srgbClr val="D6B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51" name="Google Shape;151;p4"/>
              <p:cNvSpPr/>
              <p:nvPr/>
            </p:nvSpPr>
            <p:spPr>
              <a:xfrm>
                <a:off x="4349848" y="2911675"/>
                <a:ext cx="555199" cy="284527"/>
              </a:xfrm>
              <a:custGeom>
                <a:avLst/>
                <a:gdLst/>
                <a:ahLst/>
                <a:cxnLst/>
                <a:rect l="l" t="t" r="r" b="b"/>
                <a:pathLst>
                  <a:path w="3206" h="1643" extrusionOk="0">
                    <a:moveTo>
                      <a:pt x="1549" y="109"/>
                    </a:moveTo>
                    <a:cubicBezTo>
                      <a:pt x="1585" y="109"/>
                      <a:pt x="1622" y="110"/>
                      <a:pt x="1659" y="112"/>
                    </a:cubicBezTo>
                    <a:cubicBezTo>
                      <a:pt x="1918" y="125"/>
                      <a:pt x="2186" y="180"/>
                      <a:pt x="2423" y="289"/>
                    </a:cubicBezTo>
                    <a:cubicBezTo>
                      <a:pt x="2659" y="394"/>
                      <a:pt x="2969" y="630"/>
                      <a:pt x="2919" y="921"/>
                    </a:cubicBezTo>
                    <a:cubicBezTo>
                      <a:pt x="2873" y="1212"/>
                      <a:pt x="2482" y="1376"/>
                      <a:pt x="2236" y="1449"/>
                    </a:cubicBezTo>
                    <a:cubicBezTo>
                      <a:pt x="2034" y="1507"/>
                      <a:pt x="1818" y="1534"/>
                      <a:pt x="1605" y="1534"/>
                    </a:cubicBezTo>
                    <a:cubicBezTo>
                      <a:pt x="1536" y="1534"/>
                      <a:pt x="1467" y="1532"/>
                      <a:pt x="1400" y="1526"/>
                    </a:cubicBezTo>
                    <a:cubicBezTo>
                      <a:pt x="1095" y="1499"/>
                      <a:pt x="795" y="1417"/>
                      <a:pt x="522" y="1280"/>
                    </a:cubicBezTo>
                    <a:cubicBezTo>
                      <a:pt x="417" y="1230"/>
                      <a:pt x="313" y="1171"/>
                      <a:pt x="231" y="1085"/>
                    </a:cubicBezTo>
                    <a:cubicBezTo>
                      <a:pt x="122" y="962"/>
                      <a:pt x="72" y="717"/>
                      <a:pt x="249" y="626"/>
                    </a:cubicBezTo>
                    <a:cubicBezTo>
                      <a:pt x="274" y="613"/>
                      <a:pt x="281" y="591"/>
                      <a:pt x="276" y="571"/>
                    </a:cubicBezTo>
                    <a:lnTo>
                      <a:pt x="276" y="571"/>
                    </a:lnTo>
                    <a:cubicBezTo>
                      <a:pt x="630" y="264"/>
                      <a:pt x="1080" y="109"/>
                      <a:pt x="1549" y="109"/>
                    </a:cubicBezTo>
                    <a:close/>
                    <a:moveTo>
                      <a:pt x="1546" y="1"/>
                    </a:moveTo>
                    <a:cubicBezTo>
                      <a:pt x="1032" y="1"/>
                      <a:pt x="535" y="181"/>
                      <a:pt x="154" y="535"/>
                    </a:cubicBezTo>
                    <a:cubicBezTo>
                      <a:pt x="141" y="546"/>
                      <a:pt x="135" y="559"/>
                      <a:pt x="135" y="571"/>
                    </a:cubicBezTo>
                    <a:lnTo>
                      <a:pt x="135" y="571"/>
                    </a:lnTo>
                    <a:cubicBezTo>
                      <a:pt x="29" y="666"/>
                      <a:pt x="1" y="826"/>
                      <a:pt x="40" y="967"/>
                    </a:cubicBezTo>
                    <a:cubicBezTo>
                      <a:pt x="104" y="1189"/>
                      <a:pt x="331" y="1312"/>
                      <a:pt x="527" y="1403"/>
                    </a:cubicBezTo>
                    <a:cubicBezTo>
                      <a:pt x="866" y="1560"/>
                      <a:pt x="1240" y="1642"/>
                      <a:pt x="1613" y="1642"/>
                    </a:cubicBezTo>
                    <a:cubicBezTo>
                      <a:pt x="1804" y="1642"/>
                      <a:pt x="1996" y="1621"/>
                      <a:pt x="2182" y="1576"/>
                    </a:cubicBezTo>
                    <a:cubicBezTo>
                      <a:pt x="2582" y="1481"/>
                      <a:pt x="3205" y="1167"/>
                      <a:pt x="2987" y="662"/>
                    </a:cubicBezTo>
                    <a:cubicBezTo>
                      <a:pt x="2787" y="212"/>
                      <a:pt x="2218" y="53"/>
                      <a:pt x="1768" y="12"/>
                    </a:cubicBezTo>
                    <a:cubicBezTo>
                      <a:pt x="1694" y="4"/>
                      <a:pt x="1620" y="1"/>
                      <a:pt x="1546" y="1"/>
                    </a:cubicBezTo>
                    <a:close/>
                  </a:path>
                </a:pathLst>
              </a:custGeom>
              <a:solidFill>
                <a:srgbClr val="4C4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52" name="Google Shape;152;p4"/>
              <p:cNvSpPr/>
              <p:nvPr/>
            </p:nvSpPr>
            <p:spPr>
              <a:xfrm>
                <a:off x="4330625" y="2992202"/>
                <a:ext cx="562472" cy="301844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1743" extrusionOk="0">
                    <a:moveTo>
                      <a:pt x="344" y="1"/>
                    </a:moveTo>
                    <a:cubicBezTo>
                      <a:pt x="331" y="1"/>
                      <a:pt x="318" y="6"/>
                      <a:pt x="306" y="20"/>
                    </a:cubicBezTo>
                    <a:cubicBezTo>
                      <a:pt x="51" y="311"/>
                      <a:pt x="1" y="770"/>
                      <a:pt x="192" y="1111"/>
                    </a:cubicBezTo>
                    <a:cubicBezTo>
                      <a:pt x="424" y="1520"/>
                      <a:pt x="947" y="1670"/>
                      <a:pt x="1383" y="1725"/>
                    </a:cubicBezTo>
                    <a:cubicBezTo>
                      <a:pt x="1488" y="1737"/>
                      <a:pt x="1594" y="1743"/>
                      <a:pt x="1700" y="1743"/>
                    </a:cubicBezTo>
                    <a:cubicBezTo>
                      <a:pt x="1874" y="1743"/>
                      <a:pt x="2048" y="1728"/>
                      <a:pt x="2220" y="1702"/>
                    </a:cubicBezTo>
                    <a:cubicBezTo>
                      <a:pt x="2447" y="1670"/>
                      <a:pt x="2689" y="1625"/>
                      <a:pt x="2866" y="1466"/>
                    </a:cubicBezTo>
                    <a:cubicBezTo>
                      <a:pt x="3166" y="1193"/>
                      <a:pt x="3248" y="720"/>
                      <a:pt x="3125" y="342"/>
                    </a:cubicBezTo>
                    <a:cubicBezTo>
                      <a:pt x="3116" y="318"/>
                      <a:pt x="3095" y="307"/>
                      <a:pt x="3073" y="307"/>
                    </a:cubicBezTo>
                    <a:cubicBezTo>
                      <a:pt x="3040" y="307"/>
                      <a:pt x="3007" y="333"/>
                      <a:pt x="3020" y="374"/>
                    </a:cubicBezTo>
                    <a:cubicBezTo>
                      <a:pt x="3125" y="702"/>
                      <a:pt x="3066" y="1120"/>
                      <a:pt x="2807" y="1370"/>
                    </a:cubicBezTo>
                    <a:cubicBezTo>
                      <a:pt x="2643" y="1529"/>
                      <a:pt x="2407" y="1566"/>
                      <a:pt x="2188" y="1598"/>
                    </a:cubicBezTo>
                    <a:cubicBezTo>
                      <a:pt x="2034" y="1620"/>
                      <a:pt x="1877" y="1633"/>
                      <a:pt x="1721" y="1633"/>
                    </a:cubicBezTo>
                    <a:cubicBezTo>
                      <a:pt x="1652" y="1633"/>
                      <a:pt x="1583" y="1630"/>
                      <a:pt x="1515" y="1625"/>
                    </a:cubicBezTo>
                    <a:cubicBezTo>
                      <a:pt x="1129" y="1598"/>
                      <a:pt x="656" y="1498"/>
                      <a:pt x="387" y="1197"/>
                    </a:cubicBezTo>
                    <a:cubicBezTo>
                      <a:pt x="119" y="897"/>
                      <a:pt x="119" y="397"/>
                      <a:pt x="383" y="97"/>
                    </a:cubicBezTo>
                    <a:cubicBezTo>
                      <a:pt x="421" y="55"/>
                      <a:pt x="385" y="1"/>
                      <a:pt x="344" y="1"/>
                    </a:cubicBezTo>
                    <a:close/>
                  </a:path>
                </a:pathLst>
              </a:custGeom>
              <a:solidFill>
                <a:srgbClr val="4C4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53" name="Google Shape;153;p4"/>
              <p:cNvSpPr/>
              <p:nvPr/>
            </p:nvSpPr>
            <p:spPr>
              <a:xfrm>
                <a:off x="4360931" y="2914273"/>
                <a:ext cx="217508" cy="130574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754" extrusionOk="0">
                    <a:moveTo>
                      <a:pt x="1171" y="1"/>
                    </a:moveTo>
                    <a:cubicBezTo>
                      <a:pt x="1168" y="1"/>
                      <a:pt x="1166" y="1"/>
                      <a:pt x="1163" y="1"/>
                    </a:cubicBezTo>
                    <a:cubicBezTo>
                      <a:pt x="776" y="65"/>
                      <a:pt x="358" y="151"/>
                      <a:pt x="121" y="497"/>
                    </a:cubicBezTo>
                    <a:cubicBezTo>
                      <a:pt x="119" y="501"/>
                      <a:pt x="117" y="504"/>
                      <a:pt x="116" y="508"/>
                    </a:cubicBezTo>
                    <a:lnTo>
                      <a:pt x="116" y="508"/>
                    </a:lnTo>
                    <a:cubicBezTo>
                      <a:pt x="76" y="562"/>
                      <a:pt x="44" y="622"/>
                      <a:pt x="17" y="688"/>
                    </a:cubicBezTo>
                    <a:cubicBezTo>
                      <a:pt x="0" y="726"/>
                      <a:pt x="32" y="753"/>
                      <a:pt x="66" y="753"/>
                    </a:cubicBezTo>
                    <a:cubicBezTo>
                      <a:pt x="88" y="753"/>
                      <a:pt x="111" y="742"/>
                      <a:pt x="121" y="715"/>
                    </a:cubicBezTo>
                    <a:cubicBezTo>
                      <a:pt x="134" y="684"/>
                      <a:pt x="149" y="655"/>
                      <a:pt x="166" y="627"/>
                    </a:cubicBezTo>
                    <a:lnTo>
                      <a:pt x="166" y="627"/>
                    </a:lnTo>
                    <a:cubicBezTo>
                      <a:pt x="175" y="622"/>
                      <a:pt x="183" y="616"/>
                      <a:pt x="190" y="606"/>
                    </a:cubicBezTo>
                    <a:cubicBezTo>
                      <a:pt x="213" y="571"/>
                      <a:pt x="238" y="539"/>
                      <a:pt x="266" y="508"/>
                    </a:cubicBezTo>
                    <a:lnTo>
                      <a:pt x="266" y="508"/>
                    </a:lnTo>
                    <a:cubicBezTo>
                      <a:pt x="317" y="460"/>
                      <a:pt x="367" y="409"/>
                      <a:pt x="417" y="356"/>
                    </a:cubicBezTo>
                    <a:lnTo>
                      <a:pt x="417" y="356"/>
                    </a:lnTo>
                    <a:cubicBezTo>
                      <a:pt x="417" y="356"/>
                      <a:pt x="417" y="356"/>
                      <a:pt x="417" y="356"/>
                    </a:cubicBezTo>
                    <a:cubicBezTo>
                      <a:pt x="420" y="353"/>
                      <a:pt x="423" y="350"/>
                      <a:pt x="425" y="346"/>
                    </a:cubicBezTo>
                    <a:lnTo>
                      <a:pt x="425" y="346"/>
                    </a:lnTo>
                    <a:cubicBezTo>
                      <a:pt x="645" y="198"/>
                      <a:pt x="930" y="149"/>
                      <a:pt x="1190" y="106"/>
                    </a:cubicBezTo>
                    <a:cubicBezTo>
                      <a:pt x="1256" y="97"/>
                      <a:pt x="1233" y="1"/>
                      <a:pt x="1171" y="1"/>
                    </a:cubicBezTo>
                    <a:close/>
                  </a:path>
                </a:pathLst>
              </a:custGeom>
              <a:solidFill>
                <a:srgbClr val="4C4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54" name="Google Shape;154;p4"/>
              <p:cNvSpPr/>
              <p:nvPr/>
            </p:nvSpPr>
            <p:spPr>
              <a:xfrm>
                <a:off x="4574456" y="3274998"/>
                <a:ext cx="98883" cy="374751"/>
              </a:xfrm>
              <a:custGeom>
                <a:avLst/>
                <a:gdLst/>
                <a:ahLst/>
                <a:cxnLst/>
                <a:rect l="l" t="t" r="r" b="b"/>
                <a:pathLst>
                  <a:path w="571" h="2164" extrusionOk="0">
                    <a:moveTo>
                      <a:pt x="504" y="0"/>
                    </a:moveTo>
                    <a:cubicBezTo>
                      <a:pt x="483" y="0"/>
                      <a:pt x="463" y="13"/>
                      <a:pt x="457" y="42"/>
                    </a:cubicBezTo>
                    <a:cubicBezTo>
                      <a:pt x="362" y="591"/>
                      <a:pt x="267" y="1142"/>
                      <a:pt x="172" y="1694"/>
                    </a:cubicBezTo>
                    <a:lnTo>
                      <a:pt x="172" y="1694"/>
                    </a:lnTo>
                    <a:cubicBezTo>
                      <a:pt x="172" y="1655"/>
                      <a:pt x="172" y="1617"/>
                      <a:pt x="171" y="1579"/>
                    </a:cubicBezTo>
                    <a:cubicBezTo>
                      <a:pt x="162" y="1415"/>
                      <a:pt x="157" y="1252"/>
                      <a:pt x="148" y="1088"/>
                    </a:cubicBezTo>
                    <a:cubicBezTo>
                      <a:pt x="135" y="756"/>
                      <a:pt x="125" y="428"/>
                      <a:pt x="112" y="101"/>
                    </a:cubicBezTo>
                    <a:cubicBezTo>
                      <a:pt x="109" y="65"/>
                      <a:pt x="81" y="46"/>
                      <a:pt x="54" y="46"/>
                    </a:cubicBezTo>
                    <a:cubicBezTo>
                      <a:pt x="26" y="46"/>
                      <a:pt x="0" y="65"/>
                      <a:pt x="3" y="101"/>
                    </a:cubicBezTo>
                    <a:cubicBezTo>
                      <a:pt x="16" y="451"/>
                      <a:pt x="30" y="806"/>
                      <a:pt x="44" y="1156"/>
                    </a:cubicBezTo>
                    <a:cubicBezTo>
                      <a:pt x="48" y="1320"/>
                      <a:pt x="57" y="1484"/>
                      <a:pt x="62" y="1652"/>
                    </a:cubicBezTo>
                    <a:cubicBezTo>
                      <a:pt x="71" y="1806"/>
                      <a:pt x="57" y="1975"/>
                      <a:pt x="103" y="2125"/>
                    </a:cubicBezTo>
                    <a:cubicBezTo>
                      <a:pt x="110" y="2150"/>
                      <a:pt x="134" y="2164"/>
                      <a:pt x="158" y="2164"/>
                    </a:cubicBezTo>
                    <a:cubicBezTo>
                      <a:pt x="181" y="2164"/>
                      <a:pt x="203" y="2151"/>
                      <a:pt x="207" y="2125"/>
                    </a:cubicBezTo>
                    <a:cubicBezTo>
                      <a:pt x="326" y="1438"/>
                      <a:pt x="444" y="756"/>
                      <a:pt x="562" y="69"/>
                    </a:cubicBezTo>
                    <a:cubicBezTo>
                      <a:pt x="570" y="28"/>
                      <a:pt x="536" y="0"/>
                      <a:pt x="504" y="0"/>
                    </a:cubicBezTo>
                    <a:close/>
                  </a:path>
                </a:pathLst>
              </a:custGeom>
              <a:solidFill>
                <a:srgbClr val="4C4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sp>
          <p:nvSpPr>
            <p:cNvPr id="155" name="Google Shape;155;p4"/>
            <p:cNvSpPr/>
            <p:nvPr/>
          </p:nvSpPr>
          <p:spPr>
            <a:xfrm rot="1724532" flipH="1">
              <a:off x="7989372" y="846309"/>
              <a:ext cx="165555" cy="66884"/>
            </a:xfrm>
            <a:custGeom>
              <a:avLst/>
              <a:gdLst/>
              <a:ahLst/>
              <a:cxnLst/>
              <a:rect l="l" t="t" r="r" b="b"/>
              <a:pathLst>
                <a:path w="1094" h="442" extrusionOk="0">
                  <a:moveTo>
                    <a:pt x="929" y="0"/>
                  </a:moveTo>
                  <a:cubicBezTo>
                    <a:pt x="904" y="0"/>
                    <a:pt x="877" y="10"/>
                    <a:pt x="854" y="34"/>
                  </a:cubicBezTo>
                  <a:cubicBezTo>
                    <a:pt x="763" y="121"/>
                    <a:pt x="663" y="203"/>
                    <a:pt x="541" y="221"/>
                  </a:cubicBezTo>
                  <a:cubicBezTo>
                    <a:pt x="522" y="224"/>
                    <a:pt x="503" y="226"/>
                    <a:pt x="486" y="226"/>
                  </a:cubicBezTo>
                  <a:cubicBezTo>
                    <a:pt x="385" y="226"/>
                    <a:pt x="303" y="174"/>
                    <a:pt x="218" y="116"/>
                  </a:cubicBezTo>
                  <a:cubicBezTo>
                    <a:pt x="198" y="104"/>
                    <a:pt x="179" y="99"/>
                    <a:pt x="160" y="99"/>
                  </a:cubicBezTo>
                  <a:cubicBezTo>
                    <a:pt x="65" y="99"/>
                    <a:pt x="1" y="247"/>
                    <a:pt x="104" y="312"/>
                  </a:cubicBezTo>
                  <a:cubicBezTo>
                    <a:pt x="236" y="399"/>
                    <a:pt x="368" y="441"/>
                    <a:pt x="496" y="441"/>
                  </a:cubicBezTo>
                  <a:cubicBezTo>
                    <a:pt x="679" y="441"/>
                    <a:pt x="855" y="355"/>
                    <a:pt x="1013" y="194"/>
                  </a:cubicBezTo>
                  <a:cubicBezTo>
                    <a:pt x="1094" y="113"/>
                    <a:pt x="1016" y="0"/>
                    <a:pt x="9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56" name="Google Shape;156;p4"/>
          <p:cNvGrpSpPr/>
          <p:nvPr/>
        </p:nvGrpSpPr>
        <p:grpSpPr>
          <a:xfrm rot="-10796165">
            <a:off x="-1332074" y="5686155"/>
            <a:ext cx="2456467" cy="639421"/>
            <a:chOff x="7492775" y="1865413"/>
            <a:chExt cx="2055046" cy="534931"/>
          </a:xfrm>
        </p:grpSpPr>
        <p:sp>
          <p:nvSpPr>
            <p:cNvPr id="157" name="Google Shape;157;p4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8" name="Google Shape;158;p4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9" name="Google Shape;159;p4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0" name="Google Shape;160;p4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1" name="Google Shape;161;p4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62" name="Google Shape;162;p4"/>
          <p:cNvGrpSpPr/>
          <p:nvPr/>
        </p:nvGrpSpPr>
        <p:grpSpPr>
          <a:xfrm rot="-10796165">
            <a:off x="-1304274" y="4974755"/>
            <a:ext cx="2456467" cy="639421"/>
            <a:chOff x="7492775" y="1865413"/>
            <a:chExt cx="2055046" cy="534931"/>
          </a:xfrm>
        </p:grpSpPr>
        <p:sp>
          <p:nvSpPr>
            <p:cNvPr id="163" name="Google Shape;163;p4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4" name="Google Shape;164;p4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5" name="Google Shape;165;p4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6" name="Google Shape;166;p4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7" name="Google Shape;167;p4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98868" y="596933"/>
            <a:ext cx="7194267" cy="566413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3564000" y="3401200"/>
            <a:ext cx="5064000" cy="10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3916988" y="4409800"/>
            <a:ext cx="4358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5037600" y="1871733"/>
            <a:ext cx="2116800" cy="13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64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5336281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9AF52AEE-8A21-4759-942D-C90708818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E1183-013F-49FD-80CE-8B4618C7E3F0}" type="datetimeFigureOut">
              <a:rPr lang="ar-SA" smtClean="0"/>
              <a:t>12/02/43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CDAEE29C-EC9B-465F-941F-0C6665771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D4E64C23-1BB4-4524-B434-033095CAB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F49FD-97E6-40C1-8A53-F083933CA9D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14604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BBC2E5C-66E7-423C-85EA-3A6FECC30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C8917EF-3E9B-4F3F-A0CA-53D594D735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E312B4E-0423-498D-82F6-FB18111D3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E1183-013F-49FD-80CE-8B4618C7E3F0}" type="datetimeFigureOut">
              <a:rPr lang="ar-SA" smtClean="0"/>
              <a:t>12/02/43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00D568D-9A9F-45D0-8231-96E706840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5F743C0-464A-4766-A67A-AF50060A5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F49FD-97E6-40C1-8A53-F083933CA9D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78531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7C6C65E-9509-442C-8DDC-AD67FF13D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2E994F6D-12AF-4703-A392-8D51A29511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5C145ED-CB42-4E4F-A9BD-51C8AEDF7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E1183-013F-49FD-80CE-8B4618C7E3F0}" type="datetimeFigureOut">
              <a:rPr lang="ar-SA" smtClean="0"/>
              <a:t>12/02/43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1EE3F00-2D50-43A4-9E5A-55FC9EB72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B58E401-BE7F-49F9-8D87-557396B95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F49FD-97E6-40C1-8A53-F083933CA9D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68585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43C7A6D-582F-4795-9327-418C1D0F6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1BECFFD-840B-421D-AFE8-80319F3A00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28548534-240B-4233-B16C-B34426DCDE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A138E493-E8AF-4159-90B7-2EEAEF09F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E1183-013F-49FD-80CE-8B4618C7E3F0}" type="datetimeFigureOut">
              <a:rPr lang="ar-SA" smtClean="0"/>
              <a:t>12/02/43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5EBD7BD3-FBDD-485B-B44C-77B38C90D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A44EF211-54A9-4FDC-B68F-14AC78814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F49FD-97E6-40C1-8A53-F083933CA9D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71849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D8E8C1A-B03A-46BE-91CC-8E4FB3DBE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0A104C7-2384-4F6F-BCEC-A6DEDC8F60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9ACC4793-5A15-4BA1-BCF0-4D214CB916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6BD57FF1-12DC-4DEC-9D82-B97AC7FE3E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10300C28-557C-4332-8B61-5DBA34DE15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21D93A64-E703-4090-B489-1B13D3A89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E1183-013F-49FD-80CE-8B4618C7E3F0}" type="datetimeFigureOut">
              <a:rPr lang="ar-SA" smtClean="0"/>
              <a:t>12/02/43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4719ED96-BD2D-435C-B319-CC33E83DD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72C81E19-B28E-43CC-9CF2-A20373535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F49FD-97E6-40C1-8A53-F083933CA9D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24373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D09E9CA-B9F6-4F0B-9E24-F48402794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22464361-C1F3-4A4E-8ED9-9D406FC83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E1183-013F-49FD-80CE-8B4618C7E3F0}" type="datetimeFigureOut">
              <a:rPr lang="ar-SA" smtClean="0"/>
              <a:t>12/02/43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EBD52A46-9AAB-4ED3-B935-5F31D173D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9F3BEB83-D4F4-4CD5-B937-C3F2D9BD5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F49FD-97E6-40C1-8A53-F083933CA9D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15845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9AF52AEE-8A21-4759-942D-C90708818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E1183-013F-49FD-80CE-8B4618C7E3F0}" type="datetimeFigureOut">
              <a:rPr lang="ar-SA" smtClean="0"/>
              <a:t>12/02/43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CDAEE29C-EC9B-465F-941F-0C6665771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D4E64C23-1BB4-4524-B434-033095CAB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F49FD-97E6-40C1-8A53-F083933CA9D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5986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B944F9D-272B-4E58-BA43-B8B290F9E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544FD67-C362-4C22-A6C7-2411DF606B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17B3980E-84B3-4D31-8E5F-DB9CC2BBD3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D4B67A3A-A39C-4D73-9268-2AE8CD96A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E1183-013F-49FD-80CE-8B4618C7E3F0}" type="datetimeFigureOut">
              <a:rPr lang="ar-SA" smtClean="0"/>
              <a:t>12/02/43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3B74104-078D-47CC-89C6-FEB3E8698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5C1FD30D-5EE9-44EC-BB40-515ACB4E6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F49FD-97E6-40C1-8A53-F083933CA9D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70144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C0D1B39-B2BF-41C9-B767-19C958703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EB7905C2-02D7-45FC-AF6B-6F271008D9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C3A1BF51-CC0D-413C-B983-C1342F5A8F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73BE8213-AB0F-410E-9223-C582C3EEE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E1183-013F-49FD-80CE-8B4618C7E3F0}" type="datetimeFigureOut">
              <a:rPr lang="ar-SA" smtClean="0"/>
              <a:t>12/02/43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E06A2D3D-2DC4-4625-AC56-E4F659E6E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94C16054-FAC2-4D54-9144-6B13AB000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F49FD-97E6-40C1-8A53-F083933CA9D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05771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44394DB9-BA92-477A-90E0-40372CD4E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ACA45374-877C-4D75-B249-171908BC7B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0CF1659-A9F5-46F7-8B57-61FA00C2AD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E1183-013F-49FD-80CE-8B4618C7E3F0}" type="datetimeFigureOut">
              <a:rPr lang="ar-SA" smtClean="0"/>
              <a:t>12/02/43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724D123-A7B0-4D50-AA4E-2CCAB97A3E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E3C92C5-89FD-4BE1-90E8-154C53B683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DF49FD-97E6-40C1-8A53-F083933CA9D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55468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4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2E5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ming Soon"/>
              <a:buNone/>
              <a:defRPr sz="2800" b="1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ming Soon"/>
              <a:buNone/>
              <a:defRPr sz="2800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ming Soon"/>
              <a:buNone/>
              <a:defRPr sz="2800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ming Soon"/>
              <a:buNone/>
              <a:defRPr sz="2800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ming Soon"/>
              <a:buNone/>
              <a:defRPr sz="2800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ming Soon"/>
              <a:buNone/>
              <a:defRPr sz="2800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ming Soon"/>
              <a:buNone/>
              <a:defRPr sz="2800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ming Soon"/>
              <a:buNone/>
              <a:defRPr sz="2800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ming Soon"/>
              <a:buNone/>
              <a:defRPr sz="2800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50" r:id="rId2"/>
    <p:sldLayoutId id="2147483685" r:id="rId3"/>
    <p:sldLayoutId id="2147483686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1.gif"/><Relationship Id="rId18" Type="http://schemas.openxmlformats.org/officeDocument/2006/relationships/image" Target="../media/image15.png"/><Relationship Id="rId3" Type="http://schemas.openxmlformats.org/officeDocument/2006/relationships/image" Target="../media/image6.jpg"/><Relationship Id="rId7" Type="http://schemas.openxmlformats.org/officeDocument/2006/relationships/image" Target="../media/image8.jpeg"/><Relationship Id="rId12" Type="http://schemas.openxmlformats.org/officeDocument/2006/relationships/image" Target="../media/image10.png"/><Relationship Id="rId17" Type="http://schemas.openxmlformats.org/officeDocument/2006/relationships/hyperlink" Target="https://openclipart.org/detail/49423" TargetMode="External"/><Relationship Id="rId2" Type="http://schemas.openxmlformats.org/officeDocument/2006/relationships/image" Target="../media/image5.jpeg"/><Relationship Id="rId16" Type="http://schemas.openxmlformats.org/officeDocument/2006/relationships/image" Target="../media/image14.png"/><Relationship Id="rId20" Type="http://schemas.openxmlformats.org/officeDocument/2006/relationships/hyperlink" Target="file:///C:\Users\bnooo\OneDrive\Desktop\&#1583;&#1608;&#1585;&#1577;%20&#1575;&#1604;&#1601;&#1589;&#1608;&#1604;%20&#1575;&#1604;&#1575;&#1601;&#1578;&#1585;&#1575;&#1590;&#1610;&#1577;\&#1603;&#1588;&#1601;%20&#1605;&#1578;&#1575;&#1576;&#1593;&#1577;%20&#1610;&#1608;&#1605;&#1610;%20&#1582;&#1575;&#1605;&#1587;.docx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pngall.com/party-png" TargetMode="External"/><Relationship Id="rId11" Type="http://schemas.openxmlformats.org/officeDocument/2006/relationships/slide" Target="slide7.xml"/><Relationship Id="rId5" Type="http://schemas.openxmlformats.org/officeDocument/2006/relationships/image" Target="../media/image7.png"/><Relationship Id="rId15" Type="http://schemas.openxmlformats.org/officeDocument/2006/relationships/image" Target="../media/image13.png"/><Relationship Id="rId10" Type="http://schemas.openxmlformats.org/officeDocument/2006/relationships/slide" Target="slide23.xml"/><Relationship Id="rId19" Type="http://schemas.openxmlformats.org/officeDocument/2006/relationships/hyperlink" Target="https://pixabay.com/en/clipboard-paper-holder-notepad-23638/" TargetMode="External"/><Relationship Id="rId4" Type="http://schemas.openxmlformats.org/officeDocument/2006/relationships/hyperlink" Target="https://raindart.deviantart.com/art/blackboard-chalk-309519870" TargetMode="External"/><Relationship Id="rId9" Type="http://schemas.openxmlformats.org/officeDocument/2006/relationships/slide" Target="slide9.xml"/><Relationship Id="rId14" Type="http://schemas.openxmlformats.org/officeDocument/2006/relationships/image" Target="../media/image1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1.jpg"/><Relationship Id="rId5" Type="http://schemas.microsoft.com/office/2007/relationships/hdphoto" Target="../media/hdphoto2.wdp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2.png"/><Relationship Id="rId5" Type="http://schemas.openxmlformats.org/officeDocument/2006/relationships/audio" Target="../media/audio3.wav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hyperlink" Target="https://t.me/hebamaz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2.gif"/><Relationship Id="rId18" Type="http://schemas.openxmlformats.org/officeDocument/2006/relationships/hyperlink" Target="https://pixabay.com/en/clipboard-paper-holder-notepad-23638/" TargetMode="External"/><Relationship Id="rId3" Type="http://schemas.openxmlformats.org/officeDocument/2006/relationships/image" Target="../media/image6.jpg"/><Relationship Id="rId7" Type="http://schemas.openxmlformats.org/officeDocument/2006/relationships/image" Target="../media/image8.jpeg"/><Relationship Id="rId12" Type="http://schemas.openxmlformats.org/officeDocument/2006/relationships/image" Target="../media/image11.gif"/><Relationship Id="rId17" Type="http://schemas.openxmlformats.org/officeDocument/2006/relationships/image" Target="../media/image15.png"/><Relationship Id="rId2" Type="http://schemas.openxmlformats.org/officeDocument/2006/relationships/image" Target="../media/image5.jpeg"/><Relationship Id="rId16" Type="http://schemas.openxmlformats.org/officeDocument/2006/relationships/hyperlink" Target="https://openclipart.org/detail/49423" TargetMode="Externa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://www.pngall.com/party-png" TargetMode="External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5" Type="http://schemas.openxmlformats.org/officeDocument/2006/relationships/image" Target="../media/image14.png"/><Relationship Id="rId10" Type="http://schemas.openxmlformats.org/officeDocument/2006/relationships/slide" Target="slide7.xml"/><Relationship Id="rId19" Type="http://schemas.openxmlformats.org/officeDocument/2006/relationships/hyperlink" Target="file:///C:\Users\bnooo\OneDrive\Desktop\&#1583;&#1608;&#1585;&#1577;%20&#1575;&#1604;&#1601;&#1589;&#1608;&#1604;%20&#1575;&#1604;&#1575;&#1601;&#1578;&#1585;&#1575;&#1590;&#1610;&#1577;\&#1603;&#1588;&#1601;%20&#1605;&#1578;&#1575;&#1576;&#1593;&#1577;%20&#1610;&#1608;&#1605;&#1610;%20&#1582;&#1575;&#1605;&#1587;.docx" TargetMode="External"/><Relationship Id="rId4" Type="http://schemas.openxmlformats.org/officeDocument/2006/relationships/hyperlink" Target="https://raindart.deviantart.com/art/blackboard-chalk-309519870" TargetMode="External"/><Relationship Id="rId9" Type="http://schemas.openxmlformats.org/officeDocument/2006/relationships/slide" Target="slide9.xml"/><Relationship Id="rId1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s://padlet.com/t430467/com12jj0v71ak1xs" TargetMode="Externa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slide" Target="slide3.xml"/><Relationship Id="rId7" Type="http://schemas.openxmlformats.org/officeDocument/2006/relationships/image" Target="../media/image5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png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41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slide" Target="slide3.xml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4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6.png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57.png"/><Relationship Id="rId7" Type="http://schemas.microsoft.com/office/2007/relationships/hdphoto" Target="../media/hdphoto1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11" Type="http://schemas.openxmlformats.org/officeDocument/2006/relationships/image" Target="../media/image59.gif"/><Relationship Id="rId5" Type="http://schemas.openxmlformats.org/officeDocument/2006/relationships/slide" Target="slide3.xml"/><Relationship Id="rId10" Type="http://schemas.openxmlformats.org/officeDocument/2006/relationships/image" Target="../media/image58.png"/><Relationship Id="rId4" Type="http://schemas.openxmlformats.org/officeDocument/2006/relationships/image" Target="../media/image26.png"/><Relationship Id="rId9" Type="http://schemas.openxmlformats.org/officeDocument/2006/relationships/audio" Target="../media/audio2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hyperlink" Target="https://t.me/hebamaz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slide" Target="slide3.xml"/><Relationship Id="rId4" Type="http://schemas.microsoft.com/office/2007/relationships/hdphoto" Target="../media/hdphoto1.wdp"/><Relationship Id="rId9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slide" Target="slide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QnB26iVIl70" TargetMode="External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3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7.png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slide" Target="slide3.xml"/><Relationship Id="rId5" Type="http://schemas.openxmlformats.org/officeDocument/2006/relationships/image" Target="../media/image40.png"/><Relationship Id="rId4" Type="http://schemas.openxmlformats.org/officeDocument/2006/relationships/image" Target="../media/image3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الأرضيات الخشبية مجردة, أرضية, المنتج, الملمس PNG وملف PSD للتحميل مجانا">
            <a:extLst>
              <a:ext uri="{FF2B5EF4-FFF2-40B4-BE49-F238E27FC236}">
                <a16:creationId xmlns:a16="http://schemas.microsoft.com/office/drawing/2014/main" id="{B94C28C0-413D-4ABC-9339-D7D924C18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5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 descr="صورة تحتوي على نص, شاشة عرض, تلفاز, إلكترونيات&#10;&#10;تم إنشاء الوصف تلقائياً">
            <a:extLst>
              <a:ext uri="{FF2B5EF4-FFF2-40B4-BE49-F238E27FC236}">
                <a16:creationId xmlns:a16="http://schemas.microsoft.com/office/drawing/2014/main" id="{FAA27B0C-6978-4DC6-AE6E-F04F8ADA08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219198" y="409631"/>
            <a:ext cx="6870361" cy="4168019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FA294892-AD5A-4C99-A131-8880BD26D7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914555" y="-269353"/>
            <a:ext cx="5479645" cy="1151646"/>
          </a:xfrm>
          <a:prstGeom prst="rect">
            <a:avLst/>
          </a:prstGeom>
        </p:spPr>
      </p:pic>
      <p:pic>
        <p:nvPicPr>
          <p:cNvPr id="1032" name="Picture 8" descr="مكتبة خزانة الكتب التوضيح, مكتبة مكتبة, مكتبة مكتبة, التوضيح الكرتون PNG  والمتجهات للتحميل مجانا">
            <a:extLst>
              <a:ext uri="{FF2B5EF4-FFF2-40B4-BE49-F238E27FC236}">
                <a16:creationId xmlns:a16="http://schemas.microsoft.com/office/drawing/2014/main" id="{A0A311A8-F70C-42AB-95FB-026FB82F6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5875" y="3216965"/>
            <a:ext cx="3048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Green Pot Gray Flower Pot Hand Drawn Potted Illustration Beautiful Potted  Plant, Flower Pot Clipart, Potted Illustration, Hand Painted Plant Pot PNG  Transparent… | Plant painting, Painted plant pots, Plant sketches">
            <a:extLst>
              <a:ext uri="{FF2B5EF4-FFF2-40B4-BE49-F238E27FC236}">
                <a16:creationId xmlns:a16="http://schemas.microsoft.com/office/drawing/2014/main" id="{559DD330-B496-45BC-9DDE-DD60B540B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823" y="3504355"/>
            <a:ext cx="2350811" cy="2864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105F6161-AF18-4795-954B-8310F53376BB}"/>
              </a:ext>
            </a:extLst>
          </p:cNvPr>
          <p:cNvSpPr txBox="1"/>
          <p:nvPr/>
        </p:nvSpPr>
        <p:spPr>
          <a:xfrm>
            <a:off x="2536726" y="1236484"/>
            <a:ext cx="4731026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chemeClr val="bg1"/>
                </a:solidFill>
              </a:rPr>
              <a:t>موضوع الدرس:</a:t>
            </a:r>
          </a:p>
          <a:p>
            <a:pPr algn="ctr"/>
            <a:r>
              <a:rPr lang="ar-SA" sz="32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تقريب الأعداد والكسور العشرية</a:t>
            </a:r>
          </a:p>
        </p:txBody>
      </p:sp>
      <p:sp>
        <p:nvSpPr>
          <p:cNvPr id="8" name="تمرير: رأسي 7">
            <a:hlinkClick r:id="rId9" action="ppaction://hlinksldjump"/>
            <a:extLst>
              <a:ext uri="{FF2B5EF4-FFF2-40B4-BE49-F238E27FC236}">
                <a16:creationId xmlns:a16="http://schemas.microsoft.com/office/drawing/2014/main" id="{E1AEB3A1-72C1-474A-B403-1139FD4206BA}"/>
              </a:ext>
            </a:extLst>
          </p:cNvPr>
          <p:cNvSpPr/>
          <p:nvPr/>
        </p:nvSpPr>
        <p:spPr>
          <a:xfrm>
            <a:off x="8363493" y="3881908"/>
            <a:ext cx="1550120" cy="1235852"/>
          </a:xfrm>
          <a:prstGeom prst="verticalScroll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/>
              <a:t> شكر وتقدير</a:t>
            </a:r>
          </a:p>
        </p:txBody>
      </p:sp>
      <p:sp>
        <p:nvSpPr>
          <p:cNvPr id="12" name="شكل بيضاوي 11">
            <a:extLst>
              <a:ext uri="{FF2B5EF4-FFF2-40B4-BE49-F238E27FC236}">
                <a16:creationId xmlns:a16="http://schemas.microsoft.com/office/drawing/2014/main" id="{0642075E-3AC6-438C-97DC-1497DCC42464}"/>
              </a:ext>
            </a:extLst>
          </p:cNvPr>
          <p:cNvSpPr/>
          <p:nvPr/>
        </p:nvSpPr>
        <p:spPr>
          <a:xfrm>
            <a:off x="8505077" y="131337"/>
            <a:ext cx="1837844" cy="1091886"/>
          </a:xfrm>
          <a:custGeom>
            <a:avLst/>
            <a:gdLst>
              <a:gd name="connsiteX0" fmla="*/ 0 w 1837844"/>
              <a:gd name="connsiteY0" fmla="*/ 545943 h 1091886"/>
              <a:gd name="connsiteX1" fmla="*/ 918922 w 1837844"/>
              <a:gd name="connsiteY1" fmla="*/ 0 h 1091886"/>
              <a:gd name="connsiteX2" fmla="*/ 1837844 w 1837844"/>
              <a:gd name="connsiteY2" fmla="*/ 545943 h 1091886"/>
              <a:gd name="connsiteX3" fmla="*/ 918922 w 1837844"/>
              <a:gd name="connsiteY3" fmla="*/ 1091886 h 1091886"/>
              <a:gd name="connsiteX4" fmla="*/ 0 w 1837844"/>
              <a:gd name="connsiteY4" fmla="*/ 545943 h 109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7844" h="1091886" fill="none" extrusionOk="0">
                <a:moveTo>
                  <a:pt x="0" y="545943"/>
                </a:moveTo>
                <a:cubicBezTo>
                  <a:pt x="76941" y="202261"/>
                  <a:pt x="447364" y="-3030"/>
                  <a:pt x="918922" y="0"/>
                </a:cubicBezTo>
                <a:cubicBezTo>
                  <a:pt x="1384134" y="26796"/>
                  <a:pt x="1887526" y="251832"/>
                  <a:pt x="1837844" y="545943"/>
                </a:cubicBezTo>
                <a:cubicBezTo>
                  <a:pt x="1890997" y="789486"/>
                  <a:pt x="1335589" y="1062302"/>
                  <a:pt x="918922" y="1091886"/>
                </a:cubicBezTo>
                <a:cubicBezTo>
                  <a:pt x="389029" y="1106135"/>
                  <a:pt x="2413" y="852106"/>
                  <a:pt x="0" y="545943"/>
                </a:cubicBezTo>
                <a:close/>
              </a:path>
              <a:path w="1837844" h="1091886" stroke="0" extrusionOk="0">
                <a:moveTo>
                  <a:pt x="0" y="545943"/>
                </a:moveTo>
                <a:cubicBezTo>
                  <a:pt x="41429" y="206721"/>
                  <a:pt x="434459" y="58469"/>
                  <a:pt x="918922" y="0"/>
                </a:cubicBezTo>
                <a:cubicBezTo>
                  <a:pt x="1389482" y="-20434"/>
                  <a:pt x="1798342" y="257650"/>
                  <a:pt x="1837844" y="545943"/>
                </a:cubicBezTo>
                <a:cubicBezTo>
                  <a:pt x="1848754" y="851492"/>
                  <a:pt x="1388022" y="1140546"/>
                  <a:pt x="918922" y="1091886"/>
                </a:cubicBezTo>
                <a:cubicBezTo>
                  <a:pt x="422720" y="1100788"/>
                  <a:pt x="-41465" y="871442"/>
                  <a:pt x="0" y="545943"/>
                </a:cubicBezTo>
                <a:close/>
              </a:path>
            </a:pathLst>
          </a:custGeom>
          <a:solidFill>
            <a:srgbClr val="00B050"/>
          </a:solidFill>
          <a:ln w="28575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1808761005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القوانين الصفية</a:t>
            </a:r>
          </a:p>
        </p:txBody>
      </p:sp>
      <p:sp>
        <p:nvSpPr>
          <p:cNvPr id="18" name="مستطيل 17">
            <a:hlinkClick r:id="rId10" action="ppaction://hlinksldjump"/>
            <a:extLst>
              <a:ext uri="{FF2B5EF4-FFF2-40B4-BE49-F238E27FC236}">
                <a16:creationId xmlns:a16="http://schemas.microsoft.com/office/drawing/2014/main" id="{FB011054-2DD6-4834-A9E1-0E55EE82FACE}"/>
              </a:ext>
            </a:extLst>
          </p:cNvPr>
          <p:cNvSpPr/>
          <p:nvPr/>
        </p:nvSpPr>
        <p:spPr>
          <a:xfrm>
            <a:off x="6151402" y="2448169"/>
            <a:ext cx="1566125" cy="61671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 تمهيد </a:t>
            </a: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0FFB148E-6528-4BAD-80D3-0114895B3E4C}"/>
              </a:ext>
            </a:extLst>
          </p:cNvPr>
          <p:cNvSpPr/>
          <p:nvPr/>
        </p:nvSpPr>
        <p:spPr>
          <a:xfrm>
            <a:off x="2637675" y="2428551"/>
            <a:ext cx="1566125" cy="61671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/>
              <a:t>أهداف الدرس</a:t>
            </a: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00A3F41A-DB77-43CA-AC69-3AF5423F046B}"/>
              </a:ext>
            </a:extLst>
          </p:cNvPr>
          <p:cNvSpPr/>
          <p:nvPr/>
        </p:nvSpPr>
        <p:spPr>
          <a:xfrm>
            <a:off x="4384003" y="2435333"/>
            <a:ext cx="1566125" cy="61671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المفردات</a:t>
            </a:r>
          </a:p>
        </p:txBody>
      </p:sp>
      <p:sp>
        <p:nvSpPr>
          <p:cNvPr id="21" name="مستطيل 20">
            <a:hlinkClick r:id="rId11" action="ppaction://hlinksldjump"/>
            <a:extLst>
              <a:ext uri="{FF2B5EF4-FFF2-40B4-BE49-F238E27FC236}">
                <a16:creationId xmlns:a16="http://schemas.microsoft.com/office/drawing/2014/main" id="{756DBA46-BC47-4439-871C-6D4995D382AD}"/>
              </a:ext>
            </a:extLst>
          </p:cNvPr>
          <p:cNvSpPr/>
          <p:nvPr/>
        </p:nvSpPr>
        <p:spPr>
          <a:xfrm>
            <a:off x="2668437" y="3305560"/>
            <a:ext cx="1566125" cy="61671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/>
              <a:t>نشاط تفاعلي</a:t>
            </a:r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E2D2F83E-D6F8-493F-B463-B69727C1CDE0}"/>
              </a:ext>
            </a:extLst>
          </p:cNvPr>
          <p:cNvSpPr/>
          <p:nvPr/>
        </p:nvSpPr>
        <p:spPr>
          <a:xfrm>
            <a:off x="4395208" y="3274926"/>
            <a:ext cx="1566125" cy="61671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تدريبات</a:t>
            </a:r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BE0A5693-2AB8-415D-929E-41DE68DDDF94}"/>
              </a:ext>
            </a:extLst>
          </p:cNvPr>
          <p:cNvSpPr/>
          <p:nvPr/>
        </p:nvSpPr>
        <p:spPr>
          <a:xfrm>
            <a:off x="6135215" y="3314150"/>
            <a:ext cx="1566125" cy="61671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أمثلة</a:t>
            </a:r>
          </a:p>
        </p:txBody>
      </p:sp>
      <p:pic>
        <p:nvPicPr>
          <p:cNvPr id="1038" name="Picture 14" descr="Bitmoji Image">
            <a:extLst>
              <a:ext uri="{FF2B5EF4-FFF2-40B4-BE49-F238E27FC236}">
                <a16:creationId xmlns:a16="http://schemas.microsoft.com/office/drawing/2014/main" id="{D69EF11F-572A-4628-BAE7-2FB440577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4879" y="1417983"/>
            <a:ext cx="4448450" cy="444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Tree Silhouette Gif - Tree Silhouette">
            <a:extLst>
              <a:ext uri="{FF2B5EF4-FFF2-40B4-BE49-F238E27FC236}">
                <a16:creationId xmlns:a16="http://schemas.microsoft.com/office/drawing/2014/main" id="{1592BEDD-FA0F-4826-8046-241F8AF7B78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9782" y="1549318"/>
            <a:ext cx="2043052" cy="1906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Birds GIFs - Get the best GIF on GIPHY">
            <a:extLst>
              <a:ext uri="{FF2B5EF4-FFF2-40B4-BE49-F238E27FC236}">
                <a16:creationId xmlns:a16="http://schemas.microsoft.com/office/drawing/2014/main" id="{00E4B9C4-6ECA-42F6-B08E-529A280C93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1355" y="1262084"/>
            <a:ext cx="2332609" cy="1823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صورة 25" descr="صورة تحتوي على مبنى, نافذة, لقطة شاشة&#10;&#10;تم إنشاء الوصف تلقائياً">
            <a:extLst>
              <a:ext uri="{FF2B5EF4-FFF2-40B4-BE49-F238E27FC236}">
                <a16:creationId xmlns:a16="http://schemas.microsoft.com/office/drawing/2014/main" id="{71BC0A89-104A-4379-A056-CD45DCE110E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150" y="1223222"/>
            <a:ext cx="3233761" cy="2506165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0116F6E0-2D54-4016-AC3C-8D98F42AB0D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10672228" y="89785"/>
            <a:ext cx="1295227" cy="1295227"/>
          </a:xfrm>
          <a:prstGeom prst="rect">
            <a:avLst/>
          </a:prstGeom>
        </p:spPr>
      </p:pic>
      <p:grpSp>
        <p:nvGrpSpPr>
          <p:cNvPr id="28" name="مجموعة 27">
            <a:extLst>
              <a:ext uri="{FF2B5EF4-FFF2-40B4-BE49-F238E27FC236}">
                <a16:creationId xmlns:a16="http://schemas.microsoft.com/office/drawing/2014/main" id="{318AD04F-F03E-4F2A-92D4-21EC7B6C193F}"/>
              </a:ext>
            </a:extLst>
          </p:cNvPr>
          <p:cNvGrpSpPr/>
          <p:nvPr/>
        </p:nvGrpSpPr>
        <p:grpSpPr>
          <a:xfrm>
            <a:off x="6985437" y="792154"/>
            <a:ext cx="2279374" cy="1592601"/>
            <a:chOff x="2668437" y="4627692"/>
            <a:chExt cx="2279374" cy="1592601"/>
          </a:xfrm>
        </p:grpSpPr>
        <p:pic>
          <p:nvPicPr>
            <p:cNvPr id="29" name="Picture 33">
              <a:extLst>
                <a:ext uri="{FF2B5EF4-FFF2-40B4-BE49-F238E27FC236}">
                  <a16:creationId xmlns:a16="http://schemas.microsoft.com/office/drawing/2014/main" id="{41AD0F71-A165-4F03-BBDD-1EB1C7EB4A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3036258" y="4627692"/>
              <a:ext cx="1505616" cy="1592601"/>
            </a:xfrm>
            <a:prstGeom prst="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</p:pic>
        <p:sp>
          <p:nvSpPr>
            <p:cNvPr id="30" name="شكل بيضاوي 29">
              <a:hlinkClick r:id="rId20" action="ppaction://hlinkfile"/>
              <a:extLst>
                <a:ext uri="{FF2B5EF4-FFF2-40B4-BE49-F238E27FC236}">
                  <a16:creationId xmlns:a16="http://schemas.microsoft.com/office/drawing/2014/main" id="{F7736647-DEB7-49D3-8675-A9C3457563B4}"/>
                </a:ext>
              </a:extLst>
            </p:cNvPr>
            <p:cNvSpPr/>
            <p:nvPr/>
          </p:nvSpPr>
          <p:spPr>
            <a:xfrm>
              <a:off x="2668437" y="4899659"/>
              <a:ext cx="2279374" cy="1066800"/>
            </a:xfrm>
            <a:prstGeom prst="ellipse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4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سجل الحضور</a:t>
              </a:r>
            </a:p>
          </p:txBody>
        </p:sp>
      </p:grpSp>
      <p:sp>
        <p:nvSpPr>
          <p:cNvPr id="2" name="مربع نص 1">
            <a:extLst>
              <a:ext uri="{FF2B5EF4-FFF2-40B4-BE49-F238E27FC236}">
                <a16:creationId xmlns:a16="http://schemas.microsoft.com/office/drawing/2014/main" id="{B9FBC7AC-66F0-4E37-A69E-CD3DE6A9E8BD}"/>
              </a:ext>
            </a:extLst>
          </p:cNvPr>
          <p:cNvSpPr txBox="1"/>
          <p:nvPr/>
        </p:nvSpPr>
        <p:spPr>
          <a:xfrm>
            <a:off x="1208684" y="636248"/>
            <a:ext cx="6322489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chemeClr val="bg1"/>
                </a:solidFill>
              </a:rPr>
              <a:t>اليوم : الخميس                  التاريخ: 9 /2 /1443 هـ</a:t>
            </a:r>
          </a:p>
          <a:p>
            <a:r>
              <a:rPr lang="ar-SA" sz="2400" b="1" dirty="0">
                <a:solidFill>
                  <a:schemeClr val="bg1"/>
                </a:solidFill>
              </a:rPr>
              <a:t>مقرر: الرياضيات</a:t>
            </a:r>
          </a:p>
        </p:txBody>
      </p:sp>
    </p:spTree>
    <p:extLst>
      <p:ext uri="{BB962C8B-B14F-4D97-AF65-F5344CB8AC3E}">
        <p14:creationId xmlns:p14="http://schemas.microsoft.com/office/powerpoint/2010/main" val="662297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1.48148E-6 L 0.58398 0.0120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93" y="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زر الإجراء: الانتقال للصفحة الرئيسية 9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C1FF8408-B74A-49DE-8D2F-46E16E9F1297}"/>
              </a:ext>
            </a:extLst>
          </p:cNvPr>
          <p:cNvSpPr/>
          <p:nvPr/>
        </p:nvSpPr>
        <p:spPr>
          <a:xfrm>
            <a:off x="662609" y="5857461"/>
            <a:ext cx="717280" cy="490330"/>
          </a:xfrm>
          <a:prstGeom prst="actionButtonHom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2CCCD860-8570-4DB7-AAFA-692A2EA155B3}"/>
              </a:ext>
            </a:extLst>
          </p:cNvPr>
          <p:cNvSpPr/>
          <p:nvPr/>
        </p:nvSpPr>
        <p:spPr>
          <a:xfrm>
            <a:off x="10570627" y="829436"/>
            <a:ext cx="117211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dirty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dvertisingBold" pitchFamily="2" charset="-78"/>
              </a:rPr>
              <a:t>تأكد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294F64F8-9133-4D1C-AF05-B683FFE82C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8499" t="41922"/>
          <a:stretch/>
        </p:blipFill>
        <p:spPr>
          <a:xfrm>
            <a:off x="662609" y="1311728"/>
            <a:ext cx="9682274" cy="1514183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170C8494-C976-42C5-9E80-FA532F6C1C8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6" t="14588" r="9167" b="12805"/>
          <a:stretch/>
        </p:blipFill>
        <p:spPr>
          <a:xfrm>
            <a:off x="0" y="0"/>
            <a:ext cx="2778272" cy="145738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3188755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زر الإجراء: الانتقال للصفحة الرئيسية 9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C1FF8408-B74A-49DE-8D2F-46E16E9F1297}"/>
              </a:ext>
            </a:extLst>
          </p:cNvPr>
          <p:cNvSpPr/>
          <p:nvPr/>
        </p:nvSpPr>
        <p:spPr>
          <a:xfrm>
            <a:off x="662609" y="5857461"/>
            <a:ext cx="717280" cy="490330"/>
          </a:xfrm>
          <a:prstGeom prst="actionButtonHom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25BE342D-6D36-486B-97F3-5B45C4029E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704" t="48890" r="-25704" b="-984"/>
          <a:stretch/>
        </p:blipFill>
        <p:spPr>
          <a:xfrm>
            <a:off x="689811" y="1006500"/>
            <a:ext cx="13493261" cy="1466869"/>
          </a:xfrm>
          <a:prstGeom prst="rect">
            <a:avLst/>
          </a:prstGeom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2CCCD860-8570-4DB7-AAFA-692A2EA155B3}"/>
              </a:ext>
            </a:extLst>
          </p:cNvPr>
          <p:cNvSpPr/>
          <p:nvPr/>
        </p:nvSpPr>
        <p:spPr>
          <a:xfrm>
            <a:off x="10543378" y="829436"/>
            <a:ext cx="122661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dirty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dvertisingBold" pitchFamily="2" charset="-78"/>
              </a:rPr>
              <a:t>تدرب</a:t>
            </a:r>
          </a:p>
        </p:txBody>
      </p:sp>
    </p:spTree>
    <p:extLst>
      <p:ext uri="{BB962C8B-B14F-4D97-AF65-F5344CB8AC3E}">
        <p14:creationId xmlns:p14="http://schemas.microsoft.com/office/powerpoint/2010/main" val="35195707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F3B72C33-D397-4CEE-AE60-26BE3034E291}"/>
              </a:ext>
            </a:extLst>
          </p:cNvPr>
          <p:cNvSpPr/>
          <p:nvPr/>
        </p:nvSpPr>
        <p:spPr>
          <a:xfrm>
            <a:off x="10063151" y="782979"/>
            <a:ext cx="202491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dvertisingBold" pitchFamily="2" charset="-78"/>
              </a:rPr>
              <a:t>نشاط تفاعلي</a:t>
            </a:r>
          </a:p>
        </p:txBody>
      </p:sp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2D7311EA-021D-46BA-9D27-9808AC6C5651}"/>
              </a:ext>
            </a:extLst>
          </p:cNvPr>
          <p:cNvSpPr/>
          <p:nvPr/>
        </p:nvSpPr>
        <p:spPr>
          <a:xfrm>
            <a:off x="3144252" y="1575518"/>
            <a:ext cx="8491025" cy="15045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>
                <a:solidFill>
                  <a:schemeClr val="bg1"/>
                </a:solidFill>
              </a:rPr>
              <a:t>س1) العدد 76328 مقرباً لأقرب عشرة هو </a:t>
            </a:r>
          </a:p>
        </p:txBody>
      </p:sp>
      <p:sp>
        <p:nvSpPr>
          <p:cNvPr id="5" name="مستطيل: زوايا مستديرة 4">
            <a:hlinkClick r:id="" action="ppaction://noaction">
              <a:snd r:embed="rId2" name="إجابة خاطئة.wav"/>
            </a:hlinkClick>
            <a:extLst>
              <a:ext uri="{FF2B5EF4-FFF2-40B4-BE49-F238E27FC236}">
                <a16:creationId xmlns:a16="http://schemas.microsoft.com/office/drawing/2014/main" id="{45B7F6C7-1CF1-4612-8C05-1F2FC5CEF804}"/>
              </a:ext>
            </a:extLst>
          </p:cNvPr>
          <p:cNvSpPr/>
          <p:nvPr/>
        </p:nvSpPr>
        <p:spPr>
          <a:xfrm>
            <a:off x="8694820" y="3429000"/>
            <a:ext cx="3144253" cy="1504564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>
                <a:solidFill>
                  <a:schemeClr val="tx1"/>
                </a:solidFill>
              </a:rPr>
              <a:t>أ) 76320</a:t>
            </a:r>
          </a:p>
        </p:txBody>
      </p:sp>
      <p:sp>
        <p:nvSpPr>
          <p:cNvPr id="6" name="مستطيل: زوايا مستديرة 5">
            <a:hlinkClick r:id="" action="ppaction://noaction" highlightClick="1">
              <a:snd r:embed="rId3" name="انتِ مبدعة.wav"/>
            </a:hlinkClick>
            <a:extLst>
              <a:ext uri="{FF2B5EF4-FFF2-40B4-BE49-F238E27FC236}">
                <a16:creationId xmlns:a16="http://schemas.microsoft.com/office/drawing/2014/main" id="{09F35923-0367-4175-B41B-477CE9E8D1D0}"/>
              </a:ext>
            </a:extLst>
          </p:cNvPr>
          <p:cNvSpPr/>
          <p:nvPr/>
        </p:nvSpPr>
        <p:spPr>
          <a:xfrm>
            <a:off x="5269831" y="3451217"/>
            <a:ext cx="3144253" cy="1504564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>
                <a:solidFill>
                  <a:schemeClr val="tx1"/>
                </a:solidFill>
              </a:rPr>
              <a:t>ب) 76330</a:t>
            </a:r>
          </a:p>
        </p:txBody>
      </p:sp>
      <p:sp>
        <p:nvSpPr>
          <p:cNvPr id="7" name="مستطيل: زوايا مستديرة 6">
            <a:hlinkClick r:id="" action="ppaction://noaction">
              <a:snd r:embed="rId2" name="إجابة خاطئة.wav"/>
            </a:hlinkClick>
            <a:extLst>
              <a:ext uri="{FF2B5EF4-FFF2-40B4-BE49-F238E27FC236}">
                <a16:creationId xmlns:a16="http://schemas.microsoft.com/office/drawing/2014/main" id="{7F29E526-5F95-4870-A39B-CA3BE7E1DE9B}"/>
              </a:ext>
            </a:extLst>
          </p:cNvPr>
          <p:cNvSpPr/>
          <p:nvPr/>
        </p:nvSpPr>
        <p:spPr>
          <a:xfrm>
            <a:off x="1572126" y="3410960"/>
            <a:ext cx="3144253" cy="1504564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>
                <a:solidFill>
                  <a:schemeClr val="tx1"/>
                </a:solidFill>
              </a:rPr>
              <a:t>ج) 76300</a:t>
            </a:r>
          </a:p>
        </p:txBody>
      </p:sp>
    </p:spTree>
    <p:extLst>
      <p:ext uri="{BB962C8B-B14F-4D97-AF65-F5344CB8AC3E}">
        <p14:creationId xmlns:p14="http://schemas.microsoft.com/office/powerpoint/2010/main" val="17728017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493;p48">
            <a:extLst>
              <a:ext uri="{FF2B5EF4-FFF2-40B4-BE49-F238E27FC236}">
                <a16:creationId xmlns:a16="http://schemas.microsoft.com/office/drawing/2014/main" id="{6BC52CB7-2040-4B7D-93BC-4E8A57976E53}"/>
              </a:ext>
            </a:extLst>
          </p:cNvPr>
          <p:cNvPicPr preferRelativeResize="0"/>
          <p:nvPr/>
        </p:nvPicPr>
        <p:blipFill rotWithShape="1">
          <a:blip r:embed="rId2">
            <a:alphaModFix/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t="16734" r="8892" b="18300"/>
          <a:stretch/>
        </p:blipFill>
        <p:spPr>
          <a:xfrm>
            <a:off x="9721024" y="452105"/>
            <a:ext cx="2742613" cy="112341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F3B72C33-D397-4CEE-AE60-26BE3034E291}"/>
              </a:ext>
            </a:extLst>
          </p:cNvPr>
          <p:cNvSpPr/>
          <p:nvPr/>
        </p:nvSpPr>
        <p:spPr>
          <a:xfrm>
            <a:off x="10063151" y="782979"/>
            <a:ext cx="202491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dvertisingBold" pitchFamily="2" charset="-78"/>
              </a:rPr>
              <a:t>نشاط تفاعلي</a:t>
            </a:r>
          </a:p>
        </p:txBody>
      </p:sp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2D7311EA-021D-46BA-9D27-9808AC6C5651}"/>
              </a:ext>
            </a:extLst>
          </p:cNvPr>
          <p:cNvSpPr/>
          <p:nvPr/>
        </p:nvSpPr>
        <p:spPr>
          <a:xfrm>
            <a:off x="3144252" y="1575518"/>
            <a:ext cx="8491025" cy="15045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>
                <a:solidFill>
                  <a:schemeClr val="tx1"/>
                </a:solidFill>
              </a:rPr>
              <a:t>س1) العدد 76328 مقرباً لأقرب مئة هو </a:t>
            </a:r>
          </a:p>
        </p:txBody>
      </p:sp>
      <p:sp>
        <p:nvSpPr>
          <p:cNvPr id="5" name="مستطيل: زوايا مستديرة 4">
            <a:hlinkClick r:id="" action="ppaction://noaction">
              <a:snd r:embed="rId4" name="إجابة خاطئة.wav"/>
            </a:hlinkClick>
            <a:extLst>
              <a:ext uri="{FF2B5EF4-FFF2-40B4-BE49-F238E27FC236}">
                <a16:creationId xmlns:a16="http://schemas.microsoft.com/office/drawing/2014/main" id="{45B7F6C7-1CF1-4612-8C05-1F2FC5CEF804}"/>
              </a:ext>
            </a:extLst>
          </p:cNvPr>
          <p:cNvSpPr/>
          <p:nvPr/>
        </p:nvSpPr>
        <p:spPr>
          <a:xfrm>
            <a:off x="8694820" y="3429000"/>
            <a:ext cx="3144253" cy="1504564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>
                <a:solidFill>
                  <a:schemeClr val="tx1"/>
                </a:solidFill>
              </a:rPr>
              <a:t>أ) 76320</a:t>
            </a:r>
          </a:p>
        </p:txBody>
      </p:sp>
      <p:sp>
        <p:nvSpPr>
          <p:cNvPr id="6" name="مستطيل: زوايا مستديرة 5">
            <a:hlinkClick r:id="" action="ppaction://noaction" highlightClick="1">
              <a:snd r:embed="rId4" name="إجابة خاطئة.wav"/>
            </a:hlinkClick>
            <a:extLst>
              <a:ext uri="{FF2B5EF4-FFF2-40B4-BE49-F238E27FC236}">
                <a16:creationId xmlns:a16="http://schemas.microsoft.com/office/drawing/2014/main" id="{09F35923-0367-4175-B41B-477CE9E8D1D0}"/>
              </a:ext>
            </a:extLst>
          </p:cNvPr>
          <p:cNvSpPr/>
          <p:nvPr/>
        </p:nvSpPr>
        <p:spPr>
          <a:xfrm>
            <a:off x="5269831" y="3451217"/>
            <a:ext cx="3144253" cy="150456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>
                <a:solidFill>
                  <a:schemeClr val="tx1"/>
                </a:solidFill>
              </a:rPr>
              <a:t>ب) 76330</a:t>
            </a:r>
          </a:p>
        </p:txBody>
      </p:sp>
      <p:sp>
        <p:nvSpPr>
          <p:cNvPr id="7" name="مستطيل: زوايا مستديرة 6">
            <a:hlinkClick r:id="" action="ppaction://noaction">
              <a:snd r:embed="rId5" name="ممتاز.wav"/>
            </a:hlinkClick>
            <a:extLst>
              <a:ext uri="{FF2B5EF4-FFF2-40B4-BE49-F238E27FC236}">
                <a16:creationId xmlns:a16="http://schemas.microsoft.com/office/drawing/2014/main" id="{7F29E526-5F95-4870-A39B-CA3BE7E1DE9B}"/>
              </a:ext>
            </a:extLst>
          </p:cNvPr>
          <p:cNvSpPr/>
          <p:nvPr/>
        </p:nvSpPr>
        <p:spPr>
          <a:xfrm>
            <a:off x="1572126" y="3410960"/>
            <a:ext cx="3144253" cy="1504564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>
                <a:solidFill>
                  <a:schemeClr val="tx1"/>
                </a:solidFill>
              </a:rPr>
              <a:t>ج) 76300</a:t>
            </a:r>
          </a:p>
        </p:txBody>
      </p:sp>
      <p:pic>
        <p:nvPicPr>
          <p:cNvPr id="9" name="صورة 8" descr="صورة تحتوي على عنصر في الخارج&#10;&#10;تم إنشاء الوصف تلقائياً">
            <a:extLst>
              <a:ext uri="{FF2B5EF4-FFF2-40B4-BE49-F238E27FC236}">
                <a16:creationId xmlns:a16="http://schemas.microsoft.com/office/drawing/2014/main" id="{B75C0FBB-6F5E-42CE-B928-EA0F8F238E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0193"/>
            <a:ext cx="25908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6667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2"/>
          <p:cNvSpPr txBox="1">
            <a:spLocks noGrp="1"/>
          </p:cNvSpPr>
          <p:nvPr>
            <p:ph type="title"/>
          </p:nvPr>
        </p:nvSpPr>
        <p:spPr>
          <a:xfrm>
            <a:off x="3073377" y="3401200"/>
            <a:ext cx="6045221" cy="2572667"/>
          </a:xfrm>
          <a:prstGeom prst="rect">
            <a:avLst/>
          </a:prstGeom>
        </p:spPr>
        <p:txBody>
          <a:bodyPr spcFirstLastPara="1" vert="horz" wrap="square" lIns="121900" tIns="121900" rIns="121900" bIns="121900" rtlCol="1" anchor="t" anchorCtr="0">
            <a:noAutofit/>
          </a:bodyPr>
          <a:lstStyle/>
          <a:p>
            <a:pPr rtl="1"/>
            <a:r>
              <a:rPr lang="ar-SA" sz="4000" dirty="0">
                <a:cs typeface="AdvertisingMedium" pitchFamily="2" charset="-78"/>
              </a:rPr>
              <a:t>عمل تصميم بالورق</a:t>
            </a:r>
            <a:br>
              <a:rPr lang="ar-SA" sz="4000" dirty="0">
                <a:cs typeface="AdvertisingMedium" pitchFamily="2" charset="-78"/>
              </a:rPr>
            </a:br>
            <a:r>
              <a:rPr lang="ar-SA" sz="4000" dirty="0">
                <a:cs typeface="AdvertisingMedium" pitchFamily="2" charset="-78"/>
              </a:rPr>
              <a:t>أو بالكمبيوتر لقاعدة التقريب</a:t>
            </a:r>
            <a:br>
              <a:rPr lang="ar-SA" sz="4000" dirty="0">
                <a:cs typeface="AdvertisingMedium" pitchFamily="2" charset="-78"/>
              </a:rPr>
            </a:br>
            <a:r>
              <a:rPr lang="ar-SA" sz="4000" dirty="0">
                <a:cs typeface="AdvertisingMedium" pitchFamily="2" charset="-78"/>
              </a:rPr>
              <a:t>ونشرها في حائط المشاريع</a:t>
            </a:r>
            <a:endParaRPr sz="4000" dirty="0">
              <a:cs typeface="AdvertisingMedium" pitchFamily="2" charset="-78"/>
            </a:endParaRPr>
          </a:p>
        </p:txBody>
      </p:sp>
      <p:pic>
        <p:nvPicPr>
          <p:cNvPr id="211" name="Google Shape;211;p32"/>
          <p:cNvPicPr preferRelativeResize="0"/>
          <p:nvPr/>
        </p:nvPicPr>
        <p:blipFill>
          <a:blip r:embed="rId3">
            <a:alphaModFix amt="86000"/>
          </a:blip>
          <a:stretch>
            <a:fillRect/>
          </a:stretch>
        </p:blipFill>
        <p:spPr>
          <a:xfrm rot="1344117">
            <a:off x="5098556" y="1767342"/>
            <a:ext cx="1994865" cy="1547533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32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1" anchor="ctr" anchorCtr="0">
            <a:noAutofit/>
          </a:bodyPr>
          <a:lstStyle/>
          <a:p>
            <a:r>
              <a:rPr lang="ar-SA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الواجب</a:t>
            </a:r>
            <a:endParaRPr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12" name="Google Shape;212;p32"/>
          <p:cNvPicPr preferRelativeResize="0"/>
          <p:nvPr/>
        </p:nvPicPr>
        <p:blipFill rotWithShape="1">
          <a:blip r:embed="rId4">
            <a:alphaModFix/>
          </a:blip>
          <a:srcRect t="16970" r="8892" b="21025"/>
          <a:stretch/>
        </p:blipFill>
        <p:spPr>
          <a:xfrm rot="10800000">
            <a:off x="1111600" y="1634133"/>
            <a:ext cx="2715800" cy="1080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2"/>
          <p:cNvPicPr preferRelativeResize="0"/>
          <p:nvPr/>
        </p:nvPicPr>
        <p:blipFill rotWithShape="1">
          <a:blip r:embed="rId5">
            <a:alphaModFix/>
          </a:blip>
          <a:srcRect t="16734" r="8892" b="18300"/>
          <a:stretch/>
        </p:blipFill>
        <p:spPr>
          <a:xfrm rot="10800000">
            <a:off x="1111600" y="2317276"/>
            <a:ext cx="2715800" cy="112805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20EC48B3-B3C7-4D99-B098-022444C841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313" y="578259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ar-SA"/>
          </a:p>
        </p:txBody>
      </p:sp>
      <p:pic>
        <p:nvPicPr>
          <p:cNvPr id="3073" name="صورة 1" descr="Telegram Icon">
            <a:extLst>
              <a:ext uri="{FF2B5EF4-FFF2-40B4-BE49-F238E27FC236}">
                <a16:creationId xmlns:a16="http://schemas.microsoft.com/office/drawing/2014/main" id="{18177179-F215-45F9-AE03-CE0572DBE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940" y="6282657"/>
            <a:ext cx="371475" cy="37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4EC82CC3-C492-41A3-8887-F9963381D9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313" y="623979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altLang="ar-SA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إعداد: هبة المزيد                                    </a:t>
            </a:r>
            <a:r>
              <a:rPr kumimoji="0" lang="en-US" altLang="ar-SA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7"/>
              </a:rPr>
              <a:t>https://t.me/hebamaz</a:t>
            </a:r>
            <a:endParaRPr kumimoji="0" lang="en-US" altLang="ar-S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6043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الأرضيات الخشبية مجردة, أرضية, المنتج, الملمس PNG وملف PSD للتحميل مجانا">
            <a:extLst>
              <a:ext uri="{FF2B5EF4-FFF2-40B4-BE49-F238E27FC236}">
                <a16:creationId xmlns:a16="http://schemas.microsoft.com/office/drawing/2014/main" id="{B94C28C0-413D-4ABC-9339-D7D924C18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5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 descr="صورة تحتوي على نص, شاشة عرض, تلفاز, إلكترونيات&#10;&#10;تم إنشاء الوصف تلقائياً">
            <a:extLst>
              <a:ext uri="{FF2B5EF4-FFF2-40B4-BE49-F238E27FC236}">
                <a16:creationId xmlns:a16="http://schemas.microsoft.com/office/drawing/2014/main" id="{FAA27B0C-6978-4DC6-AE6E-F04F8ADA08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219198" y="409631"/>
            <a:ext cx="6870361" cy="4168019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FA294892-AD5A-4C99-A131-8880BD26D7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914555" y="-269353"/>
            <a:ext cx="5479645" cy="1151646"/>
          </a:xfrm>
          <a:prstGeom prst="rect">
            <a:avLst/>
          </a:prstGeom>
        </p:spPr>
      </p:pic>
      <p:pic>
        <p:nvPicPr>
          <p:cNvPr id="1032" name="Picture 8" descr="مكتبة خزانة الكتب التوضيح, مكتبة مكتبة, مكتبة مكتبة, التوضيح الكرتون PNG  والمتجهات للتحميل مجانا">
            <a:extLst>
              <a:ext uri="{FF2B5EF4-FFF2-40B4-BE49-F238E27FC236}">
                <a16:creationId xmlns:a16="http://schemas.microsoft.com/office/drawing/2014/main" id="{A0A311A8-F70C-42AB-95FB-026FB82F6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5875" y="3216965"/>
            <a:ext cx="3048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Green Pot Gray Flower Pot Hand Drawn Potted Illustration Beautiful Potted  Plant, Flower Pot Clipart, Potted Illustration, Hand Painted Plant Pot PNG  Transparent… | Plant painting, Painted plant pots, Plant sketches">
            <a:extLst>
              <a:ext uri="{FF2B5EF4-FFF2-40B4-BE49-F238E27FC236}">
                <a16:creationId xmlns:a16="http://schemas.microsoft.com/office/drawing/2014/main" id="{559DD330-B496-45BC-9DDE-DD60B540B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823" y="3504355"/>
            <a:ext cx="2350811" cy="2864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105F6161-AF18-4795-954B-8310F53376BB}"/>
              </a:ext>
            </a:extLst>
          </p:cNvPr>
          <p:cNvSpPr txBox="1"/>
          <p:nvPr/>
        </p:nvSpPr>
        <p:spPr>
          <a:xfrm>
            <a:off x="1788107" y="1236484"/>
            <a:ext cx="5479645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chemeClr val="bg1"/>
                </a:solidFill>
              </a:rPr>
              <a:t>موضوع الدرس:</a:t>
            </a:r>
          </a:p>
          <a:p>
            <a:pPr algn="ctr"/>
            <a:r>
              <a:rPr lang="ar-SA" sz="32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تابع تقريب الأعداد والكسور العشرية</a:t>
            </a:r>
          </a:p>
        </p:txBody>
      </p:sp>
      <p:sp>
        <p:nvSpPr>
          <p:cNvPr id="8" name="تمرير: رأسي 7">
            <a:hlinkClick r:id="rId9" action="ppaction://hlinksldjump"/>
            <a:extLst>
              <a:ext uri="{FF2B5EF4-FFF2-40B4-BE49-F238E27FC236}">
                <a16:creationId xmlns:a16="http://schemas.microsoft.com/office/drawing/2014/main" id="{E1AEB3A1-72C1-474A-B403-1139FD4206BA}"/>
              </a:ext>
            </a:extLst>
          </p:cNvPr>
          <p:cNvSpPr/>
          <p:nvPr/>
        </p:nvSpPr>
        <p:spPr>
          <a:xfrm>
            <a:off x="8363493" y="3881908"/>
            <a:ext cx="1550120" cy="1235852"/>
          </a:xfrm>
          <a:prstGeom prst="verticalScroll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/>
              <a:t> شكر وتقدير</a:t>
            </a:r>
          </a:p>
        </p:txBody>
      </p:sp>
      <p:sp>
        <p:nvSpPr>
          <p:cNvPr id="12" name="شكل بيضاوي 11">
            <a:extLst>
              <a:ext uri="{FF2B5EF4-FFF2-40B4-BE49-F238E27FC236}">
                <a16:creationId xmlns:a16="http://schemas.microsoft.com/office/drawing/2014/main" id="{0642075E-3AC6-438C-97DC-1497DCC42464}"/>
              </a:ext>
            </a:extLst>
          </p:cNvPr>
          <p:cNvSpPr/>
          <p:nvPr/>
        </p:nvSpPr>
        <p:spPr>
          <a:xfrm>
            <a:off x="8505077" y="131337"/>
            <a:ext cx="1837844" cy="1091886"/>
          </a:xfrm>
          <a:custGeom>
            <a:avLst/>
            <a:gdLst>
              <a:gd name="connsiteX0" fmla="*/ 0 w 1837844"/>
              <a:gd name="connsiteY0" fmla="*/ 545943 h 1091886"/>
              <a:gd name="connsiteX1" fmla="*/ 918922 w 1837844"/>
              <a:gd name="connsiteY1" fmla="*/ 0 h 1091886"/>
              <a:gd name="connsiteX2" fmla="*/ 1837844 w 1837844"/>
              <a:gd name="connsiteY2" fmla="*/ 545943 h 1091886"/>
              <a:gd name="connsiteX3" fmla="*/ 918922 w 1837844"/>
              <a:gd name="connsiteY3" fmla="*/ 1091886 h 1091886"/>
              <a:gd name="connsiteX4" fmla="*/ 0 w 1837844"/>
              <a:gd name="connsiteY4" fmla="*/ 545943 h 109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7844" h="1091886" fill="none" extrusionOk="0">
                <a:moveTo>
                  <a:pt x="0" y="545943"/>
                </a:moveTo>
                <a:cubicBezTo>
                  <a:pt x="76941" y="202261"/>
                  <a:pt x="447364" y="-3030"/>
                  <a:pt x="918922" y="0"/>
                </a:cubicBezTo>
                <a:cubicBezTo>
                  <a:pt x="1384134" y="26796"/>
                  <a:pt x="1887526" y="251832"/>
                  <a:pt x="1837844" y="545943"/>
                </a:cubicBezTo>
                <a:cubicBezTo>
                  <a:pt x="1890997" y="789486"/>
                  <a:pt x="1335589" y="1062302"/>
                  <a:pt x="918922" y="1091886"/>
                </a:cubicBezTo>
                <a:cubicBezTo>
                  <a:pt x="389029" y="1106135"/>
                  <a:pt x="2413" y="852106"/>
                  <a:pt x="0" y="545943"/>
                </a:cubicBezTo>
                <a:close/>
              </a:path>
              <a:path w="1837844" h="1091886" stroke="0" extrusionOk="0">
                <a:moveTo>
                  <a:pt x="0" y="545943"/>
                </a:moveTo>
                <a:cubicBezTo>
                  <a:pt x="41429" y="206721"/>
                  <a:pt x="434459" y="58469"/>
                  <a:pt x="918922" y="0"/>
                </a:cubicBezTo>
                <a:cubicBezTo>
                  <a:pt x="1389482" y="-20434"/>
                  <a:pt x="1798342" y="257650"/>
                  <a:pt x="1837844" y="545943"/>
                </a:cubicBezTo>
                <a:cubicBezTo>
                  <a:pt x="1848754" y="851492"/>
                  <a:pt x="1388022" y="1140546"/>
                  <a:pt x="918922" y="1091886"/>
                </a:cubicBezTo>
                <a:cubicBezTo>
                  <a:pt x="422720" y="1100788"/>
                  <a:pt x="-41465" y="871442"/>
                  <a:pt x="0" y="545943"/>
                </a:cubicBezTo>
                <a:close/>
              </a:path>
            </a:pathLst>
          </a:custGeom>
          <a:solidFill>
            <a:srgbClr val="00B050"/>
          </a:solidFill>
          <a:ln w="28575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1808761005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القوانين الصفية</a:t>
            </a: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00A3F41A-DB77-43CA-AC69-3AF5423F046B}"/>
              </a:ext>
            </a:extLst>
          </p:cNvPr>
          <p:cNvSpPr/>
          <p:nvPr/>
        </p:nvSpPr>
        <p:spPr>
          <a:xfrm>
            <a:off x="5409117" y="2448850"/>
            <a:ext cx="2240820" cy="61671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مراجعة الواجب</a:t>
            </a:r>
          </a:p>
        </p:txBody>
      </p:sp>
      <p:sp>
        <p:nvSpPr>
          <p:cNvPr id="21" name="مستطيل 20">
            <a:hlinkClick r:id="rId10" action="ppaction://hlinksldjump"/>
            <a:extLst>
              <a:ext uri="{FF2B5EF4-FFF2-40B4-BE49-F238E27FC236}">
                <a16:creationId xmlns:a16="http://schemas.microsoft.com/office/drawing/2014/main" id="{756DBA46-BC47-4439-871C-6D4995D382AD}"/>
              </a:ext>
            </a:extLst>
          </p:cNvPr>
          <p:cNvSpPr/>
          <p:nvPr/>
        </p:nvSpPr>
        <p:spPr>
          <a:xfrm>
            <a:off x="3831737" y="3265194"/>
            <a:ext cx="1566125" cy="61671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نشاط تفاعلي</a:t>
            </a:r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E2D2F83E-D6F8-493F-B463-B69727C1CDE0}"/>
              </a:ext>
            </a:extLst>
          </p:cNvPr>
          <p:cNvSpPr/>
          <p:nvPr/>
        </p:nvSpPr>
        <p:spPr>
          <a:xfrm>
            <a:off x="5648714" y="3265195"/>
            <a:ext cx="1566125" cy="61671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تدريبات</a:t>
            </a:r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BE0A5693-2AB8-415D-929E-41DE68DDDF94}"/>
              </a:ext>
            </a:extLst>
          </p:cNvPr>
          <p:cNvSpPr/>
          <p:nvPr/>
        </p:nvSpPr>
        <p:spPr>
          <a:xfrm>
            <a:off x="3612145" y="2436711"/>
            <a:ext cx="1566125" cy="61671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أمثلة</a:t>
            </a:r>
          </a:p>
        </p:txBody>
      </p:sp>
      <p:pic>
        <p:nvPicPr>
          <p:cNvPr id="1038" name="Picture 14" descr="Bitmoji Image">
            <a:extLst>
              <a:ext uri="{FF2B5EF4-FFF2-40B4-BE49-F238E27FC236}">
                <a16:creationId xmlns:a16="http://schemas.microsoft.com/office/drawing/2014/main" id="{D69EF11F-572A-4628-BAE7-2FB440577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4879" y="1417983"/>
            <a:ext cx="4448450" cy="444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Tree Silhouette Gif - Tree Silhouette">
            <a:extLst>
              <a:ext uri="{FF2B5EF4-FFF2-40B4-BE49-F238E27FC236}">
                <a16:creationId xmlns:a16="http://schemas.microsoft.com/office/drawing/2014/main" id="{1592BEDD-FA0F-4826-8046-241F8AF7B78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9782" y="1549318"/>
            <a:ext cx="2043052" cy="1906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Birds GIFs - Get the best GIF on GIPHY">
            <a:extLst>
              <a:ext uri="{FF2B5EF4-FFF2-40B4-BE49-F238E27FC236}">
                <a16:creationId xmlns:a16="http://schemas.microsoft.com/office/drawing/2014/main" id="{00E4B9C4-6ECA-42F6-B08E-529A280C93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1355" y="1262084"/>
            <a:ext cx="2332609" cy="1823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صورة 25" descr="صورة تحتوي على مبنى, نافذة, لقطة شاشة&#10;&#10;تم إنشاء الوصف تلقائياً">
            <a:extLst>
              <a:ext uri="{FF2B5EF4-FFF2-40B4-BE49-F238E27FC236}">
                <a16:creationId xmlns:a16="http://schemas.microsoft.com/office/drawing/2014/main" id="{71BC0A89-104A-4379-A056-CD45DCE110E0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150" y="1223222"/>
            <a:ext cx="3233761" cy="2506165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0116F6E0-2D54-4016-AC3C-8D98F42AB0D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10672228" y="89785"/>
            <a:ext cx="1295227" cy="1295227"/>
          </a:xfrm>
          <a:prstGeom prst="rect">
            <a:avLst/>
          </a:prstGeom>
        </p:spPr>
      </p:pic>
      <p:grpSp>
        <p:nvGrpSpPr>
          <p:cNvPr id="28" name="مجموعة 27">
            <a:extLst>
              <a:ext uri="{FF2B5EF4-FFF2-40B4-BE49-F238E27FC236}">
                <a16:creationId xmlns:a16="http://schemas.microsoft.com/office/drawing/2014/main" id="{318AD04F-F03E-4F2A-92D4-21EC7B6C193F}"/>
              </a:ext>
            </a:extLst>
          </p:cNvPr>
          <p:cNvGrpSpPr/>
          <p:nvPr/>
        </p:nvGrpSpPr>
        <p:grpSpPr>
          <a:xfrm>
            <a:off x="-242016" y="71889"/>
            <a:ext cx="2279374" cy="1592601"/>
            <a:chOff x="2668437" y="4627692"/>
            <a:chExt cx="2279374" cy="1592601"/>
          </a:xfrm>
        </p:grpSpPr>
        <p:pic>
          <p:nvPicPr>
            <p:cNvPr id="29" name="Picture 33">
              <a:extLst>
                <a:ext uri="{FF2B5EF4-FFF2-40B4-BE49-F238E27FC236}">
                  <a16:creationId xmlns:a16="http://schemas.microsoft.com/office/drawing/2014/main" id="{41AD0F71-A165-4F03-BBDD-1EB1C7EB4A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8"/>
                </a:ext>
              </a:extLst>
            </a:blip>
            <a:stretch>
              <a:fillRect/>
            </a:stretch>
          </p:blipFill>
          <p:spPr>
            <a:xfrm>
              <a:off x="3036258" y="4627692"/>
              <a:ext cx="1505616" cy="1592601"/>
            </a:xfrm>
            <a:prstGeom prst="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</p:pic>
        <p:sp>
          <p:nvSpPr>
            <p:cNvPr id="30" name="شكل بيضاوي 29">
              <a:hlinkClick r:id="rId19" action="ppaction://hlinkfile"/>
              <a:extLst>
                <a:ext uri="{FF2B5EF4-FFF2-40B4-BE49-F238E27FC236}">
                  <a16:creationId xmlns:a16="http://schemas.microsoft.com/office/drawing/2014/main" id="{F7736647-DEB7-49D3-8675-A9C3457563B4}"/>
                </a:ext>
              </a:extLst>
            </p:cNvPr>
            <p:cNvSpPr/>
            <p:nvPr/>
          </p:nvSpPr>
          <p:spPr>
            <a:xfrm>
              <a:off x="2668437" y="4899659"/>
              <a:ext cx="2279374" cy="1066800"/>
            </a:xfrm>
            <a:prstGeom prst="ellipse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4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سجل الحضور</a:t>
              </a:r>
            </a:p>
          </p:txBody>
        </p:sp>
      </p:grpSp>
      <p:sp>
        <p:nvSpPr>
          <p:cNvPr id="2" name="مربع نص 1">
            <a:extLst>
              <a:ext uri="{FF2B5EF4-FFF2-40B4-BE49-F238E27FC236}">
                <a16:creationId xmlns:a16="http://schemas.microsoft.com/office/drawing/2014/main" id="{B9FBC7AC-66F0-4E37-A69E-CD3DE6A9E8BD}"/>
              </a:ext>
            </a:extLst>
          </p:cNvPr>
          <p:cNvSpPr txBox="1"/>
          <p:nvPr/>
        </p:nvSpPr>
        <p:spPr>
          <a:xfrm>
            <a:off x="1208684" y="636248"/>
            <a:ext cx="6322489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chemeClr val="bg1"/>
                </a:solidFill>
              </a:rPr>
              <a:t>اليوم : الخميس                  التاريخ: 9 /2 /1443 هـ</a:t>
            </a:r>
          </a:p>
          <a:p>
            <a:r>
              <a:rPr lang="ar-SA" sz="2400" b="1" dirty="0">
                <a:solidFill>
                  <a:schemeClr val="bg1"/>
                </a:solidFill>
              </a:rPr>
              <a:t>مقرر: الرياضيات</a:t>
            </a:r>
          </a:p>
        </p:txBody>
      </p:sp>
    </p:spTree>
    <p:extLst>
      <p:ext uri="{BB962C8B-B14F-4D97-AF65-F5344CB8AC3E}">
        <p14:creationId xmlns:p14="http://schemas.microsoft.com/office/powerpoint/2010/main" val="3619901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1.48148E-6 L 0.58398 0.0120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93" y="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CB91C5C-D4B2-4100-9C06-E818EAF3B82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ar-SA" dirty="0">
                <a:solidFill>
                  <a:srgbClr val="FF0000"/>
                </a:solidFill>
              </a:rPr>
              <a:t>الواجب السابق</a:t>
            </a:r>
            <a:br>
              <a:rPr lang="ar-SA" dirty="0">
                <a:solidFill>
                  <a:srgbClr val="FF0000"/>
                </a:solidFill>
              </a:rPr>
            </a:br>
            <a:br>
              <a:rPr lang="ar-SA" dirty="0"/>
            </a:br>
            <a:r>
              <a:rPr lang="ar-SA" dirty="0"/>
              <a:t>تصميم ورقة لقانون عائلة التقريب</a:t>
            </a:r>
            <a:br>
              <a:rPr lang="ar-SA" dirty="0"/>
            </a:br>
            <a:br>
              <a:rPr lang="ar-SA" dirty="0"/>
            </a:br>
            <a:r>
              <a:rPr lang="ar-SA" dirty="0"/>
              <a:t>ونشرها في حائط المشاريع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B5A902DD-C452-4ED7-B504-5E92E1B44285}"/>
              </a:ext>
            </a:extLst>
          </p:cNvPr>
          <p:cNvSpPr txBox="1"/>
          <p:nvPr/>
        </p:nvSpPr>
        <p:spPr>
          <a:xfrm>
            <a:off x="1899557" y="3429000"/>
            <a:ext cx="83928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2800" b="1" dirty="0">
                <a:hlinkClick r:id="rId2"/>
              </a:rPr>
              <a:t>https://padlet.com/t430467/com12jj0v71ak1xs</a:t>
            </a:r>
            <a:endParaRPr lang="ar-SA" sz="2800" b="1" dirty="0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482E2CF6-2D75-48FA-9941-669BC779E8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436" y="3956553"/>
            <a:ext cx="2143125" cy="214312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6146853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1865E10A-B7D1-4693-88D3-8CD68F844E1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526" y="2489466"/>
            <a:ext cx="1834225" cy="3401654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05480B02-EBAA-4745-8F10-E23D1EAF593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984" y="2227850"/>
            <a:ext cx="3924885" cy="3924885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ADF26071-924B-47EE-B52F-522F5C5ED527}"/>
              </a:ext>
            </a:extLst>
          </p:cNvPr>
          <p:cNvSpPr/>
          <p:nvPr/>
        </p:nvSpPr>
        <p:spPr>
          <a:xfrm>
            <a:off x="4840932" y="100028"/>
            <a:ext cx="689964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acen Maghreb" panose="02000500000000000000" pitchFamily="2" charset="-78"/>
                <a:cs typeface="Hacen Maghreb" panose="02000500000000000000" pitchFamily="2" charset="-78"/>
              </a:rPr>
              <a:t>حددي الإجابة بوضع رمز اليد</a:t>
            </a: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D7B19EFD-D3B6-4E64-A242-B4D5E7EFA05E}"/>
              </a:ext>
            </a:extLst>
          </p:cNvPr>
          <p:cNvSpPr/>
          <p:nvPr/>
        </p:nvSpPr>
        <p:spPr>
          <a:xfrm>
            <a:off x="2441525" y="1258138"/>
            <a:ext cx="8491025" cy="92333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dirty="0">
                <a:solidFill>
                  <a:schemeClr val="bg1"/>
                </a:solidFill>
                <a:latin typeface="Hacen Maghreb" panose="02000500000000000000" pitchFamily="2" charset="-78"/>
                <a:cs typeface="Hacen Maghreb" panose="02000500000000000000" pitchFamily="2" charset="-78"/>
              </a:rPr>
              <a:t>العدد 26498 مقرباً لأقرب ألف هو 26000 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7A48A6EC-FDAF-44D7-87F8-7935B2D2BF9A}"/>
              </a:ext>
            </a:extLst>
          </p:cNvPr>
          <p:cNvSpPr/>
          <p:nvPr/>
        </p:nvSpPr>
        <p:spPr>
          <a:xfrm>
            <a:off x="8158526" y="5891120"/>
            <a:ext cx="21739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acen Maghreb" panose="02000500000000000000" pitchFamily="2" charset="-78"/>
                <a:cs typeface="Hacen Maghreb" panose="02000500000000000000" pitchFamily="2" charset="-78"/>
              </a:rPr>
              <a:t>موافق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A51751C5-B631-4785-80A0-4410BEC41439}"/>
              </a:ext>
            </a:extLst>
          </p:cNvPr>
          <p:cNvSpPr/>
          <p:nvPr/>
        </p:nvSpPr>
        <p:spPr>
          <a:xfrm>
            <a:off x="2725933" y="5931427"/>
            <a:ext cx="31309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acen Maghreb" panose="02000500000000000000" pitchFamily="2" charset="-78"/>
                <a:cs typeface="Hacen Maghreb" panose="02000500000000000000" pitchFamily="2" charset="-78"/>
              </a:rPr>
              <a:t>غيرموافق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acen Maghreb" panose="02000500000000000000" pitchFamily="2" charset="-78"/>
              <a:cs typeface="Hacen Maghreb" panose="02000500000000000000" pitchFamily="2" charset="-78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B961E537-BD06-4DF0-9F31-F2ABF683984F}"/>
              </a:ext>
            </a:extLst>
          </p:cNvPr>
          <p:cNvSpPr/>
          <p:nvPr/>
        </p:nvSpPr>
        <p:spPr>
          <a:xfrm>
            <a:off x="0" y="-3699"/>
            <a:ext cx="4186702" cy="923331"/>
          </a:xfrm>
          <a:prstGeom prst="roundRect">
            <a:avLst>
              <a:gd name="adj" fmla="val 0"/>
            </a:avLst>
          </a:prstGeom>
          <a:solidFill>
            <a:schemeClr val="accent5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dirty="0">
                <a:solidFill>
                  <a:schemeClr val="bg1"/>
                </a:solidFill>
                <a:latin typeface="Hacen Maghreb" panose="02000500000000000000" pitchFamily="2" charset="-78"/>
                <a:cs typeface="Hacen Maghreb" panose="02000500000000000000" pitchFamily="2" charset="-78"/>
              </a:rPr>
              <a:t>هل تقبلين التحدي؟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F51C6075-DB4D-4E82-A45D-D61D72E05CB1}"/>
              </a:ext>
            </a:extLst>
          </p:cNvPr>
          <p:cNvSpPr/>
          <p:nvPr/>
        </p:nvSpPr>
        <p:spPr>
          <a:xfrm rot="16200000">
            <a:off x="-618587" y="4330982"/>
            <a:ext cx="208582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acen Maghreb" panose="02000500000000000000" pitchFamily="2" charset="-78"/>
                <a:cs typeface="Hacen Maghreb" panose="02000500000000000000" pitchFamily="2" charset="-78"/>
              </a:rPr>
              <a:t>تصميم: هبة المزيد</a:t>
            </a: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3912788D-A4A9-4A47-873E-FA7AE106E0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572" y="5333292"/>
            <a:ext cx="1737228" cy="163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4288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زر الإجراء: الانتقال للصفحة الرئيسية 9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C1FF8408-B74A-49DE-8D2F-46E16E9F1297}"/>
              </a:ext>
            </a:extLst>
          </p:cNvPr>
          <p:cNvSpPr/>
          <p:nvPr/>
        </p:nvSpPr>
        <p:spPr>
          <a:xfrm>
            <a:off x="662609" y="5857461"/>
            <a:ext cx="717280" cy="490330"/>
          </a:xfrm>
          <a:prstGeom prst="actionButtonHom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9" name="Google Shape;493;p48">
            <a:extLst>
              <a:ext uri="{FF2B5EF4-FFF2-40B4-BE49-F238E27FC236}">
                <a16:creationId xmlns:a16="http://schemas.microsoft.com/office/drawing/2014/main" id="{73F112C9-8AFF-45DB-83B6-0DF159B13FA2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t="16734" r="8892" b="18300"/>
          <a:stretch/>
        </p:blipFill>
        <p:spPr>
          <a:xfrm>
            <a:off x="9097349" y="83360"/>
            <a:ext cx="3328932" cy="112341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2CCCD860-8570-4DB7-AAFA-692A2EA155B3}"/>
              </a:ext>
            </a:extLst>
          </p:cNvPr>
          <p:cNvSpPr/>
          <p:nvPr/>
        </p:nvSpPr>
        <p:spPr>
          <a:xfrm>
            <a:off x="10179764" y="365641"/>
            <a:ext cx="116410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dvertisingBold" pitchFamily="2" charset="-78"/>
              </a:rPr>
              <a:t>مثـــــال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F5A9B837-9833-450C-A699-C3A2FC77CD32}"/>
              </a:ext>
            </a:extLst>
          </p:cNvPr>
          <p:cNvSpPr/>
          <p:nvPr/>
        </p:nvSpPr>
        <p:spPr>
          <a:xfrm>
            <a:off x="1600975" y="2352840"/>
            <a:ext cx="9724751" cy="41395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632F4CAB-9764-4E19-BBFE-B63678E2451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" b="-8688"/>
          <a:stretch/>
        </p:blipFill>
        <p:spPr>
          <a:xfrm>
            <a:off x="1624976" y="1029844"/>
            <a:ext cx="9724752" cy="2093184"/>
          </a:xfrm>
          <a:prstGeom prst="rect">
            <a:avLst/>
          </a:prstGeom>
        </p:spPr>
      </p:pic>
      <p:pic>
        <p:nvPicPr>
          <p:cNvPr id="3" name="صورة 2" descr="صورة تحتوي على رسوم المتجهات&#10;&#10;تم إنشاء الوصف تلقائياً">
            <a:extLst>
              <a:ext uri="{FF2B5EF4-FFF2-40B4-BE49-F238E27FC236}">
                <a16:creationId xmlns:a16="http://schemas.microsoft.com/office/drawing/2014/main" id="{F4DAE582-9095-4770-8D99-619D562A935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1022" y="799011"/>
            <a:ext cx="5366084" cy="5366084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800D0767-6876-4882-BDA4-D41E75BA8D7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6" t="14588" r="9167" b="12805"/>
          <a:stretch/>
        </p:blipFill>
        <p:spPr>
          <a:xfrm>
            <a:off x="-1" y="0"/>
            <a:ext cx="3861443" cy="202557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7531936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 8">
            <a:extLst>
              <a:ext uri="{FF2B5EF4-FFF2-40B4-BE49-F238E27FC236}">
                <a16:creationId xmlns:a16="http://schemas.microsoft.com/office/drawing/2014/main" id="{1249E16E-FD00-4A6D-8115-10374BB1175F}"/>
              </a:ext>
            </a:extLst>
          </p:cNvPr>
          <p:cNvSpPr/>
          <p:nvPr/>
        </p:nvSpPr>
        <p:spPr>
          <a:xfrm>
            <a:off x="1468788" y="459872"/>
            <a:ext cx="9724751" cy="57791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2FECBC87-B7C3-4616-8D58-80736C62542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557" y="4886035"/>
            <a:ext cx="1971965" cy="1971965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40F3845B-E7BA-4B9C-93A9-6606AFB15F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6369" y="618980"/>
            <a:ext cx="8319262" cy="1518226"/>
          </a:xfrm>
          <a:prstGeom prst="rect">
            <a:avLst/>
          </a:prstGeom>
        </p:spPr>
      </p:pic>
      <p:pic>
        <p:nvPicPr>
          <p:cNvPr id="10" name="Google Shape;493;p48">
            <a:extLst>
              <a:ext uri="{FF2B5EF4-FFF2-40B4-BE49-F238E27FC236}">
                <a16:creationId xmlns:a16="http://schemas.microsoft.com/office/drawing/2014/main" id="{2682A7E7-4399-4817-8EB7-5A07CA91EDEA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t="16734" r="8892" b="18300"/>
          <a:stretch/>
        </p:blipFill>
        <p:spPr>
          <a:xfrm>
            <a:off x="9503071" y="468136"/>
            <a:ext cx="3328932" cy="112341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ECC5D8B9-82E6-4074-B56D-6429F78B25D0}"/>
              </a:ext>
            </a:extLst>
          </p:cNvPr>
          <p:cNvSpPr/>
          <p:nvPr/>
        </p:nvSpPr>
        <p:spPr>
          <a:xfrm>
            <a:off x="10654420" y="734842"/>
            <a:ext cx="97334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dvertisingBold" pitchFamily="2" charset="-78"/>
              </a:rPr>
              <a:t>تأكد</a:t>
            </a:r>
          </a:p>
        </p:txBody>
      </p:sp>
      <p:sp>
        <p:nvSpPr>
          <p:cNvPr id="8" name="زر الإجراء: الانتقال للصفحة الرئيسية 7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6A438E2F-FF15-4F3E-8476-2ACAFA19887E}"/>
              </a:ext>
            </a:extLst>
          </p:cNvPr>
          <p:cNvSpPr/>
          <p:nvPr/>
        </p:nvSpPr>
        <p:spPr>
          <a:xfrm>
            <a:off x="662609" y="5857461"/>
            <a:ext cx="717280" cy="490330"/>
          </a:xfrm>
          <a:prstGeom prst="actionButtonHom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D2C7E79C-A9F4-49B3-9E28-7423A71C721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6" t="14588" r="9167" b="12805"/>
          <a:stretch/>
        </p:blipFill>
        <p:spPr>
          <a:xfrm>
            <a:off x="0" y="0"/>
            <a:ext cx="2778272" cy="145738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2775391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FE42ADF-32BA-40A6-A4A5-7D258A9B76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" t="1474" r="1279" b="1596"/>
          <a:stretch/>
        </p:blipFill>
        <p:spPr bwMode="auto">
          <a:xfrm>
            <a:off x="421135" y="282424"/>
            <a:ext cx="11349729" cy="647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ستطيل: زوايا علوية مستديرة 11">
            <a:extLst>
              <a:ext uri="{FF2B5EF4-FFF2-40B4-BE49-F238E27FC236}">
                <a16:creationId xmlns:a16="http://schemas.microsoft.com/office/drawing/2014/main" id="{111C028E-0B49-4491-825B-F29F51F1B464}"/>
              </a:ext>
            </a:extLst>
          </p:cNvPr>
          <p:cNvSpPr/>
          <p:nvPr/>
        </p:nvSpPr>
        <p:spPr>
          <a:xfrm>
            <a:off x="3543774" y="750108"/>
            <a:ext cx="2295111" cy="2586446"/>
          </a:xfrm>
          <a:prstGeom prst="round2SameRect">
            <a:avLst/>
          </a:prstGeom>
          <a:solidFill>
            <a:srgbClr val="90CB9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3" name="مستطيل: زوايا علوية مستديرة 12">
            <a:extLst>
              <a:ext uri="{FF2B5EF4-FFF2-40B4-BE49-F238E27FC236}">
                <a16:creationId xmlns:a16="http://schemas.microsoft.com/office/drawing/2014/main" id="{AD6E13B7-4F7E-4E99-A18B-AD461A081051}"/>
              </a:ext>
            </a:extLst>
          </p:cNvPr>
          <p:cNvSpPr/>
          <p:nvPr/>
        </p:nvSpPr>
        <p:spPr>
          <a:xfrm>
            <a:off x="6125621" y="745848"/>
            <a:ext cx="2416630" cy="2548385"/>
          </a:xfrm>
          <a:prstGeom prst="round2SameRect">
            <a:avLst/>
          </a:prstGeom>
          <a:solidFill>
            <a:srgbClr val="ABAAD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4" name="مستطيل: زوايا علوية مستديرة 13">
            <a:extLst>
              <a:ext uri="{FF2B5EF4-FFF2-40B4-BE49-F238E27FC236}">
                <a16:creationId xmlns:a16="http://schemas.microsoft.com/office/drawing/2014/main" id="{61013130-7EA8-46ED-A85D-F02380DFAAB8}"/>
              </a:ext>
            </a:extLst>
          </p:cNvPr>
          <p:cNvSpPr/>
          <p:nvPr/>
        </p:nvSpPr>
        <p:spPr>
          <a:xfrm>
            <a:off x="8828987" y="707787"/>
            <a:ext cx="2295110" cy="2586446"/>
          </a:xfrm>
          <a:prstGeom prst="round2Same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dirty="0"/>
          </a:p>
        </p:txBody>
      </p:sp>
      <p:sp>
        <p:nvSpPr>
          <p:cNvPr id="15" name="مستطيل: زوايا علوية مستديرة 14">
            <a:extLst>
              <a:ext uri="{FF2B5EF4-FFF2-40B4-BE49-F238E27FC236}">
                <a16:creationId xmlns:a16="http://schemas.microsoft.com/office/drawing/2014/main" id="{5B79E76F-D003-4CE5-BE00-39CEB0207904}"/>
              </a:ext>
            </a:extLst>
          </p:cNvPr>
          <p:cNvSpPr/>
          <p:nvPr/>
        </p:nvSpPr>
        <p:spPr>
          <a:xfrm>
            <a:off x="6047190" y="3614654"/>
            <a:ext cx="2416630" cy="2548385"/>
          </a:xfrm>
          <a:prstGeom prst="round2SameRect">
            <a:avLst/>
          </a:prstGeom>
          <a:solidFill>
            <a:srgbClr val="F3A7A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6" name="مستطيل: زوايا علوية مستديرة 15">
            <a:extLst>
              <a:ext uri="{FF2B5EF4-FFF2-40B4-BE49-F238E27FC236}">
                <a16:creationId xmlns:a16="http://schemas.microsoft.com/office/drawing/2014/main" id="{B393EBC3-641D-4E83-B485-AA6E501AE7F3}"/>
              </a:ext>
            </a:extLst>
          </p:cNvPr>
          <p:cNvSpPr/>
          <p:nvPr/>
        </p:nvSpPr>
        <p:spPr>
          <a:xfrm>
            <a:off x="8828987" y="3576408"/>
            <a:ext cx="2295110" cy="2586446"/>
          </a:xfrm>
          <a:prstGeom prst="round2SameRect">
            <a:avLst/>
          </a:prstGeom>
          <a:solidFill>
            <a:srgbClr val="B1E1F8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7" name="مستطيل: زوايا علوية مستديرة 16">
            <a:extLst>
              <a:ext uri="{FF2B5EF4-FFF2-40B4-BE49-F238E27FC236}">
                <a16:creationId xmlns:a16="http://schemas.microsoft.com/office/drawing/2014/main" id="{526DC86A-E034-43F2-9CB7-73755EBD4F34}"/>
              </a:ext>
            </a:extLst>
          </p:cNvPr>
          <p:cNvSpPr/>
          <p:nvPr/>
        </p:nvSpPr>
        <p:spPr>
          <a:xfrm>
            <a:off x="3541330" y="3576408"/>
            <a:ext cx="2295111" cy="2645268"/>
          </a:xfrm>
          <a:prstGeom prst="round2SameRect">
            <a:avLst/>
          </a:prstGeom>
          <a:solidFill>
            <a:srgbClr val="D6C7F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0FE578FF-36EB-4BE2-9A96-629421F72EEB}"/>
              </a:ext>
            </a:extLst>
          </p:cNvPr>
          <p:cNvSpPr txBox="1"/>
          <p:nvPr/>
        </p:nvSpPr>
        <p:spPr>
          <a:xfrm>
            <a:off x="8944140" y="1102737"/>
            <a:ext cx="2213352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احترام موعد الحصص</a:t>
            </a:r>
            <a:endParaRPr lang="ar-KW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C57EDF52-292F-4C1B-A605-B7FA9F4AF10E}"/>
              </a:ext>
            </a:extLst>
          </p:cNvPr>
          <p:cNvSpPr txBox="1"/>
          <p:nvPr/>
        </p:nvSpPr>
        <p:spPr>
          <a:xfrm>
            <a:off x="3619250" y="989197"/>
            <a:ext cx="2138645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KW" sz="2000" b="1" dirty="0">
                <a:latin typeface="Calibri" panose="020F0502020204030204" pitchFamily="34" charset="0"/>
                <a:cs typeface="Calibri" panose="020F0502020204030204" pitchFamily="34" charset="0"/>
              </a:rPr>
              <a:t>عدم مقاطعة المعلمة عندما تتحدث</a:t>
            </a:r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F86FC2B1-35A6-4D63-8705-5EE93751587D}"/>
              </a:ext>
            </a:extLst>
          </p:cNvPr>
          <p:cNvSpPr txBox="1"/>
          <p:nvPr/>
        </p:nvSpPr>
        <p:spPr>
          <a:xfrm>
            <a:off x="3663138" y="3844547"/>
            <a:ext cx="2065669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الاهتمام بالواجبات</a:t>
            </a:r>
            <a:endParaRPr lang="ar-KW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مربع نص 35">
            <a:extLst>
              <a:ext uri="{FF2B5EF4-FFF2-40B4-BE49-F238E27FC236}">
                <a16:creationId xmlns:a16="http://schemas.microsoft.com/office/drawing/2014/main" id="{475B9F53-E9EC-437C-B513-808DC8D3B7F4}"/>
              </a:ext>
            </a:extLst>
          </p:cNvPr>
          <p:cNvSpPr txBox="1"/>
          <p:nvPr/>
        </p:nvSpPr>
        <p:spPr>
          <a:xfrm>
            <a:off x="8890346" y="3785733"/>
            <a:ext cx="2172392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KW" sz="2000" b="1" dirty="0">
                <a:latin typeface="Calibri" panose="020F0502020204030204" pitchFamily="34" charset="0"/>
                <a:cs typeface="Calibri" panose="020F0502020204030204" pitchFamily="34" charset="0"/>
              </a:rPr>
              <a:t>إحضار الكتاب والقلم </a:t>
            </a:r>
          </a:p>
          <a:p>
            <a:pPr algn="ctr"/>
            <a:r>
              <a:rPr lang="ar-KW" sz="2000" b="1" dirty="0">
                <a:latin typeface="Calibri" panose="020F0502020204030204" pitchFamily="34" charset="0"/>
                <a:cs typeface="Calibri" panose="020F0502020204030204" pitchFamily="34" charset="0"/>
              </a:rPr>
              <a:t>استعدادا للحصة </a:t>
            </a:r>
          </a:p>
        </p:txBody>
      </p:sp>
      <p:sp>
        <p:nvSpPr>
          <p:cNvPr id="37" name="مربع نص 36">
            <a:extLst>
              <a:ext uri="{FF2B5EF4-FFF2-40B4-BE49-F238E27FC236}">
                <a16:creationId xmlns:a16="http://schemas.microsoft.com/office/drawing/2014/main" id="{8B1FB559-3052-4562-8BAB-0BF0DB61E0CA}"/>
              </a:ext>
            </a:extLst>
          </p:cNvPr>
          <p:cNvSpPr txBox="1"/>
          <p:nvPr/>
        </p:nvSpPr>
        <p:spPr>
          <a:xfrm>
            <a:off x="6143315" y="3842327"/>
            <a:ext cx="222437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latin typeface="Calibri" panose="020F0502020204030204" pitchFamily="34" charset="0"/>
                <a:cs typeface="Calibri" panose="020F0502020204030204" pitchFamily="34" charset="0"/>
              </a:rPr>
              <a:t>التركيز </a:t>
            </a:r>
            <a:r>
              <a:rPr lang="ar-KW" sz="2400" b="1" dirty="0">
                <a:latin typeface="Calibri" panose="020F0502020204030204" pitchFamily="34" charset="0"/>
                <a:cs typeface="Calibri" panose="020F0502020204030204" pitchFamily="34" charset="0"/>
              </a:rPr>
              <a:t>مع ال</a:t>
            </a:r>
            <a:r>
              <a:rPr lang="ar-SA" sz="2400" b="1" dirty="0">
                <a:latin typeface="Calibri" panose="020F0502020204030204" pitchFamily="34" charset="0"/>
                <a:cs typeface="Calibri" panose="020F0502020204030204" pitchFamily="34" charset="0"/>
              </a:rPr>
              <a:t>شرح</a:t>
            </a:r>
            <a:r>
              <a:rPr lang="ar-KW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1028" name="Picture 4" descr="Bitmoji Image">
            <a:extLst>
              <a:ext uri="{FF2B5EF4-FFF2-40B4-BE49-F238E27FC236}">
                <a16:creationId xmlns:a16="http://schemas.microsoft.com/office/drawing/2014/main" id="{BE9D4DA0-B064-41CD-9CFD-767C4F358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076" y="1197985"/>
            <a:ext cx="2058760" cy="205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art supplies">
            <a:extLst>
              <a:ext uri="{FF2B5EF4-FFF2-40B4-BE49-F238E27FC236}">
                <a16:creationId xmlns:a16="http://schemas.microsoft.com/office/drawing/2014/main" id="{5F5AA93D-B839-44A2-9A35-CA716BD39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0942" y="4421851"/>
            <a:ext cx="1728362" cy="1728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Bitmoji Image">
            <a:extLst>
              <a:ext uri="{FF2B5EF4-FFF2-40B4-BE49-F238E27FC236}">
                <a16:creationId xmlns:a16="http://schemas.microsoft.com/office/drawing/2014/main" id="{4236BBBB-3C16-43FE-8E8F-CC5D0B536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799" y="4438171"/>
            <a:ext cx="1709421" cy="1709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lientmoji">
            <a:extLst>
              <a:ext uri="{FF2B5EF4-FFF2-40B4-BE49-F238E27FC236}">
                <a16:creationId xmlns:a16="http://schemas.microsoft.com/office/drawing/2014/main" id="{81FE0F28-1B16-44AB-8220-4E61CAB19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8773" y="1597890"/>
            <a:ext cx="1668151" cy="166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itmoji Image">
            <a:extLst>
              <a:ext uri="{FF2B5EF4-FFF2-40B4-BE49-F238E27FC236}">
                <a16:creationId xmlns:a16="http://schemas.microsoft.com/office/drawing/2014/main" id="{9AF6C208-B09F-44EF-BCD1-47C73DD50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098" y="1737444"/>
            <a:ext cx="1627687" cy="1627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مربع نص 33">
            <a:extLst>
              <a:ext uri="{FF2B5EF4-FFF2-40B4-BE49-F238E27FC236}">
                <a16:creationId xmlns:a16="http://schemas.microsoft.com/office/drawing/2014/main" id="{CDA83104-AE1B-4ED1-9884-C80343D9C27D}"/>
              </a:ext>
            </a:extLst>
          </p:cNvPr>
          <p:cNvSpPr txBox="1"/>
          <p:nvPr/>
        </p:nvSpPr>
        <p:spPr>
          <a:xfrm>
            <a:off x="6263767" y="1014633"/>
            <a:ext cx="2210828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KW" sz="2400" b="1" dirty="0">
                <a:latin typeface="Calibri" panose="020F0502020204030204" pitchFamily="34" charset="0"/>
                <a:cs typeface="Calibri" panose="020F0502020204030204" pitchFamily="34" charset="0"/>
              </a:rPr>
              <a:t>عدم فتح المايك</a:t>
            </a:r>
          </a:p>
          <a:p>
            <a:pPr algn="ctr"/>
            <a:r>
              <a:rPr lang="ar-KW" sz="2400" b="1" dirty="0">
                <a:latin typeface="Calibri" panose="020F0502020204030204" pitchFamily="34" charset="0"/>
                <a:cs typeface="Calibri" panose="020F0502020204030204" pitchFamily="34" charset="0"/>
              </a:rPr>
              <a:t> بدون إذن </a:t>
            </a:r>
          </a:p>
        </p:txBody>
      </p:sp>
      <p:pic>
        <p:nvPicPr>
          <p:cNvPr id="2054" name="Picture 6" descr="Bitmoji Image">
            <a:extLst>
              <a:ext uri="{FF2B5EF4-FFF2-40B4-BE49-F238E27FC236}">
                <a16:creationId xmlns:a16="http://schemas.microsoft.com/office/drawing/2014/main" id="{33066B02-1C31-4A3C-8D83-8E2CE915F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355" y="4226617"/>
            <a:ext cx="2065669" cy="206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مستطيل: زوايا علوية مستديرة 23">
            <a:extLst>
              <a:ext uri="{FF2B5EF4-FFF2-40B4-BE49-F238E27FC236}">
                <a16:creationId xmlns:a16="http://schemas.microsoft.com/office/drawing/2014/main" id="{C6255096-F950-42B9-871A-5078EBCD3654}"/>
              </a:ext>
            </a:extLst>
          </p:cNvPr>
          <p:cNvSpPr/>
          <p:nvPr/>
        </p:nvSpPr>
        <p:spPr>
          <a:xfrm>
            <a:off x="1034508" y="766281"/>
            <a:ext cx="2295110" cy="2586446"/>
          </a:xfrm>
          <a:prstGeom prst="round2Same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dirty="0"/>
          </a:p>
        </p:txBody>
      </p:sp>
      <p:sp>
        <p:nvSpPr>
          <p:cNvPr id="25" name="مستطيل: زوايا علوية مستديرة 24">
            <a:extLst>
              <a:ext uri="{FF2B5EF4-FFF2-40B4-BE49-F238E27FC236}">
                <a16:creationId xmlns:a16="http://schemas.microsoft.com/office/drawing/2014/main" id="{A17716F6-342B-4C20-AAEC-24D40A88172E}"/>
              </a:ext>
            </a:extLst>
          </p:cNvPr>
          <p:cNvSpPr/>
          <p:nvPr/>
        </p:nvSpPr>
        <p:spPr>
          <a:xfrm>
            <a:off x="1057494" y="3597694"/>
            <a:ext cx="2295110" cy="2586446"/>
          </a:xfrm>
          <a:prstGeom prst="round2SameRect">
            <a:avLst/>
          </a:prstGeom>
          <a:solidFill>
            <a:srgbClr val="B1E1F8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34503A7D-383D-4475-91D2-6BF71249EDDF}"/>
              </a:ext>
            </a:extLst>
          </p:cNvPr>
          <p:cNvSpPr txBox="1"/>
          <p:nvPr/>
        </p:nvSpPr>
        <p:spPr>
          <a:xfrm>
            <a:off x="1120151" y="1038722"/>
            <a:ext cx="2123823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احترام المعلمة والزميلات</a:t>
            </a:r>
            <a:endParaRPr lang="ar-KW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E5E063CF-90D8-4EDF-94EB-C85465CC53A2}"/>
              </a:ext>
            </a:extLst>
          </p:cNvPr>
          <p:cNvSpPr txBox="1"/>
          <p:nvPr/>
        </p:nvSpPr>
        <p:spPr>
          <a:xfrm>
            <a:off x="1092165" y="3919626"/>
            <a:ext cx="2205806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latin typeface="Calibri" panose="020F0502020204030204" pitchFamily="34" charset="0"/>
                <a:cs typeface="Calibri" panose="020F0502020204030204" pitchFamily="34" charset="0"/>
              </a:rPr>
              <a:t> الأمانة وعدم الغش</a:t>
            </a:r>
            <a:endParaRPr lang="ar-KW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8" name="Picture 16" descr="bad">
            <a:extLst>
              <a:ext uri="{FF2B5EF4-FFF2-40B4-BE49-F238E27FC236}">
                <a16:creationId xmlns:a16="http://schemas.microsoft.com/office/drawing/2014/main" id="{08FD481D-5377-4631-AF5D-600D847D4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574" y="1982224"/>
            <a:ext cx="1364949" cy="1364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0" descr="thumbs down">
            <a:extLst>
              <a:ext uri="{FF2B5EF4-FFF2-40B4-BE49-F238E27FC236}">
                <a16:creationId xmlns:a16="http://schemas.microsoft.com/office/drawing/2014/main" id="{123EE2A9-7A30-45B5-8DBD-ADE9B6B2B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150" y="4219532"/>
            <a:ext cx="1895475" cy="189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سهم: مسنن إلى اليمين 29">
            <a:extLst>
              <a:ext uri="{FF2B5EF4-FFF2-40B4-BE49-F238E27FC236}">
                <a16:creationId xmlns:a16="http://schemas.microsoft.com/office/drawing/2014/main" id="{DFD7BB8C-8CC6-4B67-8655-5AF26990A065}"/>
              </a:ext>
            </a:extLst>
          </p:cNvPr>
          <p:cNvSpPr/>
          <p:nvPr/>
        </p:nvSpPr>
        <p:spPr>
          <a:xfrm>
            <a:off x="7786627" y="-500695"/>
            <a:ext cx="4405373" cy="1834158"/>
          </a:xfrm>
          <a:prstGeom prst="notchedRightArrow">
            <a:avLst>
              <a:gd name="adj1" fmla="val 50000"/>
              <a:gd name="adj2" fmla="val 0"/>
            </a:avLst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AdvertisingMedium" pitchFamily="2" charset="-78"/>
              </a:rPr>
              <a:t>القوانين الصفية </a:t>
            </a:r>
          </a:p>
        </p:txBody>
      </p:sp>
      <p:sp>
        <p:nvSpPr>
          <p:cNvPr id="31" name="زر الإجراء: الانتقال للصفحة الرئيسية 30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A35FA092-B930-4370-8FE7-E2785D1FB576}"/>
              </a:ext>
            </a:extLst>
          </p:cNvPr>
          <p:cNvSpPr/>
          <p:nvPr/>
        </p:nvSpPr>
        <p:spPr>
          <a:xfrm>
            <a:off x="662609" y="5857461"/>
            <a:ext cx="717280" cy="490330"/>
          </a:xfrm>
          <a:prstGeom prst="actionButtonHom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227200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مستطيل 12">
            <a:extLst>
              <a:ext uri="{FF2B5EF4-FFF2-40B4-BE49-F238E27FC236}">
                <a16:creationId xmlns:a16="http://schemas.microsoft.com/office/drawing/2014/main" id="{5C603B51-A28A-4470-AA3F-A4F28B60CBF3}"/>
              </a:ext>
            </a:extLst>
          </p:cNvPr>
          <p:cNvSpPr/>
          <p:nvPr/>
        </p:nvSpPr>
        <p:spPr>
          <a:xfrm>
            <a:off x="1315453" y="510209"/>
            <a:ext cx="9724751" cy="5943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زر الإجراء: الانتقال للصفحة الرئيسية 9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C1FF8408-B74A-49DE-8D2F-46E16E9F1297}"/>
              </a:ext>
            </a:extLst>
          </p:cNvPr>
          <p:cNvSpPr/>
          <p:nvPr/>
        </p:nvSpPr>
        <p:spPr>
          <a:xfrm>
            <a:off x="662609" y="5857461"/>
            <a:ext cx="717280" cy="490330"/>
          </a:xfrm>
          <a:prstGeom prst="actionButtonHom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9" name="Google Shape;493;p48">
            <a:extLst>
              <a:ext uri="{FF2B5EF4-FFF2-40B4-BE49-F238E27FC236}">
                <a16:creationId xmlns:a16="http://schemas.microsoft.com/office/drawing/2014/main" id="{73F112C9-8AFF-45DB-83B6-0DF159B13FA2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t="16734" r="8892" b="18300"/>
          <a:stretch/>
        </p:blipFill>
        <p:spPr>
          <a:xfrm>
            <a:off x="9503071" y="468136"/>
            <a:ext cx="3328932" cy="112341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2CCCD860-8570-4DB7-AAFA-692A2EA155B3}"/>
              </a:ext>
            </a:extLst>
          </p:cNvPr>
          <p:cNvSpPr/>
          <p:nvPr/>
        </p:nvSpPr>
        <p:spPr>
          <a:xfrm>
            <a:off x="10530187" y="734842"/>
            <a:ext cx="122180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dvertisingBold" pitchFamily="2" charset="-78"/>
              </a:rPr>
              <a:t>تــدرب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902A13C0-A0C4-4960-92DD-D4FDA21CE7B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42979" y="1119991"/>
            <a:ext cx="8198569" cy="1466282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305F63C0-4F81-4342-A5EB-D4DF5AA092C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6" t="14588" r="9167" b="12805"/>
          <a:stretch/>
        </p:blipFill>
        <p:spPr>
          <a:xfrm>
            <a:off x="0" y="0"/>
            <a:ext cx="2778272" cy="145738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4616509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81;p29">
            <a:extLst>
              <a:ext uri="{FF2B5EF4-FFF2-40B4-BE49-F238E27FC236}">
                <a16:creationId xmlns:a16="http://schemas.microsoft.com/office/drawing/2014/main" id="{457B9F4A-A69D-4633-A689-4635402A397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6970" r="8892" b="21025"/>
          <a:stretch/>
        </p:blipFill>
        <p:spPr>
          <a:xfrm rot="16200000">
            <a:off x="605424" y="393875"/>
            <a:ext cx="2036851" cy="81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82;p29">
            <a:extLst>
              <a:ext uri="{FF2B5EF4-FFF2-40B4-BE49-F238E27FC236}">
                <a16:creationId xmlns:a16="http://schemas.microsoft.com/office/drawing/2014/main" id="{AF55D2F3-87EB-4356-B509-F0046EBB59B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16734" r="8892" b="18300"/>
          <a:stretch/>
        </p:blipFill>
        <p:spPr>
          <a:xfrm rot="16200000">
            <a:off x="1322876" y="377219"/>
            <a:ext cx="2036851" cy="84604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زر الإجراء: الانتقال للصفحة الرئيسية 9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C1FF8408-B74A-49DE-8D2F-46E16E9F1297}"/>
              </a:ext>
            </a:extLst>
          </p:cNvPr>
          <p:cNvSpPr/>
          <p:nvPr/>
        </p:nvSpPr>
        <p:spPr>
          <a:xfrm>
            <a:off x="662609" y="5857461"/>
            <a:ext cx="717280" cy="490330"/>
          </a:xfrm>
          <a:prstGeom prst="actionButtonHom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9" name="Google Shape;493;p48">
            <a:extLst>
              <a:ext uri="{FF2B5EF4-FFF2-40B4-BE49-F238E27FC236}">
                <a16:creationId xmlns:a16="http://schemas.microsoft.com/office/drawing/2014/main" id="{73F112C9-8AFF-45DB-83B6-0DF159B13FA2}"/>
              </a:ext>
            </a:extLst>
          </p:cNvPr>
          <p:cNvPicPr preferRelativeResize="0"/>
          <p:nvPr/>
        </p:nvPicPr>
        <p:blipFill rotWithShape="1">
          <a:blip r:embed="rId6">
            <a:alphaModFix/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t="16734" r="8892" b="18300"/>
          <a:stretch/>
        </p:blipFill>
        <p:spPr>
          <a:xfrm>
            <a:off x="9721024" y="452105"/>
            <a:ext cx="2742613" cy="112341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7B211843-4737-4F04-8731-9259E99D7257}"/>
              </a:ext>
            </a:extLst>
          </p:cNvPr>
          <p:cNvSpPr txBox="1"/>
          <p:nvPr/>
        </p:nvSpPr>
        <p:spPr>
          <a:xfrm>
            <a:off x="5365459" y="1609569"/>
            <a:ext cx="4797287" cy="7397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ar-SA" sz="3200" b="1" dirty="0"/>
              <a:t>اختاري الإجابة الصحيحة: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2CCCD860-8570-4DB7-AAFA-692A2EA155B3}"/>
              </a:ext>
            </a:extLst>
          </p:cNvPr>
          <p:cNvSpPr/>
          <p:nvPr/>
        </p:nvSpPr>
        <p:spPr>
          <a:xfrm>
            <a:off x="10063151" y="782979"/>
            <a:ext cx="202491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dvertisingBold" pitchFamily="2" charset="-78"/>
              </a:rPr>
              <a:t>نشاط تفاعلي</a:t>
            </a:r>
          </a:p>
        </p:txBody>
      </p:sp>
      <p:sp>
        <p:nvSpPr>
          <p:cNvPr id="15" name="جواب أ">
            <a:hlinkClick r:id="" action="ppaction://noaction" highlightClick="1">
              <a:snd r:embed="rId8" name="إجابة خاطئة.wav"/>
            </a:hlinkClick>
            <a:extLst>
              <a:ext uri="{FF2B5EF4-FFF2-40B4-BE49-F238E27FC236}">
                <a16:creationId xmlns:a16="http://schemas.microsoft.com/office/drawing/2014/main" id="{775EBDF7-1620-4DC6-8D9E-21A57021AF6B}"/>
              </a:ext>
            </a:extLst>
          </p:cNvPr>
          <p:cNvSpPr/>
          <p:nvPr/>
        </p:nvSpPr>
        <p:spPr>
          <a:xfrm>
            <a:off x="8167168" y="3530742"/>
            <a:ext cx="2562626" cy="118310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chemeClr val="tx1"/>
                </a:solidFill>
              </a:rPr>
              <a:t> أ) 1065,94</a:t>
            </a:r>
          </a:p>
        </p:txBody>
      </p:sp>
      <p:sp>
        <p:nvSpPr>
          <p:cNvPr id="17" name="الخماسي">
            <a:hlinkClick r:id="" action="ppaction://noaction" highlightClick="1">
              <a:snd r:embed="rId9" name="انتِ مبدعة.wav"/>
            </a:hlinkClick>
            <a:extLst>
              <a:ext uri="{FF2B5EF4-FFF2-40B4-BE49-F238E27FC236}">
                <a16:creationId xmlns:a16="http://schemas.microsoft.com/office/drawing/2014/main" id="{95259F45-760B-4B92-A8BB-FD2FA9D0A9B7}"/>
              </a:ext>
            </a:extLst>
          </p:cNvPr>
          <p:cNvSpPr/>
          <p:nvPr/>
        </p:nvSpPr>
        <p:spPr>
          <a:xfrm>
            <a:off x="5259388" y="3512992"/>
            <a:ext cx="2701919" cy="118310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chemeClr val="tx1"/>
                </a:solidFill>
              </a:rPr>
              <a:t> ب) 1065,9</a:t>
            </a:r>
          </a:p>
        </p:txBody>
      </p:sp>
      <p:sp>
        <p:nvSpPr>
          <p:cNvPr id="18" name="المعين">
            <a:hlinkClick r:id="" action="ppaction://noaction" highlightClick="1">
              <a:snd r:embed="rId8" name="إجابة خاطئة.wav"/>
            </a:hlinkClick>
            <a:extLst>
              <a:ext uri="{FF2B5EF4-FFF2-40B4-BE49-F238E27FC236}">
                <a16:creationId xmlns:a16="http://schemas.microsoft.com/office/drawing/2014/main" id="{E278F6D0-E011-452E-B372-927AAE7CF792}"/>
              </a:ext>
            </a:extLst>
          </p:cNvPr>
          <p:cNvSpPr/>
          <p:nvPr/>
        </p:nvSpPr>
        <p:spPr>
          <a:xfrm>
            <a:off x="2495356" y="3512992"/>
            <a:ext cx="2562626" cy="118310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</a:rPr>
              <a:t> ج) 1065,95</a:t>
            </a: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E761B82A-5A6C-477E-88C7-23C3C2D8BE5E}"/>
              </a:ext>
            </a:extLst>
          </p:cNvPr>
          <p:cNvSpPr/>
          <p:nvPr/>
        </p:nvSpPr>
        <p:spPr>
          <a:xfrm>
            <a:off x="4068219" y="2418930"/>
            <a:ext cx="739176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0" u="sng" cap="none" spc="0" dirty="0">
                <a:ln w="0">
                  <a:solidFill>
                    <a:srgbClr val="C00000"/>
                  </a:solidFill>
                </a:ln>
                <a:solidFill>
                  <a:srgbClr val="C00000"/>
                </a:solidFill>
                <a:cs typeface="Fanan" pitchFamily="2" charset="-78"/>
              </a:rPr>
              <a:t>عند تقريب وزن المشتري إلى أقرب عشرة يصبح: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772169FD-A96E-4015-A5B7-E91E7D94B16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7577" y="80889"/>
            <a:ext cx="3355024" cy="31829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صورة 3" descr="صورة تحتوي على نص, أداة, مقص, قصاصة فنية&#10;&#10;تم إنشاء الوصف تلقائياً">
            <a:extLst>
              <a:ext uri="{FF2B5EF4-FFF2-40B4-BE49-F238E27FC236}">
                <a16:creationId xmlns:a16="http://schemas.microsoft.com/office/drawing/2014/main" id="{5E7A8CC8-74F4-4D88-A9E8-42DB2EC10F1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9794" y="5973782"/>
            <a:ext cx="1462206" cy="82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2378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1C76B7FF-6ECF-4E2B-B6C5-0B2CCDF40A82}"/>
              </a:ext>
            </a:extLst>
          </p:cNvPr>
          <p:cNvSpPr txBox="1"/>
          <p:nvPr/>
        </p:nvSpPr>
        <p:spPr>
          <a:xfrm>
            <a:off x="1905968" y="166484"/>
            <a:ext cx="8219264" cy="6588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ar-SA" sz="2800" b="1" dirty="0"/>
              <a:t>جميلتي من خلال السبورة الفنلندية شاركينا تعبئة هذا النموذج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B41993EC-E3D6-4970-9A97-207B7CA0A0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787" y="1005224"/>
            <a:ext cx="5961984" cy="5124857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9800217A-7F32-4D86-BD52-6EA90CD5A0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743" y="4869542"/>
            <a:ext cx="2235199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2634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2"/>
          <p:cNvSpPr txBox="1">
            <a:spLocks noGrp="1"/>
          </p:cNvSpPr>
          <p:nvPr>
            <p:ph type="title"/>
          </p:nvPr>
        </p:nvSpPr>
        <p:spPr>
          <a:xfrm>
            <a:off x="3563999" y="3401200"/>
            <a:ext cx="5537797" cy="2338532"/>
          </a:xfrm>
          <a:prstGeom prst="rect">
            <a:avLst/>
          </a:prstGeom>
        </p:spPr>
        <p:txBody>
          <a:bodyPr spcFirstLastPara="1" vert="horz" wrap="square" lIns="121900" tIns="121900" rIns="121900" bIns="121900" rtlCol="1" anchor="t" anchorCtr="0">
            <a:no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SA" sz="4000" b="1" dirty="0"/>
              <a:t>واجب اليوم في المنصة</a:t>
            </a:r>
            <a:br>
              <a:rPr lang="ar-SA" sz="4000" b="1" dirty="0"/>
            </a:br>
            <a:r>
              <a:rPr lang="ar-SA" sz="4000" b="1" dirty="0"/>
              <a:t>تجهيز مطوية الدرس الأول </a:t>
            </a:r>
          </a:p>
        </p:txBody>
      </p:sp>
      <p:pic>
        <p:nvPicPr>
          <p:cNvPr id="211" name="Google Shape;211;p32"/>
          <p:cNvPicPr preferRelativeResize="0"/>
          <p:nvPr/>
        </p:nvPicPr>
        <p:blipFill>
          <a:blip r:embed="rId3">
            <a:alphaModFix amt="86000"/>
          </a:blip>
          <a:stretch>
            <a:fillRect/>
          </a:stretch>
        </p:blipFill>
        <p:spPr>
          <a:xfrm rot="1344117">
            <a:off x="5098556" y="1767342"/>
            <a:ext cx="1994865" cy="1547533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32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1" anchor="ctr" anchorCtr="0">
            <a:noAutofit/>
          </a:bodyPr>
          <a:lstStyle/>
          <a:p>
            <a:r>
              <a:rPr lang="ar-SA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الواجب</a:t>
            </a:r>
            <a:endParaRPr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12" name="Google Shape;212;p32"/>
          <p:cNvPicPr preferRelativeResize="0"/>
          <p:nvPr/>
        </p:nvPicPr>
        <p:blipFill rotWithShape="1">
          <a:blip r:embed="rId4">
            <a:alphaModFix/>
          </a:blip>
          <a:srcRect t="16970" r="8892" b="21025"/>
          <a:stretch/>
        </p:blipFill>
        <p:spPr>
          <a:xfrm rot="10800000">
            <a:off x="1111600" y="1634133"/>
            <a:ext cx="2715800" cy="1080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2"/>
          <p:cNvPicPr preferRelativeResize="0"/>
          <p:nvPr/>
        </p:nvPicPr>
        <p:blipFill rotWithShape="1">
          <a:blip r:embed="rId5">
            <a:alphaModFix/>
          </a:blip>
          <a:srcRect t="16734" r="8892" b="18300"/>
          <a:stretch/>
        </p:blipFill>
        <p:spPr>
          <a:xfrm rot="10800000">
            <a:off x="1111600" y="2317276"/>
            <a:ext cx="2715800" cy="112805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20EC48B3-B3C7-4D99-B098-022444C841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313" y="578259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ar-SA"/>
          </a:p>
        </p:txBody>
      </p:sp>
      <p:pic>
        <p:nvPicPr>
          <p:cNvPr id="3073" name="صورة 1" descr="Telegram Icon">
            <a:extLst>
              <a:ext uri="{FF2B5EF4-FFF2-40B4-BE49-F238E27FC236}">
                <a16:creationId xmlns:a16="http://schemas.microsoft.com/office/drawing/2014/main" id="{18177179-F215-45F9-AE03-CE0572DBE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940" y="6282657"/>
            <a:ext cx="371475" cy="37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4EC82CC3-C492-41A3-8887-F9963381D9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313" y="623979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altLang="ar-SA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إعداد: هبة المزيد                                    </a:t>
            </a:r>
            <a:r>
              <a:rPr kumimoji="0" lang="en-US" altLang="ar-SA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7"/>
              </a:rPr>
              <a:t>https://t.me/hebamaz</a:t>
            </a:r>
            <a:endParaRPr kumimoji="0" lang="en-US" altLang="ar-S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 8">
            <a:extLst>
              <a:ext uri="{FF2B5EF4-FFF2-40B4-BE49-F238E27FC236}">
                <a16:creationId xmlns:a16="http://schemas.microsoft.com/office/drawing/2014/main" id="{FB644CE8-DD9E-4E40-9274-BD0C977548B9}"/>
              </a:ext>
            </a:extLst>
          </p:cNvPr>
          <p:cNvSpPr/>
          <p:nvPr/>
        </p:nvSpPr>
        <p:spPr>
          <a:xfrm>
            <a:off x="1957930" y="3157008"/>
            <a:ext cx="260039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محتويات </a:t>
            </a:r>
          </a:p>
          <a:p>
            <a:pPr algn="ctr"/>
            <a:r>
              <a:rPr lang="ar-SA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درس اليوم</a:t>
            </a:r>
          </a:p>
        </p:txBody>
      </p: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9AE6C196-CF41-4303-924E-6F7A82BA052C}"/>
              </a:ext>
            </a:extLst>
          </p:cNvPr>
          <p:cNvGrpSpPr/>
          <p:nvPr/>
        </p:nvGrpSpPr>
        <p:grpSpPr>
          <a:xfrm>
            <a:off x="8759687" y="388412"/>
            <a:ext cx="3565337" cy="1123415"/>
            <a:chOff x="8759687" y="741336"/>
            <a:chExt cx="3565337" cy="1123415"/>
          </a:xfrm>
        </p:grpSpPr>
        <p:pic>
          <p:nvPicPr>
            <p:cNvPr id="493" name="Google Shape;493;p48"/>
            <p:cNvPicPr preferRelativeResize="0"/>
            <p:nvPr/>
          </p:nvPicPr>
          <p:blipFill rotWithShape="1">
            <a:blip r:embed="rId3">
              <a:alphaModFix/>
              <a:duotone>
                <a:prstClr val="black"/>
                <a:srgbClr val="FFFF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rcRect t="16734" r="8892" b="18300"/>
            <a:stretch/>
          </p:blipFill>
          <p:spPr>
            <a:xfrm>
              <a:off x="8759687" y="741336"/>
              <a:ext cx="3565337" cy="11234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مستطيل 5">
              <a:extLst>
                <a:ext uri="{FF2B5EF4-FFF2-40B4-BE49-F238E27FC236}">
                  <a16:creationId xmlns:a16="http://schemas.microsoft.com/office/drawing/2014/main" id="{CF306844-39E5-4C16-A8DC-0A6624C05901}"/>
                </a:ext>
              </a:extLst>
            </p:cNvPr>
            <p:cNvSpPr/>
            <p:nvPr/>
          </p:nvSpPr>
          <p:spPr>
            <a:xfrm>
              <a:off x="9772592" y="1031574"/>
              <a:ext cx="1718740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AdvertisingBold" pitchFamily="2" charset="-78"/>
                </a:rPr>
                <a:t>فكرة الدرس</a:t>
              </a:r>
            </a:p>
          </p:txBody>
        </p:sp>
      </p:grpSp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C79DFA56-A142-4DA0-B483-E82C2E5415D9}"/>
              </a:ext>
            </a:extLst>
          </p:cNvPr>
          <p:cNvGrpSpPr/>
          <p:nvPr/>
        </p:nvGrpSpPr>
        <p:grpSpPr>
          <a:xfrm>
            <a:off x="8809191" y="3770931"/>
            <a:ext cx="3539897" cy="1123415"/>
            <a:chOff x="9776228" y="1491057"/>
            <a:chExt cx="2552171" cy="1123415"/>
          </a:xfrm>
        </p:grpSpPr>
        <p:pic>
          <p:nvPicPr>
            <p:cNvPr id="18" name="Google Shape;182;p29">
              <a:extLst>
                <a:ext uri="{FF2B5EF4-FFF2-40B4-BE49-F238E27FC236}">
                  <a16:creationId xmlns:a16="http://schemas.microsoft.com/office/drawing/2014/main" id="{C45AD1F6-7505-478E-B1BC-D253E090D59F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t="16734" r="8892" b="18300"/>
            <a:stretch/>
          </p:blipFill>
          <p:spPr>
            <a:xfrm>
              <a:off x="9776228" y="1491057"/>
              <a:ext cx="2552171" cy="11234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مستطيل 24">
              <a:extLst>
                <a:ext uri="{FF2B5EF4-FFF2-40B4-BE49-F238E27FC236}">
                  <a16:creationId xmlns:a16="http://schemas.microsoft.com/office/drawing/2014/main" id="{0AD780FF-4938-4DFD-BD17-C213F7570809}"/>
                </a:ext>
              </a:extLst>
            </p:cNvPr>
            <p:cNvSpPr/>
            <p:nvPr/>
          </p:nvSpPr>
          <p:spPr>
            <a:xfrm>
              <a:off x="10770566" y="1830255"/>
              <a:ext cx="64165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AdvertisingBold" pitchFamily="2" charset="-78"/>
                </a:rPr>
                <a:t>أمثلة</a:t>
              </a:r>
            </a:p>
          </p:txBody>
        </p:sp>
      </p:grp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94285364-C85A-44F1-B625-20A8E39425C3}"/>
              </a:ext>
            </a:extLst>
          </p:cNvPr>
          <p:cNvGrpSpPr/>
          <p:nvPr/>
        </p:nvGrpSpPr>
        <p:grpSpPr>
          <a:xfrm>
            <a:off x="8844396" y="1915793"/>
            <a:ext cx="3536521" cy="1123415"/>
            <a:chOff x="9772852" y="3120114"/>
            <a:chExt cx="2552171" cy="1123415"/>
          </a:xfrm>
        </p:grpSpPr>
        <p:pic>
          <p:nvPicPr>
            <p:cNvPr id="22" name="Google Shape;182;p29">
              <a:extLst>
                <a:ext uri="{FF2B5EF4-FFF2-40B4-BE49-F238E27FC236}">
                  <a16:creationId xmlns:a16="http://schemas.microsoft.com/office/drawing/2014/main" id="{083DDF70-1B84-4E93-A1FD-3B07DC195047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rcRect t="16734" r="8892" b="18300"/>
            <a:stretch/>
          </p:blipFill>
          <p:spPr>
            <a:xfrm>
              <a:off x="9772852" y="3120114"/>
              <a:ext cx="2552171" cy="11234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مستطيل 20">
              <a:extLst>
                <a:ext uri="{FF2B5EF4-FFF2-40B4-BE49-F238E27FC236}">
                  <a16:creationId xmlns:a16="http://schemas.microsoft.com/office/drawing/2014/main" id="{7EA07D4D-9718-4F91-A6F6-1E646100CD62}"/>
                </a:ext>
              </a:extLst>
            </p:cNvPr>
            <p:cNvSpPr/>
            <p:nvPr/>
          </p:nvSpPr>
          <p:spPr>
            <a:xfrm>
              <a:off x="10706873" y="3431180"/>
              <a:ext cx="79265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AdvertisingBold" pitchFamily="2" charset="-78"/>
                </a:rPr>
                <a:t>استعد</a:t>
              </a:r>
            </a:p>
          </p:txBody>
        </p:sp>
      </p:grpSp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94737F49-325F-438C-BCC7-E8D555B463B3}"/>
              </a:ext>
            </a:extLst>
          </p:cNvPr>
          <p:cNvGrpSpPr/>
          <p:nvPr/>
        </p:nvGrpSpPr>
        <p:grpSpPr>
          <a:xfrm>
            <a:off x="8884389" y="4648345"/>
            <a:ext cx="3543273" cy="1123415"/>
            <a:chOff x="9779604" y="2281300"/>
            <a:chExt cx="2552171" cy="1123415"/>
          </a:xfrm>
        </p:grpSpPr>
        <p:pic>
          <p:nvPicPr>
            <p:cNvPr id="20" name="Google Shape;182;p29">
              <a:extLst>
                <a:ext uri="{FF2B5EF4-FFF2-40B4-BE49-F238E27FC236}">
                  <a16:creationId xmlns:a16="http://schemas.microsoft.com/office/drawing/2014/main" id="{88A737DB-A40F-4BD8-81D7-462D773CCCC6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  <a:duotone>
                <a:prstClr val="black"/>
                <a:srgbClr val="00B0F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20000"/>
                      </a14:imgEffect>
                    </a14:imgLayer>
                  </a14:imgProps>
                </a:ext>
              </a:extLst>
            </a:blip>
            <a:srcRect t="16734" r="8892" b="18300"/>
            <a:stretch/>
          </p:blipFill>
          <p:spPr>
            <a:xfrm>
              <a:off x="9779604" y="2281300"/>
              <a:ext cx="2552171" cy="11234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مستطيل 18">
              <a:extLst>
                <a:ext uri="{FF2B5EF4-FFF2-40B4-BE49-F238E27FC236}">
                  <a16:creationId xmlns:a16="http://schemas.microsoft.com/office/drawing/2014/main" id="{4E570306-8AE0-40F6-9A80-3FBA1570B88F}"/>
                </a:ext>
              </a:extLst>
            </p:cNvPr>
            <p:cNvSpPr/>
            <p:nvPr/>
          </p:nvSpPr>
          <p:spPr>
            <a:xfrm>
              <a:off x="10626404" y="2640953"/>
              <a:ext cx="83155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AdvertisingBold" pitchFamily="2" charset="-78"/>
                </a:rPr>
                <a:t>تدريبات</a:t>
              </a:r>
            </a:p>
          </p:txBody>
        </p:sp>
      </p:grpSp>
      <p:pic>
        <p:nvPicPr>
          <p:cNvPr id="1030" name="Picture 6" descr="hi">
            <a:extLst>
              <a:ext uri="{FF2B5EF4-FFF2-40B4-BE49-F238E27FC236}">
                <a16:creationId xmlns:a16="http://schemas.microsoft.com/office/drawing/2014/main" id="{358E3F30-599E-4D76-828E-9F91E3B86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55" y="472632"/>
            <a:ext cx="2315275" cy="231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مجموعة 25">
            <a:extLst>
              <a:ext uri="{FF2B5EF4-FFF2-40B4-BE49-F238E27FC236}">
                <a16:creationId xmlns:a16="http://schemas.microsoft.com/office/drawing/2014/main" id="{DEA21CAB-B9AB-4EFE-913A-426E106F2B28}"/>
              </a:ext>
            </a:extLst>
          </p:cNvPr>
          <p:cNvGrpSpPr/>
          <p:nvPr/>
        </p:nvGrpSpPr>
        <p:grpSpPr>
          <a:xfrm>
            <a:off x="8873098" y="2769526"/>
            <a:ext cx="3565336" cy="1123415"/>
            <a:chOff x="9772852" y="741336"/>
            <a:chExt cx="2552171" cy="1123415"/>
          </a:xfrm>
        </p:grpSpPr>
        <p:pic>
          <p:nvPicPr>
            <p:cNvPr id="27" name="Google Shape;493;p48">
              <a:extLst>
                <a:ext uri="{FF2B5EF4-FFF2-40B4-BE49-F238E27FC236}">
                  <a16:creationId xmlns:a16="http://schemas.microsoft.com/office/drawing/2014/main" id="{16BF3ECB-C093-48CC-B7FE-21B8B2D95912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rcRect t="16734" r="8892" b="18300"/>
            <a:stretch/>
          </p:blipFill>
          <p:spPr>
            <a:xfrm>
              <a:off x="9772852" y="741336"/>
              <a:ext cx="2552171" cy="11234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مستطيل 27">
              <a:extLst>
                <a:ext uri="{FF2B5EF4-FFF2-40B4-BE49-F238E27FC236}">
                  <a16:creationId xmlns:a16="http://schemas.microsoft.com/office/drawing/2014/main" id="{173DFF1A-4704-4BD0-B628-DA794FA8BA9B}"/>
                </a:ext>
              </a:extLst>
            </p:cNvPr>
            <p:cNvSpPr/>
            <p:nvPr/>
          </p:nvSpPr>
          <p:spPr>
            <a:xfrm>
              <a:off x="10594272" y="1031654"/>
              <a:ext cx="900999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AdvertisingBold" pitchFamily="2" charset="-78"/>
                </a:rPr>
                <a:t>تشويقة</a:t>
              </a:r>
              <a:endParaRPr lang="ar-SA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dvertisingBold" pitchFamily="2" charset="-78"/>
              </a:endParaRPr>
            </a:p>
          </p:txBody>
        </p:sp>
      </p:grpSp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4058E60C-1E98-4DB0-BCB5-1FC423D50386}"/>
              </a:ext>
            </a:extLst>
          </p:cNvPr>
          <p:cNvGrpSpPr/>
          <p:nvPr/>
        </p:nvGrpSpPr>
        <p:grpSpPr>
          <a:xfrm>
            <a:off x="8783751" y="1134366"/>
            <a:ext cx="3565337" cy="1123415"/>
            <a:chOff x="8759687" y="741336"/>
            <a:chExt cx="3565337" cy="1123415"/>
          </a:xfrm>
        </p:grpSpPr>
        <p:pic>
          <p:nvPicPr>
            <p:cNvPr id="30" name="Google Shape;493;p48">
              <a:extLst>
                <a:ext uri="{FF2B5EF4-FFF2-40B4-BE49-F238E27FC236}">
                  <a16:creationId xmlns:a16="http://schemas.microsoft.com/office/drawing/2014/main" id="{FD7B345E-5E4E-441E-8537-59BBEC5E75F6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rcRect t="16734" r="8892" b="18300"/>
            <a:stretch/>
          </p:blipFill>
          <p:spPr>
            <a:xfrm>
              <a:off x="8759687" y="741336"/>
              <a:ext cx="3565337" cy="11234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" name="مستطيل 30">
              <a:extLst>
                <a:ext uri="{FF2B5EF4-FFF2-40B4-BE49-F238E27FC236}">
                  <a16:creationId xmlns:a16="http://schemas.microsoft.com/office/drawing/2014/main" id="{25606B8C-5187-4141-BEC4-1051F37E8A4B}"/>
                </a:ext>
              </a:extLst>
            </p:cNvPr>
            <p:cNvSpPr/>
            <p:nvPr/>
          </p:nvSpPr>
          <p:spPr>
            <a:xfrm>
              <a:off x="10040295" y="1031574"/>
              <a:ext cx="1183337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AdvertisingBold" pitchFamily="2" charset="-78"/>
                </a:rPr>
                <a:t>المفردات</a:t>
              </a:r>
            </a:p>
          </p:txBody>
        </p:sp>
      </p:grpSp>
      <p:sp>
        <p:nvSpPr>
          <p:cNvPr id="23" name="زر الإجراء: الانتقال للصفحة الرئيسية 22">
            <a:hlinkClick r:id="rId10" action="ppaction://hlinksldjump" highlightClick="1"/>
            <a:extLst>
              <a:ext uri="{FF2B5EF4-FFF2-40B4-BE49-F238E27FC236}">
                <a16:creationId xmlns:a16="http://schemas.microsoft.com/office/drawing/2014/main" id="{CFD80FBB-72D6-4295-961B-5C34EE774D53}"/>
              </a:ext>
            </a:extLst>
          </p:cNvPr>
          <p:cNvSpPr/>
          <p:nvPr/>
        </p:nvSpPr>
        <p:spPr>
          <a:xfrm>
            <a:off x="662609" y="5857461"/>
            <a:ext cx="717280" cy="490330"/>
          </a:xfrm>
          <a:prstGeom prst="actionButtonHom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AEEC83FA-166B-451C-81B4-6D58D10350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1504" y="1139722"/>
            <a:ext cx="3079494" cy="4186409"/>
          </a:xfrm>
          <a:prstGeom prst="rect">
            <a:avLst/>
          </a:prstGeom>
        </p:spPr>
      </p:pic>
      <p:pic>
        <p:nvPicPr>
          <p:cNvPr id="4" name="صورة 3" descr="صورة تحتوي على عنصر في الخارج&#10;&#10;تم إنشاء الوصف تلقائياً">
            <a:extLst>
              <a:ext uri="{FF2B5EF4-FFF2-40B4-BE49-F238E27FC236}">
                <a16:creationId xmlns:a16="http://schemas.microsoft.com/office/drawing/2014/main" id="{03B21B88-3811-40A0-A005-F3F08074A2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286" y="1337451"/>
            <a:ext cx="3790950" cy="3790950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C9A47199-94FA-4867-9C7F-2A7994D83DBB}"/>
              </a:ext>
            </a:extLst>
          </p:cNvPr>
          <p:cNvSpPr/>
          <p:nvPr/>
        </p:nvSpPr>
        <p:spPr>
          <a:xfrm>
            <a:off x="10187925" y="875786"/>
            <a:ext cx="200407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dvertisingBold" pitchFamily="2" charset="-78"/>
              </a:rPr>
              <a:t>الفكرة العامة</a:t>
            </a:r>
          </a:p>
        </p:txBody>
      </p:sp>
      <p:sp>
        <p:nvSpPr>
          <p:cNvPr id="6" name="زر الإجراء: الانتقال للصفحة الرئيسية 5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C1C7283E-2F82-4A0E-BE5A-50804597128A}"/>
              </a:ext>
            </a:extLst>
          </p:cNvPr>
          <p:cNvSpPr/>
          <p:nvPr/>
        </p:nvSpPr>
        <p:spPr>
          <a:xfrm>
            <a:off x="662609" y="5857461"/>
            <a:ext cx="717280" cy="490330"/>
          </a:xfrm>
          <a:prstGeom prst="actionButtonHom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492265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 descr="صورة تحتوي على نص, قصاصة فنية&#10;&#10;تم إنشاء الوصف تلقائياً">
            <a:extLst>
              <a:ext uri="{FF2B5EF4-FFF2-40B4-BE49-F238E27FC236}">
                <a16:creationId xmlns:a16="http://schemas.microsoft.com/office/drawing/2014/main" id="{AB8D4FF5-4D7C-43FC-A25D-8262C59043B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2" y="2705640"/>
            <a:ext cx="1835654" cy="4130221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4F7A9FE7-BE9E-4285-8B91-C2466DDCAA6D}"/>
              </a:ext>
            </a:extLst>
          </p:cNvPr>
          <p:cNvSpPr/>
          <p:nvPr/>
        </p:nvSpPr>
        <p:spPr>
          <a:xfrm>
            <a:off x="2758551" y="325735"/>
            <a:ext cx="572464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اشترت فاطمة فستاناً جميلاً </a:t>
            </a:r>
            <a:r>
              <a:rPr lang="ar-SA" sz="44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من</a:t>
            </a:r>
          </a:p>
          <a:p>
            <a:pPr algn="ctr"/>
            <a:r>
              <a:rPr lang="ar-SA" sz="44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السوق بسعر 59 ريال</a:t>
            </a:r>
            <a:endParaRPr lang="ar-SA" sz="44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4C4843A9-0A40-4566-9BA2-E4D0CEE3658F}"/>
              </a:ext>
            </a:extLst>
          </p:cNvPr>
          <p:cNvSpPr/>
          <p:nvPr/>
        </p:nvSpPr>
        <p:spPr>
          <a:xfrm>
            <a:off x="1713360" y="2320919"/>
            <a:ext cx="923842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وعندما عادت للمنزل ، سألتها أمها: ماذا اشتريتِ؟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8B591E1F-BAD9-4931-AD3E-DA97185C457C}"/>
              </a:ext>
            </a:extLst>
          </p:cNvPr>
          <p:cNvSpPr/>
          <p:nvPr/>
        </p:nvSpPr>
        <p:spPr>
          <a:xfrm>
            <a:off x="2258405" y="3095295"/>
            <a:ext cx="8148337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Fanan" pitchFamily="2" charset="-78"/>
              </a:rPr>
              <a:t>ففكرت فاطمة بسرعة وقالت </a:t>
            </a:r>
            <a:r>
              <a:rPr lang="ar-SA" sz="4400" dirty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Fanan" pitchFamily="2" charset="-78"/>
              </a:rPr>
              <a:t>اشتريت فستاناً من قسم التنزيلات بـ60 ريالاً تقريباً</a:t>
            </a:r>
            <a:endParaRPr lang="ar-SA" sz="4400" b="0" cap="none" spc="0" dirty="0">
              <a:ln w="0"/>
              <a:solidFill>
                <a:schemeClr val="tx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Fanan" pitchFamily="2" charset="-78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05CB3282-BC66-4CC7-BE3D-BCB2FA128740}"/>
              </a:ext>
            </a:extLst>
          </p:cNvPr>
          <p:cNvSpPr/>
          <p:nvPr/>
        </p:nvSpPr>
        <p:spPr>
          <a:xfrm>
            <a:off x="3349710" y="4914076"/>
            <a:ext cx="56957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لماذا قربت فاطمة العدد ؟</a:t>
            </a:r>
          </a:p>
        </p:txBody>
      </p:sp>
    </p:spTree>
    <p:extLst>
      <p:ext uri="{BB962C8B-B14F-4D97-AF65-F5344CB8AC3E}">
        <p14:creationId xmlns:p14="http://schemas.microsoft.com/office/powerpoint/2010/main" val="3493096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" name="Google Shape;1843;p39">
            <a:hlinkClick r:id="" action="ppaction://hlinkshowjump?jump=nextslide"/>
          </p:cNvPr>
          <p:cNvSpPr/>
          <p:nvPr/>
        </p:nvSpPr>
        <p:spPr>
          <a:xfrm>
            <a:off x="636700" y="5142467"/>
            <a:ext cx="160000" cy="304000"/>
          </a:xfrm>
          <a:prstGeom prst="chevron">
            <a:avLst>
              <a:gd name="adj" fmla="val 66833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844" name="Google Shape;1844;p39">
            <a:hlinkClick r:id="" action="ppaction://hlinkshowjump?jump=previousslide"/>
          </p:cNvPr>
          <p:cNvSpPr/>
          <p:nvPr/>
        </p:nvSpPr>
        <p:spPr>
          <a:xfrm flipH="1">
            <a:off x="591199" y="5853667"/>
            <a:ext cx="160000" cy="304000"/>
          </a:xfrm>
          <a:prstGeom prst="chevron">
            <a:avLst>
              <a:gd name="adj" fmla="val 66833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BC908F8D-124D-4221-A192-5A54328EF7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109"/>
          <a:stretch/>
        </p:blipFill>
        <p:spPr>
          <a:xfrm>
            <a:off x="2481574" y="225394"/>
            <a:ext cx="7228851" cy="441581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35280AA7-C2DC-435B-9648-A4CFB2AD8D9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8988" y="4909597"/>
            <a:ext cx="8991938" cy="1289111"/>
          </a:xfrm>
          <a:prstGeom prst="rect">
            <a:avLst/>
          </a:prstGeom>
        </p:spPr>
      </p:pic>
      <p:pic>
        <p:nvPicPr>
          <p:cNvPr id="8" name="Google Shape;493;p48">
            <a:extLst>
              <a:ext uri="{FF2B5EF4-FFF2-40B4-BE49-F238E27FC236}">
                <a16:creationId xmlns:a16="http://schemas.microsoft.com/office/drawing/2014/main" id="{58896901-5DDC-425B-8DE6-8F01F76D4AAD}"/>
              </a:ext>
            </a:extLst>
          </p:cNvPr>
          <p:cNvPicPr preferRelativeResize="0"/>
          <p:nvPr/>
        </p:nvPicPr>
        <p:blipFill rotWithShape="1">
          <a:blip r:embed="rId5">
            <a:alphaModFix/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t="16734" r="8892" b="18300"/>
          <a:stretch/>
        </p:blipFill>
        <p:spPr>
          <a:xfrm>
            <a:off x="9344547" y="659292"/>
            <a:ext cx="2742613" cy="112341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BBC6697E-2DEE-4AAA-851F-A6AA589E70E8}"/>
              </a:ext>
            </a:extLst>
          </p:cNvPr>
          <p:cNvSpPr/>
          <p:nvPr/>
        </p:nvSpPr>
        <p:spPr>
          <a:xfrm>
            <a:off x="10231715" y="990168"/>
            <a:ext cx="109837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dvertisingBold" pitchFamily="2" charset="-78"/>
              </a:rPr>
              <a:t>استعد</a:t>
            </a:r>
          </a:p>
        </p:txBody>
      </p:sp>
      <p:sp>
        <p:nvSpPr>
          <p:cNvPr id="10" name="زر الإجراء: الانتقال للصفحة الرئيسية 9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7CC46D4E-D8E8-4458-AA70-B7BDCBD4FBAE}"/>
              </a:ext>
            </a:extLst>
          </p:cNvPr>
          <p:cNvSpPr/>
          <p:nvPr/>
        </p:nvSpPr>
        <p:spPr>
          <a:xfrm>
            <a:off x="662609" y="5857461"/>
            <a:ext cx="717280" cy="490330"/>
          </a:xfrm>
          <a:prstGeom prst="actionButtonHom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792871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" name="Google Shape;1843;p39">
            <a:hlinkClick r:id="" action="ppaction://hlinkshowjump?jump=nextslide"/>
          </p:cNvPr>
          <p:cNvSpPr/>
          <p:nvPr/>
        </p:nvSpPr>
        <p:spPr>
          <a:xfrm>
            <a:off x="636700" y="5142467"/>
            <a:ext cx="160000" cy="304000"/>
          </a:xfrm>
          <a:prstGeom prst="chevron">
            <a:avLst>
              <a:gd name="adj" fmla="val 66833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844" name="Google Shape;1844;p39">
            <a:hlinkClick r:id="" action="ppaction://hlinkshowjump?jump=previousslide"/>
          </p:cNvPr>
          <p:cNvSpPr/>
          <p:nvPr/>
        </p:nvSpPr>
        <p:spPr>
          <a:xfrm flipH="1">
            <a:off x="591199" y="5853667"/>
            <a:ext cx="160000" cy="304000"/>
          </a:xfrm>
          <a:prstGeom prst="chevron">
            <a:avLst>
              <a:gd name="adj" fmla="val 66833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pic>
        <p:nvPicPr>
          <p:cNvPr id="10" name="Google Shape;493;p48">
            <a:extLst>
              <a:ext uri="{FF2B5EF4-FFF2-40B4-BE49-F238E27FC236}">
                <a16:creationId xmlns:a16="http://schemas.microsoft.com/office/drawing/2014/main" id="{E517390E-11D0-40A0-ADAB-B59B2F192D8E}"/>
              </a:ext>
            </a:extLst>
          </p:cNvPr>
          <p:cNvPicPr preferRelativeResize="0"/>
          <p:nvPr/>
        </p:nvPicPr>
        <p:blipFill rotWithShape="1">
          <a:blip r:embed="rId5">
            <a:alphaModFix/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t="16734" r="8892" b="18300"/>
          <a:stretch/>
        </p:blipFill>
        <p:spPr>
          <a:xfrm>
            <a:off x="8812687" y="-248946"/>
            <a:ext cx="2742613" cy="112341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5CF2B644-92A5-4E6C-B180-A56199F88534}"/>
              </a:ext>
            </a:extLst>
          </p:cNvPr>
          <p:cNvSpPr/>
          <p:nvPr/>
        </p:nvSpPr>
        <p:spPr>
          <a:xfrm>
            <a:off x="9554653" y="81928"/>
            <a:ext cx="125867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dvertisingBold" pitchFamily="2" charset="-78"/>
              </a:rPr>
              <a:t>تشويقة</a:t>
            </a:r>
            <a:endParaRPr lang="ar-SA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dvertisingBold" pitchFamily="2" charset="-78"/>
            </a:endParaRPr>
          </a:p>
        </p:txBody>
      </p:sp>
      <p:pic>
        <p:nvPicPr>
          <p:cNvPr id="12" name="تشويقات _  تقريب الأعداد والكسور العشرية">
            <a:hlinkClick r:id="" action="ppaction://media"/>
            <a:extLst>
              <a:ext uri="{FF2B5EF4-FFF2-40B4-BE49-F238E27FC236}">
                <a16:creationId xmlns:a16="http://schemas.microsoft.com/office/drawing/2014/main" id="{73FF22A4-6281-4022-8AB0-B8DC3DB301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20303" y="874467"/>
            <a:ext cx="8134350" cy="4572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زر الإجراء: فيديو 1">
            <a:hlinkClick r:id="rId8" highlightClick="1"/>
            <a:extLst>
              <a:ext uri="{FF2B5EF4-FFF2-40B4-BE49-F238E27FC236}">
                <a16:creationId xmlns:a16="http://schemas.microsoft.com/office/drawing/2014/main" id="{37F8B059-A5BC-4A95-AE5B-87898827E32D}"/>
              </a:ext>
            </a:extLst>
          </p:cNvPr>
          <p:cNvSpPr/>
          <p:nvPr/>
        </p:nvSpPr>
        <p:spPr>
          <a:xfrm>
            <a:off x="10178256" y="5142467"/>
            <a:ext cx="635076" cy="518104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07834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27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" name="Google Shape;1843;p39">
            <a:hlinkClick r:id="" action="ppaction://hlinkshowjump?jump=nextslide"/>
          </p:cNvPr>
          <p:cNvSpPr/>
          <p:nvPr/>
        </p:nvSpPr>
        <p:spPr>
          <a:xfrm>
            <a:off x="636700" y="5142467"/>
            <a:ext cx="160000" cy="304000"/>
          </a:xfrm>
          <a:prstGeom prst="chevron">
            <a:avLst>
              <a:gd name="adj" fmla="val 66833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844" name="Google Shape;1844;p39">
            <a:hlinkClick r:id="" action="ppaction://hlinkshowjump?jump=previousslide"/>
          </p:cNvPr>
          <p:cNvSpPr/>
          <p:nvPr/>
        </p:nvSpPr>
        <p:spPr>
          <a:xfrm flipH="1">
            <a:off x="591199" y="5853667"/>
            <a:ext cx="160000" cy="304000"/>
          </a:xfrm>
          <a:prstGeom prst="chevron">
            <a:avLst>
              <a:gd name="adj" fmla="val 66833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pic>
        <p:nvPicPr>
          <p:cNvPr id="10" name="Google Shape;493;p48">
            <a:extLst>
              <a:ext uri="{FF2B5EF4-FFF2-40B4-BE49-F238E27FC236}">
                <a16:creationId xmlns:a16="http://schemas.microsoft.com/office/drawing/2014/main" id="{E517390E-11D0-40A0-ADAB-B59B2F192D8E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t="16734" r="8892" b="18300"/>
          <a:stretch/>
        </p:blipFill>
        <p:spPr>
          <a:xfrm>
            <a:off x="8812687" y="-248946"/>
            <a:ext cx="2742613" cy="112341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5CF2B644-92A5-4E6C-B180-A56199F88534}"/>
              </a:ext>
            </a:extLst>
          </p:cNvPr>
          <p:cNvSpPr/>
          <p:nvPr/>
        </p:nvSpPr>
        <p:spPr>
          <a:xfrm>
            <a:off x="9195583" y="81928"/>
            <a:ext cx="197682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dvertisingBold" pitchFamily="2" charset="-78"/>
              </a:rPr>
              <a:t>قانون التقريب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0769CFB6-CF6F-415A-8F8A-53D3BF9B3588}"/>
              </a:ext>
            </a:extLst>
          </p:cNvPr>
          <p:cNvSpPr/>
          <p:nvPr/>
        </p:nvSpPr>
        <p:spPr>
          <a:xfrm>
            <a:off x="6876899" y="1022421"/>
            <a:ext cx="387157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عائلة الأعداد الكبيرة</a:t>
            </a:r>
          </a:p>
          <a:p>
            <a:pPr algn="ctr"/>
            <a:r>
              <a:rPr lang="ar-SA" sz="4400" b="1" dirty="0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تعطي واحد</a:t>
            </a:r>
            <a:endParaRPr lang="ar-SA" sz="4400" b="1" cap="none" spc="0" dirty="0">
              <a:ln w="12700">
                <a:noFill/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C885DE03-191F-49C4-91C7-9DFF1CE9987A}"/>
              </a:ext>
            </a:extLst>
          </p:cNvPr>
          <p:cNvSpPr/>
          <p:nvPr/>
        </p:nvSpPr>
        <p:spPr>
          <a:xfrm>
            <a:off x="1666582" y="1081135"/>
            <a:ext cx="415370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عائلة الأعداد الصغيرة</a:t>
            </a:r>
          </a:p>
          <a:p>
            <a:pPr algn="ctr"/>
            <a:r>
              <a:rPr lang="ar-SA" sz="4400" b="1" dirty="0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لا تعطي</a:t>
            </a:r>
            <a:endParaRPr lang="ar-SA" sz="4400" b="1" cap="none" spc="0" dirty="0">
              <a:ln w="12700">
                <a:noFill/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4" name="سهم: منحني لأسفل 3">
            <a:extLst>
              <a:ext uri="{FF2B5EF4-FFF2-40B4-BE49-F238E27FC236}">
                <a16:creationId xmlns:a16="http://schemas.microsoft.com/office/drawing/2014/main" id="{1498A83F-AE2A-4BFB-9DC0-E3317C080317}"/>
              </a:ext>
            </a:extLst>
          </p:cNvPr>
          <p:cNvSpPr/>
          <p:nvPr/>
        </p:nvSpPr>
        <p:spPr>
          <a:xfrm>
            <a:off x="2852840" y="2859313"/>
            <a:ext cx="6342743" cy="2801257"/>
          </a:xfrm>
          <a:prstGeom prst="curvedDownArrow">
            <a:avLst>
              <a:gd name="adj1" fmla="val 12759"/>
              <a:gd name="adj2" fmla="val 4922"/>
              <a:gd name="adj3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49D4D9A8-BD2B-4E9B-B3CF-0E0E34CFED66}"/>
              </a:ext>
            </a:extLst>
          </p:cNvPr>
          <p:cNvSpPr/>
          <p:nvPr/>
        </p:nvSpPr>
        <p:spPr>
          <a:xfrm>
            <a:off x="3152239" y="5074073"/>
            <a:ext cx="76014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8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8E4C2CD5-AA13-4385-9B6F-50DB3DCB876D}"/>
              </a:ext>
            </a:extLst>
          </p:cNvPr>
          <p:cNvSpPr/>
          <p:nvPr/>
        </p:nvSpPr>
        <p:spPr>
          <a:xfrm>
            <a:off x="3532311" y="4186687"/>
            <a:ext cx="76014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8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A0E44527-42AD-4F90-A1AB-9D980803D136}"/>
              </a:ext>
            </a:extLst>
          </p:cNvPr>
          <p:cNvSpPr/>
          <p:nvPr/>
        </p:nvSpPr>
        <p:spPr>
          <a:xfrm>
            <a:off x="4065385" y="3365950"/>
            <a:ext cx="76014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8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D48557AE-1F9E-41EA-8A33-3BF7270BF446}"/>
              </a:ext>
            </a:extLst>
          </p:cNvPr>
          <p:cNvSpPr/>
          <p:nvPr/>
        </p:nvSpPr>
        <p:spPr>
          <a:xfrm>
            <a:off x="4826007" y="2859313"/>
            <a:ext cx="76014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8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7DFDC8C3-504E-45F7-9791-6FAFE80B9B4A}"/>
              </a:ext>
            </a:extLst>
          </p:cNvPr>
          <p:cNvSpPr/>
          <p:nvPr/>
        </p:nvSpPr>
        <p:spPr>
          <a:xfrm>
            <a:off x="6059827" y="1939814"/>
            <a:ext cx="76014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8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AD9E0044-412A-4502-9438-CEED7CC9BAA0}"/>
              </a:ext>
            </a:extLst>
          </p:cNvPr>
          <p:cNvSpPr/>
          <p:nvPr/>
        </p:nvSpPr>
        <p:spPr>
          <a:xfrm>
            <a:off x="7179246" y="2049641"/>
            <a:ext cx="76014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8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</a:t>
            </a: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C0116141-A4CE-4BB3-BA42-83B37CDCD406}"/>
              </a:ext>
            </a:extLst>
          </p:cNvPr>
          <p:cNvSpPr/>
          <p:nvPr/>
        </p:nvSpPr>
        <p:spPr>
          <a:xfrm>
            <a:off x="8068184" y="2601533"/>
            <a:ext cx="76014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8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</a:t>
            </a: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013F943F-6169-40F6-A32B-D2EF110EA89E}"/>
              </a:ext>
            </a:extLst>
          </p:cNvPr>
          <p:cNvSpPr/>
          <p:nvPr/>
        </p:nvSpPr>
        <p:spPr>
          <a:xfrm>
            <a:off x="8815511" y="3291622"/>
            <a:ext cx="76014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8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</a:t>
            </a: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9BB5BEEF-2546-4CF0-ABDE-F13F37F1EAE1}"/>
              </a:ext>
            </a:extLst>
          </p:cNvPr>
          <p:cNvSpPr/>
          <p:nvPr/>
        </p:nvSpPr>
        <p:spPr>
          <a:xfrm>
            <a:off x="9195583" y="4337131"/>
            <a:ext cx="76014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8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9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23D374CD-A79B-4AC3-9213-F2C792E4C1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330" y="2037611"/>
            <a:ext cx="1385624" cy="1385624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3502A1FF-4A04-4741-8015-73FA49B788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511" y="2155691"/>
            <a:ext cx="1830310" cy="1839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1771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" name="Google Shape;1843;p39">
            <a:hlinkClick r:id="" action="ppaction://hlinkshowjump?jump=nextslide"/>
          </p:cNvPr>
          <p:cNvSpPr/>
          <p:nvPr/>
        </p:nvSpPr>
        <p:spPr>
          <a:xfrm>
            <a:off x="636700" y="5142467"/>
            <a:ext cx="160000" cy="304000"/>
          </a:xfrm>
          <a:prstGeom prst="chevron">
            <a:avLst>
              <a:gd name="adj" fmla="val 66833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844" name="Google Shape;1844;p39">
            <a:hlinkClick r:id="" action="ppaction://hlinkshowjump?jump=previousslide"/>
          </p:cNvPr>
          <p:cNvSpPr/>
          <p:nvPr/>
        </p:nvSpPr>
        <p:spPr>
          <a:xfrm flipH="1">
            <a:off x="591199" y="5853667"/>
            <a:ext cx="160000" cy="304000"/>
          </a:xfrm>
          <a:prstGeom prst="chevron">
            <a:avLst>
              <a:gd name="adj" fmla="val 66833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pic>
        <p:nvPicPr>
          <p:cNvPr id="4" name="Google Shape;228;p33">
            <a:extLst>
              <a:ext uri="{FF2B5EF4-FFF2-40B4-BE49-F238E27FC236}">
                <a16:creationId xmlns:a16="http://schemas.microsoft.com/office/drawing/2014/main" id="{7E6F9716-F96C-487E-B9B0-FC0A3EF9A6B6}"/>
              </a:ext>
            </a:extLst>
          </p:cNvPr>
          <p:cNvPicPr preferRelativeResize="0"/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 rot="8889365" flipH="1">
            <a:off x="2771143" y="442356"/>
            <a:ext cx="1579416" cy="716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صورة 4" descr="صورة تحتوي على نص, قصاصة فنية&#10;&#10;تم إنشاء الوصف تلقائياً">
            <a:extLst>
              <a:ext uri="{FF2B5EF4-FFF2-40B4-BE49-F238E27FC236}">
                <a16:creationId xmlns:a16="http://schemas.microsoft.com/office/drawing/2014/main" id="{EF9540AC-694E-4B4F-B98D-641E525AFEF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497" y="3086187"/>
            <a:ext cx="1277384" cy="2771274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2BA4E1F1-ACE5-431F-A497-7936D4AAE17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12094" y="638045"/>
            <a:ext cx="8973954" cy="2036852"/>
          </a:xfrm>
          <a:prstGeom prst="rect">
            <a:avLst/>
          </a:prstGeom>
        </p:spPr>
      </p:pic>
      <p:sp>
        <p:nvSpPr>
          <p:cNvPr id="7" name="زر الإجراء: الانتقال للصفحة الرئيسية 6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A5B08C9A-65BE-45F0-B959-F7434A78E272}"/>
              </a:ext>
            </a:extLst>
          </p:cNvPr>
          <p:cNvSpPr/>
          <p:nvPr/>
        </p:nvSpPr>
        <p:spPr>
          <a:xfrm>
            <a:off x="662609" y="5857461"/>
            <a:ext cx="717280" cy="490330"/>
          </a:xfrm>
          <a:prstGeom prst="actionButtonHom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B0253F1E-791B-4FF6-ABCC-418678234A7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6" t="14588" r="9167" b="12805"/>
          <a:stretch/>
        </p:blipFill>
        <p:spPr>
          <a:xfrm>
            <a:off x="-67156" y="-87863"/>
            <a:ext cx="2778272" cy="145738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634935007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lementary Digital Choice Boards by Slidesgo">
  <a:themeElements>
    <a:clrScheme name="Simple Light">
      <a:dk1>
        <a:srgbClr val="4C4C4D"/>
      </a:dk1>
      <a:lt1>
        <a:srgbClr val="F2F2F2"/>
      </a:lt1>
      <a:dk2>
        <a:srgbClr val="F3DBDB"/>
      </a:dk2>
      <a:lt2>
        <a:srgbClr val="E9BDBD"/>
      </a:lt2>
      <a:accent1>
        <a:srgbClr val="DE98A9"/>
      </a:accent1>
      <a:accent2>
        <a:srgbClr val="DAECF0"/>
      </a:accent2>
      <a:accent3>
        <a:srgbClr val="49B0BB"/>
      </a:accent3>
      <a:accent4>
        <a:srgbClr val="D8D2E7"/>
      </a:accent4>
      <a:accent5>
        <a:srgbClr val="9D90BF"/>
      </a:accent5>
      <a:accent6>
        <a:srgbClr val="F3CC30"/>
      </a:accent6>
      <a:hlink>
        <a:srgbClr val="4C4C4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1591</TotalTime>
  <Words>351</Words>
  <Application>Microsoft Office PowerPoint</Application>
  <PresentationFormat>شاشة عريضة</PresentationFormat>
  <Paragraphs>101</Paragraphs>
  <Slides>23</Slides>
  <Notes>12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8</vt:i4>
      </vt:variant>
      <vt:variant>
        <vt:lpstr>نسق</vt:lpstr>
      </vt:variant>
      <vt:variant>
        <vt:i4>2</vt:i4>
      </vt:variant>
      <vt:variant>
        <vt:lpstr>عناوين الشرائح</vt:lpstr>
      </vt:variant>
      <vt:variant>
        <vt:i4>23</vt:i4>
      </vt:variant>
    </vt:vector>
  </HeadingPairs>
  <TitlesOfParts>
    <vt:vector size="33" baseType="lpstr">
      <vt:lpstr>Arial</vt:lpstr>
      <vt:lpstr>Calibri</vt:lpstr>
      <vt:lpstr>Calibri Light</vt:lpstr>
      <vt:lpstr>Coming Soon</vt:lpstr>
      <vt:lpstr>Didact Gothic</vt:lpstr>
      <vt:lpstr>Hacen Maghreb</vt:lpstr>
      <vt:lpstr>Tahoma</vt:lpstr>
      <vt:lpstr>Wingdings</vt:lpstr>
      <vt:lpstr>نسق Office</vt:lpstr>
      <vt:lpstr>Elementary Digital Choice Boards by Slidesgo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عمل تصميم بالورق أو بالكمبيوتر لقاعدة التقريب ونشرها في حائط المشاريع</vt:lpstr>
      <vt:lpstr>عرض تقديمي في PowerPoint</vt:lpstr>
      <vt:lpstr>الواجب السابق  تصميم ورقة لقانون عائلة التقريب  ونشرها في حائط المشاريع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واجب اليوم في المنصة تجهيز مطوية الدرس الأول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هبة أحمد المزيد</dc:creator>
  <cp:lastModifiedBy>هبه المزيد</cp:lastModifiedBy>
  <cp:revision>67</cp:revision>
  <dcterms:created xsi:type="dcterms:W3CDTF">2021-03-13T16:01:23Z</dcterms:created>
  <dcterms:modified xsi:type="dcterms:W3CDTF">2021-09-19T14:19:44Z</dcterms:modified>
</cp:coreProperties>
</file>