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5"/>
  </p:notesMasterIdLst>
  <p:sldIdLst>
    <p:sldId id="257" r:id="rId2"/>
    <p:sldId id="261" r:id="rId3"/>
    <p:sldId id="262" r:id="rId4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EFC3"/>
    <a:srgbClr val="B563AB"/>
    <a:srgbClr val="D4E9F4"/>
    <a:srgbClr val="DFBBDB"/>
    <a:srgbClr val="FFFEF8"/>
    <a:srgbClr val="B4CBDB"/>
    <a:srgbClr val="FACED1"/>
    <a:srgbClr val="FCCCDD"/>
    <a:srgbClr val="F9A1C0"/>
    <a:srgbClr val="DEDC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نمط فاتح 3 - تميي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 varScale="1">
        <p:scale>
          <a:sx n="88" d="100"/>
          <a:sy n="88" d="100"/>
        </p:scale>
        <p:origin x="52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CCCA004-CCE2-42DE-A686-C9175999C065}" type="datetimeFigureOut">
              <a:rPr lang="ar-SA" smtClean="0"/>
              <a:t>08/01/45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198727F-5D51-422E-B1CC-056C5F64600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99333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08/01/45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39050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08/01/45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18746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08/01/45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48503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08/01/45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72913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08/01/45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99409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08/01/45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90516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08/01/45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68453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08/01/45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20025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08/01/45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8778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08/01/45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7652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08/01/45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74950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E0F1F-CBFA-490C-AF93-A21012932AAC}" type="datetimeFigureOut">
              <a:rPr lang="ar-SA" smtClean="0"/>
              <a:t>08/01/45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8560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Relationship Id="rId9" Type="http://schemas.microsoft.com/office/2007/relationships/hdphoto" Target="../media/hdphoto3.wdp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3.png"/><Relationship Id="rId7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Relationship Id="rId9" Type="http://schemas.microsoft.com/office/2007/relationships/hdphoto" Target="../media/hdphoto3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7605"/>
          <a:stretch/>
        </p:blipFill>
        <p:spPr>
          <a:xfrm>
            <a:off x="935875" y="4675002"/>
            <a:ext cx="10117202" cy="1325236"/>
          </a:xfrm>
          <a:prstGeom prst="rect">
            <a:avLst/>
          </a:prstGeom>
        </p:spPr>
      </p:pic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40" b="22443"/>
          <a:stretch/>
        </p:blipFill>
        <p:spPr>
          <a:xfrm>
            <a:off x="940426" y="1646036"/>
            <a:ext cx="10117951" cy="3042643"/>
          </a:xfrm>
          <a:prstGeom prst="rect">
            <a:avLst/>
          </a:prstGeom>
        </p:spPr>
      </p:pic>
      <p:sp>
        <p:nvSpPr>
          <p:cNvPr id="7" name="مخطط انسيابي: إدخال يدوي 6"/>
          <p:cNvSpPr/>
          <p:nvPr/>
        </p:nvSpPr>
        <p:spPr>
          <a:xfrm rot="16200000">
            <a:off x="7965216" y="2712877"/>
            <a:ext cx="6745245" cy="1426753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345 h 10345"/>
              <a:gd name="connsiteX1" fmla="*/ 10000 w 10000"/>
              <a:gd name="connsiteY1" fmla="*/ 0 h 10345"/>
              <a:gd name="connsiteX2" fmla="*/ 10000 w 10000"/>
              <a:gd name="connsiteY2" fmla="*/ 10345 h 10345"/>
              <a:gd name="connsiteX3" fmla="*/ 0 w 10000"/>
              <a:gd name="connsiteY3" fmla="*/ 10345 h 10345"/>
              <a:gd name="connsiteX4" fmla="*/ 0 w 10000"/>
              <a:gd name="connsiteY4" fmla="*/ 2345 h 103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782 h 10782"/>
              <a:gd name="connsiteX1" fmla="*/ 10000 w 10000"/>
              <a:gd name="connsiteY1" fmla="*/ 437 h 10782"/>
              <a:gd name="connsiteX2" fmla="*/ 10000 w 10000"/>
              <a:gd name="connsiteY2" fmla="*/ 10782 h 10782"/>
              <a:gd name="connsiteX3" fmla="*/ 0 w 10000"/>
              <a:gd name="connsiteY3" fmla="*/ 10782 h 10782"/>
              <a:gd name="connsiteX4" fmla="*/ 0 w 10000"/>
              <a:gd name="connsiteY4" fmla="*/ 2782 h 10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782">
                <a:moveTo>
                  <a:pt x="0" y="2782"/>
                </a:moveTo>
                <a:cubicBezTo>
                  <a:pt x="5295" y="20925"/>
                  <a:pt x="9185" y="-3498"/>
                  <a:pt x="10000" y="437"/>
                </a:cubicBezTo>
                <a:lnTo>
                  <a:pt x="10000" y="10782"/>
                </a:lnTo>
                <a:lnTo>
                  <a:pt x="0" y="10782"/>
                </a:lnTo>
                <a:lnTo>
                  <a:pt x="0" y="2782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خطط انسيابي: إدخال يدوي 6"/>
          <p:cNvSpPr/>
          <p:nvPr/>
        </p:nvSpPr>
        <p:spPr>
          <a:xfrm rot="16200000">
            <a:off x="8031981" y="2711036"/>
            <a:ext cx="6745245" cy="1426753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345 h 10345"/>
              <a:gd name="connsiteX1" fmla="*/ 10000 w 10000"/>
              <a:gd name="connsiteY1" fmla="*/ 0 h 10345"/>
              <a:gd name="connsiteX2" fmla="*/ 10000 w 10000"/>
              <a:gd name="connsiteY2" fmla="*/ 10345 h 10345"/>
              <a:gd name="connsiteX3" fmla="*/ 0 w 10000"/>
              <a:gd name="connsiteY3" fmla="*/ 10345 h 10345"/>
              <a:gd name="connsiteX4" fmla="*/ 0 w 10000"/>
              <a:gd name="connsiteY4" fmla="*/ 2345 h 103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782 h 10782"/>
              <a:gd name="connsiteX1" fmla="*/ 10000 w 10000"/>
              <a:gd name="connsiteY1" fmla="*/ 437 h 10782"/>
              <a:gd name="connsiteX2" fmla="*/ 10000 w 10000"/>
              <a:gd name="connsiteY2" fmla="*/ 10782 h 10782"/>
              <a:gd name="connsiteX3" fmla="*/ 0 w 10000"/>
              <a:gd name="connsiteY3" fmla="*/ 10782 h 10782"/>
              <a:gd name="connsiteX4" fmla="*/ 0 w 10000"/>
              <a:gd name="connsiteY4" fmla="*/ 2782 h 10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782">
                <a:moveTo>
                  <a:pt x="0" y="2782"/>
                </a:moveTo>
                <a:cubicBezTo>
                  <a:pt x="5295" y="20925"/>
                  <a:pt x="9185" y="-3498"/>
                  <a:pt x="10000" y="437"/>
                </a:cubicBezTo>
                <a:lnTo>
                  <a:pt x="10000" y="10782"/>
                </a:lnTo>
                <a:lnTo>
                  <a:pt x="0" y="10782"/>
                </a:lnTo>
                <a:lnTo>
                  <a:pt x="0" y="2782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0" name="مخطط انسيابي: محطة طرفية 39"/>
          <p:cNvSpPr/>
          <p:nvPr/>
        </p:nvSpPr>
        <p:spPr>
          <a:xfrm>
            <a:off x="6223767" y="297881"/>
            <a:ext cx="1371600" cy="455324"/>
          </a:xfrm>
          <a:prstGeom prst="flowChartTerminator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التهيئة 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0" name="مخطط انسيابي: إدخال يدوي 6"/>
          <p:cNvSpPr/>
          <p:nvPr/>
        </p:nvSpPr>
        <p:spPr>
          <a:xfrm rot="5400000">
            <a:off x="-2533845" y="2712877"/>
            <a:ext cx="6745245" cy="1426753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345 h 10345"/>
              <a:gd name="connsiteX1" fmla="*/ 10000 w 10000"/>
              <a:gd name="connsiteY1" fmla="*/ 0 h 10345"/>
              <a:gd name="connsiteX2" fmla="*/ 10000 w 10000"/>
              <a:gd name="connsiteY2" fmla="*/ 10345 h 10345"/>
              <a:gd name="connsiteX3" fmla="*/ 0 w 10000"/>
              <a:gd name="connsiteY3" fmla="*/ 10345 h 10345"/>
              <a:gd name="connsiteX4" fmla="*/ 0 w 10000"/>
              <a:gd name="connsiteY4" fmla="*/ 2345 h 103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782 h 10782"/>
              <a:gd name="connsiteX1" fmla="*/ 10000 w 10000"/>
              <a:gd name="connsiteY1" fmla="*/ 437 h 10782"/>
              <a:gd name="connsiteX2" fmla="*/ 10000 w 10000"/>
              <a:gd name="connsiteY2" fmla="*/ 10782 h 10782"/>
              <a:gd name="connsiteX3" fmla="*/ 0 w 10000"/>
              <a:gd name="connsiteY3" fmla="*/ 10782 h 10782"/>
              <a:gd name="connsiteX4" fmla="*/ 0 w 10000"/>
              <a:gd name="connsiteY4" fmla="*/ 2782 h 10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782">
                <a:moveTo>
                  <a:pt x="0" y="2782"/>
                </a:moveTo>
                <a:cubicBezTo>
                  <a:pt x="5295" y="20925"/>
                  <a:pt x="9185" y="-3498"/>
                  <a:pt x="10000" y="437"/>
                </a:cubicBezTo>
                <a:lnTo>
                  <a:pt x="10000" y="10782"/>
                </a:lnTo>
                <a:lnTo>
                  <a:pt x="0" y="10782"/>
                </a:lnTo>
                <a:lnTo>
                  <a:pt x="0" y="2782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خطط انسيابي: إدخال يدوي 6"/>
          <p:cNvSpPr/>
          <p:nvPr/>
        </p:nvSpPr>
        <p:spPr>
          <a:xfrm rot="5400000">
            <a:off x="-2598277" y="2714722"/>
            <a:ext cx="6745245" cy="1426753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345 h 10345"/>
              <a:gd name="connsiteX1" fmla="*/ 10000 w 10000"/>
              <a:gd name="connsiteY1" fmla="*/ 0 h 10345"/>
              <a:gd name="connsiteX2" fmla="*/ 10000 w 10000"/>
              <a:gd name="connsiteY2" fmla="*/ 10345 h 10345"/>
              <a:gd name="connsiteX3" fmla="*/ 0 w 10000"/>
              <a:gd name="connsiteY3" fmla="*/ 10345 h 10345"/>
              <a:gd name="connsiteX4" fmla="*/ 0 w 10000"/>
              <a:gd name="connsiteY4" fmla="*/ 2345 h 103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782 h 10782"/>
              <a:gd name="connsiteX1" fmla="*/ 10000 w 10000"/>
              <a:gd name="connsiteY1" fmla="*/ 437 h 10782"/>
              <a:gd name="connsiteX2" fmla="*/ 10000 w 10000"/>
              <a:gd name="connsiteY2" fmla="*/ 10782 h 10782"/>
              <a:gd name="connsiteX3" fmla="*/ 0 w 10000"/>
              <a:gd name="connsiteY3" fmla="*/ 10782 h 10782"/>
              <a:gd name="connsiteX4" fmla="*/ 0 w 10000"/>
              <a:gd name="connsiteY4" fmla="*/ 2782 h 10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782">
                <a:moveTo>
                  <a:pt x="0" y="2782"/>
                </a:moveTo>
                <a:cubicBezTo>
                  <a:pt x="5295" y="20925"/>
                  <a:pt x="9185" y="-3498"/>
                  <a:pt x="10000" y="437"/>
                </a:cubicBezTo>
                <a:lnTo>
                  <a:pt x="10000" y="10782"/>
                </a:lnTo>
                <a:lnTo>
                  <a:pt x="0" y="10782"/>
                </a:lnTo>
                <a:lnTo>
                  <a:pt x="0" y="2782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5" name="مخطط انسيابي: محطة طرفية 44"/>
          <p:cNvSpPr/>
          <p:nvPr/>
        </p:nvSpPr>
        <p:spPr>
          <a:xfrm>
            <a:off x="4921210" y="305001"/>
            <a:ext cx="953242" cy="455324"/>
          </a:xfrm>
          <a:prstGeom prst="flowChartTerminator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ص </a:t>
            </a:r>
            <a:r>
              <a:rPr lang="ku-Arab-IQ" sz="2000" b="1" dirty="0" smtClean="0">
                <a:solidFill>
                  <a:schemeClr val="bg2">
                    <a:lumMod val="25000"/>
                  </a:schemeClr>
                </a:solidFill>
              </a:rPr>
              <a:t>٥٢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3" name="مخطط انسيابي: محطة طرفية 22"/>
          <p:cNvSpPr/>
          <p:nvPr/>
        </p:nvSpPr>
        <p:spPr>
          <a:xfrm>
            <a:off x="8000570" y="297881"/>
            <a:ext cx="1334029" cy="460601"/>
          </a:xfrm>
          <a:prstGeom prst="flowChartTerminator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الجمع   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5" name="مستطيل مستدير الزوايا 14"/>
          <p:cNvSpPr/>
          <p:nvPr/>
        </p:nvSpPr>
        <p:spPr>
          <a:xfrm>
            <a:off x="644434" y="6242409"/>
            <a:ext cx="1398364" cy="465052"/>
          </a:xfrm>
          <a:prstGeom prst="roundRect">
            <a:avLst/>
          </a:prstGeom>
          <a:solidFill>
            <a:srgbClr val="D4E9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33" name="صورة 32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9219" l="0" r="9980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7723" y="5858113"/>
            <a:ext cx="899175" cy="899175"/>
          </a:xfrm>
          <a:prstGeom prst="rect">
            <a:avLst/>
          </a:prstGeom>
        </p:spPr>
      </p:pic>
      <p:sp>
        <p:nvSpPr>
          <p:cNvPr id="22" name="شكل بيضاوي 21"/>
          <p:cNvSpPr/>
          <p:nvPr/>
        </p:nvSpPr>
        <p:spPr>
          <a:xfrm>
            <a:off x="547180" y="6177592"/>
            <a:ext cx="591876" cy="56470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0" name="مستطيل مستدير الزوايا 29"/>
          <p:cNvSpPr/>
          <p:nvPr/>
        </p:nvSpPr>
        <p:spPr>
          <a:xfrm>
            <a:off x="9858183" y="305001"/>
            <a:ext cx="1576060" cy="46505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9" name="شكل بيضاوي 28"/>
          <p:cNvSpPr/>
          <p:nvPr/>
        </p:nvSpPr>
        <p:spPr>
          <a:xfrm>
            <a:off x="11176696" y="165463"/>
            <a:ext cx="856423" cy="806547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8" name="مخطط انسيابي: محطة طرفية 57"/>
          <p:cNvSpPr/>
          <p:nvPr/>
        </p:nvSpPr>
        <p:spPr>
          <a:xfrm>
            <a:off x="9533750" y="303158"/>
            <a:ext cx="1371600" cy="455324"/>
          </a:xfrm>
          <a:prstGeom prst="flowChartTerminator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الفصل الثاني</a:t>
            </a:r>
            <a:endParaRPr lang="ar-SA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8788" y="181205"/>
            <a:ext cx="775062" cy="7750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8" name="مستطيل مستدير الزوايا 37"/>
          <p:cNvSpPr/>
          <p:nvPr/>
        </p:nvSpPr>
        <p:spPr>
          <a:xfrm>
            <a:off x="2011307" y="316478"/>
            <a:ext cx="2295812" cy="47327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   أجيب </a:t>
            </a:r>
            <a:r>
              <a:rPr lang="ar-SA" b="1" dirty="0">
                <a:solidFill>
                  <a:schemeClr val="bg2">
                    <a:lumMod val="25000"/>
                  </a:schemeClr>
                </a:solidFill>
              </a:rPr>
              <a:t>عن الأسئلة الآتية : </a:t>
            </a:r>
          </a:p>
        </p:txBody>
      </p:sp>
      <p:sp>
        <p:nvSpPr>
          <p:cNvPr id="32" name="مربع نص 31"/>
          <p:cNvSpPr txBox="1"/>
          <p:nvPr/>
        </p:nvSpPr>
        <p:spPr>
          <a:xfrm>
            <a:off x="9655499" y="3350577"/>
            <a:ext cx="47867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٩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4" name="مربع نص 33"/>
          <p:cNvSpPr txBox="1"/>
          <p:nvPr/>
        </p:nvSpPr>
        <p:spPr>
          <a:xfrm>
            <a:off x="6900858" y="3350577"/>
            <a:ext cx="63958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١٣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5" name="مربع نص 34"/>
          <p:cNvSpPr txBox="1"/>
          <p:nvPr/>
        </p:nvSpPr>
        <p:spPr>
          <a:xfrm>
            <a:off x="4245601" y="3350577"/>
            <a:ext cx="63958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١٢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مربع نص 35"/>
          <p:cNvSpPr txBox="1"/>
          <p:nvPr/>
        </p:nvSpPr>
        <p:spPr>
          <a:xfrm>
            <a:off x="1585300" y="3350577"/>
            <a:ext cx="63958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١٤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7" name="مربع نص 36"/>
          <p:cNvSpPr txBox="1"/>
          <p:nvPr/>
        </p:nvSpPr>
        <p:spPr>
          <a:xfrm>
            <a:off x="8670286" y="3943012"/>
            <a:ext cx="92949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= ١١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9" name="مربع نص 38"/>
          <p:cNvSpPr txBox="1"/>
          <p:nvPr/>
        </p:nvSpPr>
        <p:spPr>
          <a:xfrm>
            <a:off x="5982414" y="3943012"/>
            <a:ext cx="92949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= ١٠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1" name="مربع نص 40"/>
          <p:cNvSpPr txBox="1"/>
          <p:nvPr/>
        </p:nvSpPr>
        <p:spPr>
          <a:xfrm>
            <a:off x="3293544" y="3942385"/>
            <a:ext cx="92949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= ١١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3" name="مربع نص 42"/>
          <p:cNvSpPr txBox="1"/>
          <p:nvPr/>
        </p:nvSpPr>
        <p:spPr>
          <a:xfrm>
            <a:off x="747267" y="3938614"/>
            <a:ext cx="92949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= ١٧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4" name="مربع نص 43"/>
          <p:cNvSpPr txBox="1"/>
          <p:nvPr/>
        </p:nvSpPr>
        <p:spPr>
          <a:xfrm>
            <a:off x="4860365" y="5455120"/>
            <a:ext cx="258049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٨ + ٤ = ١٢ </a:t>
            </a:r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دورة 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 rotWithShape="1"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3949" b="100000" l="5981" r="965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1321" t="5949" r="16599"/>
          <a:stretch/>
        </p:blipFill>
        <p:spPr>
          <a:xfrm>
            <a:off x="956677" y="316478"/>
            <a:ext cx="902524" cy="1348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4013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4" grpId="0"/>
      <p:bldP spid="35" grpId="0"/>
      <p:bldP spid="36" grpId="0"/>
      <p:bldP spid="37" grpId="0"/>
      <p:bldP spid="39" grpId="0"/>
      <p:bldP spid="41" grpId="0"/>
      <p:bldP spid="43" grpId="0"/>
      <p:bldP spid="4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خطط انسيابي: إدخال يدوي 6"/>
          <p:cNvSpPr/>
          <p:nvPr/>
        </p:nvSpPr>
        <p:spPr>
          <a:xfrm rot="16200000">
            <a:off x="7965216" y="2712877"/>
            <a:ext cx="6745245" cy="1426753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345 h 10345"/>
              <a:gd name="connsiteX1" fmla="*/ 10000 w 10000"/>
              <a:gd name="connsiteY1" fmla="*/ 0 h 10345"/>
              <a:gd name="connsiteX2" fmla="*/ 10000 w 10000"/>
              <a:gd name="connsiteY2" fmla="*/ 10345 h 10345"/>
              <a:gd name="connsiteX3" fmla="*/ 0 w 10000"/>
              <a:gd name="connsiteY3" fmla="*/ 10345 h 10345"/>
              <a:gd name="connsiteX4" fmla="*/ 0 w 10000"/>
              <a:gd name="connsiteY4" fmla="*/ 2345 h 103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782 h 10782"/>
              <a:gd name="connsiteX1" fmla="*/ 10000 w 10000"/>
              <a:gd name="connsiteY1" fmla="*/ 437 h 10782"/>
              <a:gd name="connsiteX2" fmla="*/ 10000 w 10000"/>
              <a:gd name="connsiteY2" fmla="*/ 10782 h 10782"/>
              <a:gd name="connsiteX3" fmla="*/ 0 w 10000"/>
              <a:gd name="connsiteY3" fmla="*/ 10782 h 10782"/>
              <a:gd name="connsiteX4" fmla="*/ 0 w 10000"/>
              <a:gd name="connsiteY4" fmla="*/ 2782 h 10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782">
                <a:moveTo>
                  <a:pt x="0" y="2782"/>
                </a:moveTo>
                <a:cubicBezTo>
                  <a:pt x="5295" y="20925"/>
                  <a:pt x="9185" y="-3498"/>
                  <a:pt x="10000" y="437"/>
                </a:cubicBezTo>
                <a:lnTo>
                  <a:pt x="10000" y="10782"/>
                </a:lnTo>
                <a:lnTo>
                  <a:pt x="0" y="10782"/>
                </a:lnTo>
                <a:lnTo>
                  <a:pt x="0" y="2782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خطط انسيابي: إدخال يدوي 6"/>
          <p:cNvSpPr/>
          <p:nvPr/>
        </p:nvSpPr>
        <p:spPr>
          <a:xfrm rot="16200000">
            <a:off x="8031981" y="2711036"/>
            <a:ext cx="6745245" cy="1426753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345 h 10345"/>
              <a:gd name="connsiteX1" fmla="*/ 10000 w 10000"/>
              <a:gd name="connsiteY1" fmla="*/ 0 h 10345"/>
              <a:gd name="connsiteX2" fmla="*/ 10000 w 10000"/>
              <a:gd name="connsiteY2" fmla="*/ 10345 h 10345"/>
              <a:gd name="connsiteX3" fmla="*/ 0 w 10000"/>
              <a:gd name="connsiteY3" fmla="*/ 10345 h 10345"/>
              <a:gd name="connsiteX4" fmla="*/ 0 w 10000"/>
              <a:gd name="connsiteY4" fmla="*/ 2345 h 103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782 h 10782"/>
              <a:gd name="connsiteX1" fmla="*/ 10000 w 10000"/>
              <a:gd name="connsiteY1" fmla="*/ 437 h 10782"/>
              <a:gd name="connsiteX2" fmla="*/ 10000 w 10000"/>
              <a:gd name="connsiteY2" fmla="*/ 10782 h 10782"/>
              <a:gd name="connsiteX3" fmla="*/ 0 w 10000"/>
              <a:gd name="connsiteY3" fmla="*/ 10782 h 10782"/>
              <a:gd name="connsiteX4" fmla="*/ 0 w 10000"/>
              <a:gd name="connsiteY4" fmla="*/ 2782 h 10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782">
                <a:moveTo>
                  <a:pt x="0" y="2782"/>
                </a:moveTo>
                <a:cubicBezTo>
                  <a:pt x="5295" y="20925"/>
                  <a:pt x="9185" y="-3498"/>
                  <a:pt x="10000" y="437"/>
                </a:cubicBezTo>
                <a:lnTo>
                  <a:pt x="10000" y="10782"/>
                </a:lnTo>
                <a:lnTo>
                  <a:pt x="0" y="10782"/>
                </a:lnTo>
                <a:lnTo>
                  <a:pt x="0" y="2782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0" name="مخطط انسيابي: محطة طرفية 39"/>
          <p:cNvSpPr/>
          <p:nvPr/>
        </p:nvSpPr>
        <p:spPr>
          <a:xfrm>
            <a:off x="6223767" y="297881"/>
            <a:ext cx="1371600" cy="455324"/>
          </a:xfrm>
          <a:prstGeom prst="flowChartTerminator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التهيئة 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0" name="مخطط انسيابي: إدخال يدوي 6"/>
          <p:cNvSpPr/>
          <p:nvPr/>
        </p:nvSpPr>
        <p:spPr>
          <a:xfrm rot="5400000">
            <a:off x="-2533845" y="2712877"/>
            <a:ext cx="6745245" cy="1426753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345 h 10345"/>
              <a:gd name="connsiteX1" fmla="*/ 10000 w 10000"/>
              <a:gd name="connsiteY1" fmla="*/ 0 h 10345"/>
              <a:gd name="connsiteX2" fmla="*/ 10000 w 10000"/>
              <a:gd name="connsiteY2" fmla="*/ 10345 h 10345"/>
              <a:gd name="connsiteX3" fmla="*/ 0 w 10000"/>
              <a:gd name="connsiteY3" fmla="*/ 10345 h 10345"/>
              <a:gd name="connsiteX4" fmla="*/ 0 w 10000"/>
              <a:gd name="connsiteY4" fmla="*/ 2345 h 103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782 h 10782"/>
              <a:gd name="connsiteX1" fmla="*/ 10000 w 10000"/>
              <a:gd name="connsiteY1" fmla="*/ 437 h 10782"/>
              <a:gd name="connsiteX2" fmla="*/ 10000 w 10000"/>
              <a:gd name="connsiteY2" fmla="*/ 10782 h 10782"/>
              <a:gd name="connsiteX3" fmla="*/ 0 w 10000"/>
              <a:gd name="connsiteY3" fmla="*/ 10782 h 10782"/>
              <a:gd name="connsiteX4" fmla="*/ 0 w 10000"/>
              <a:gd name="connsiteY4" fmla="*/ 2782 h 10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782">
                <a:moveTo>
                  <a:pt x="0" y="2782"/>
                </a:moveTo>
                <a:cubicBezTo>
                  <a:pt x="5295" y="20925"/>
                  <a:pt x="9185" y="-3498"/>
                  <a:pt x="10000" y="437"/>
                </a:cubicBezTo>
                <a:lnTo>
                  <a:pt x="10000" y="10782"/>
                </a:lnTo>
                <a:lnTo>
                  <a:pt x="0" y="10782"/>
                </a:lnTo>
                <a:lnTo>
                  <a:pt x="0" y="2782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خطط انسيابي: إدخال يدوي 6"/>
          <p:cNvSpPr/>
          <p:nvPr/>
        </p:nvSpPr>
        <p:spPr>
          <a:xfrm rot="5400000">
            <a:off x="-2598277" y="2714722"/>
            <a:ext cx="6745245" cy="1426753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345 h 10345"/>
              <a:gd name="connsiteX1" fmla="*/ 10000 w 10000"/>
              <a:gd name="connsiteY1" fmla="*/ 0 h 10345"/>
              <a:gd name="connsiteX2" fmla="*/ 10000 w 10000"/>
              <a:gd name="connsiteY2" fmla="*/ 10345 h 10345"/>
              <a:gd name="connsiteX3" fmla="*/ 0 w 10000"/>
              <a:gd name="connsiteY3" fmla="*/ 10345 h 10345"/>
              <a:gd name="connsiteX4" fmla="*/ 0 w 10000"/>
              <a:gd name="connsiteY4" fmla="*/ 2345 h 103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782 h 10782"/>
              <a:gd name="connsiteX1" fmla="*/ 10000 w 10000"/>
              <a:gd name="connsiteY1" fmla="*/ 437 h 10782"/>
              <a:gd name="connsiteX2" fmla="*/ 10000 w 10000"/>
              <a:gd name="connsiteY2" fmla="*/ 10782 h 10782"/>
              <a:gd name="connsiteX3" fmla="*/ 0 w 10000"/>
              <a:gd name="connsiteY3" fmla="*/ 10782 h 10782"/>
              <a:gd name="connsiteX4" fmla="*/ 0 w 10000"/>
              <a:gd name="connsiteY4" fmla="*/ 2782 h 10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782">
                <a:moveTo>
                  <a:pt x="0" y="2782"/>
                </a:moveTo>
                <a:cubicBezTo>
                  <a:pt x="5295" y="20925"/>
                  <a:pt x="9185" y="-3498"/>
                  <a:pt x="10000" y="437"/>
                </a:cubicBezTo>
                <a:lnTo>
                  <a:pt x="10000" y="10782"/>
                </a:lnTo>
                <a:lnTo>
                  <a:pt x="0" y="10782"/>
                </a:lnTo>
                <a:lnTo>
                  <a:pt x="0" y="2782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5" name="مخطط انسيابي: محطة طرفية 44"/>
          <p:cNvSpPr/>
          <p:nvPr/>
        </p:nvSpPr>
        <p:spPr>
          <a:xfrm>
            <a:off x="4921210" y="305001"/>
            <a:ext cx="953242" cy="455324"/>
          </a:xfrm>
          <a:prstGeom prst="flowChartTerminator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ص </a:t>
            </a:r>
            <a:r>
              <a:rPr lang="ku-Arab-IQ" sz="2000" b="1" dirty="0" smtClean="0">
                <a:solidFill>
                  <a:schemeClr val="bg2">
                    <a:lumMod val="25000"/>
                  </a:schemeClr>
                </a:solidFill>
              </a:rPr>
              <a:t>٥٢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3" name="مخطط انسيابي: محطة طرفية 22"/>
          <p:cNvSpPr/>
          <p:nvPr/>
        </p:nvSpPr>
        <p:spPr>
          <a:xfrm>
            <a:off x="8000570" y="297881"/>
            <a:ext cx="1334029" cy="460601"/>
          </a:xfrm>
          <a:prstGeom prst="flowChartTerminator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الجمع   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5" name="مستطيل مستدير الزوايا 14"/>
          <p:cNvSpPr/>
          <p:nvPr/>
        </p:nvSpPr>
        <p:spPr>
          <a:xfrm>
            <a:off x="644434" y="6242409"/>
            <a:ext cx="1398364" cy="465052"/>
          </a:xfrm>
          <a:prstGeom prst="roundRect">
            <a:avLst/>
          </a:prstGeom>
          <a:solidFill>
            <a:srgbClr val="D4E9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33" name="صورة 32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9219" l="0" r="9980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7723" y="5858113"/>
            <a:ext cx="899175" cy="899175"/>
          </a:xfrm>
          <a:prstGeom prst="rect">
            <a:avLst/>
          </a:prstGeom>
        </p:spPr>
      </p:pic>
      <p:sp>
        <p:nvSpPr>
          <p:cNvPr id="22" name="شكل بيضاوي 21"/>
          <p:cNvSpPr/>
          <p:nvPr/>
        </p:nvSpPr>
        <p:spPr>
          <a:xfrm>
            <a:off x="547180" y="6177592"/>
            <a:ext cx="591876" cy="56470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0" name="مستطيل مستدير الزوايا 29"/>
          <p:cNvSpPr/>
          <p:nvPr/>
        </p:nvSpPr>
        <p:spPr>
          <a:xfrm>
            <a:off x="9858183" y="305001"/>
            <a:ext cx="1576060" cy="46505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9" name="شكل بيضاوي 28"/>
          <p:cNvSpPr/>
          <p:nvPr/>
        </p:nvSpPr>
        <p:spPr>
          <a:xfrm>
            <a:off x="11176696" y="165463"/>
            <a:ext cx="856423" cy="806547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8" name="مخطط انسيابي: محطة طرفية 57"/>
          <p:cNvSpPr/>
          <p:nvPr/>
        </p:nvSpPr>
        <p:spPr>
          <a:xfrm>
            <a:off x="9533750" y="303158"/>
            <a:ext cx="1371600" cy="455324"/>
          </a:xfrm>
          <a:prstGeom prst="flowChartTerminator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الفصل الثاني</a:t>
            </a:r>
            <a:endParaRPr lang="ar-SA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8788" y="181205"/>
            <a:ext cx="775062" cy="7750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8" name="مستطيل مستدير الزوايا 37"/>
          <p:cNvSpPr/>
          <p:nvPr/>
        </p:nvSpPr>
        <p:spPr>
          <a:xfrm>
            <a:off x="2011307" y="316478"/>
            <a:ext cx="2295812" cy="47327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   أجيب </a:t>
            </a:r>
            <a:r>
              <a:rPr lang="ar-SA" b="1" dirty="0">
                <a:solidFill>
                  <a:schemeClr val="bg2">
                    <a:lumMod val="25000"/>
                  </a:schemeClr>
                </a:solidFill>
              </a:rPr>
              <a:t>عن الأسئلة الآتية : </a:t>
            </a: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16"/>
          <a:stretch/>
        </p:blipFill>
        <p:spPr>
          <a:xfrm>
            <a:off x="1059109" y="1582641"/>
            <a:ext cx="10058400" cy="3683542"/>
          </a:xfrm>
          <a:prstGeom prst="rect">
            <a:avLst/>
          </a:prstGeom>
        </p:spPr>
      </p:pic>
      <p:sp>
        <p:nvSpPr>
          <p:cNvPr id="24" name="مربع نص 23"/>
          <p:cNvSpPr txBox="1"/>
          <p:nvPr/>
        </p:nvSpPr>
        <p:spPr>
          <a:xfrm>
            <a:off x="8751085" y="5425636"/>
            <a:ext cx="97420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3600" b="1" dirty="0" smtClean="0">
                <a:solidFill>
                  <a:schemeClr val="accent1">
                    <a:lumMod val="75000"/>
                  </a:schemeClr>
                </a:solidFill>
              </a:rPr>
              <a:t>٣٥</a:t>
            </a:r>
            <a:endParaRPr lang="ar-SA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2578435" y="5425635"/>
            <a:ext cx="97420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3600" b="1" dirty="0" smtClean="0">
                <a:solidFill>
                  <a:schemeClr val="accent1">
                    <a:lumMod val="75000"/>
                  </a:schemeClr>
                </a:solidFill>
              </a:rPr>
              <a:t>٧٧</a:t>
            </a:r>
            <a:endParaRPr lang="ar-SA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6" name="صورة 25"/>
          <p:cNvPicPr>
            <a:picLocks noChangeAspect="1"/>
          </p:cNvPicPr>
          <p:nvPr/>
        </p:nvPicPr>
        <p:blipFill rotWithShape="1"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3949" b="100000" l="5981" r="965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1321" t="5949" r="16599"/>
          <a:stretch/>
        </p:blipFill>
        <p:spPr>
          <a:xfrm>
            <a:off x="1052052" y="241226"/>
            <a:ext cx="902524" cy="1348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800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030"/>
          <a:stretch/>
        </p:blipFill>
        <p:spPr>
          <a:xfrm>
            <a:off x="1118296" y="3325032"/>
            <a:ext cx="10058400" cy="2441666"/>
          </a:xfrm>
          <a:prstGeom prst="rect">
            <a:avLst/>
          </a:prstGeom>
        </p:spPr>
      </p:pic>
      <p:sp>
        <p:nvSpPr>
          <p:cNvPr id="7" name="مخطط انسيابي: إدخال يدوي 6"/>
          <p:cNvSpPr/>
          <p:nvPr/>
        </p:nvSpPr>
        <p:spPr>
          <a:xfrm rot="16200000">
            <a:off x="7965216" y="2712877"/>
            <a:ext cx="6745245" cy="1426753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345 h 10345"/>
              <a:gd name="connsiteX1" fmla="*/ 10000 w 10000"/>
              <a:gd name="connsiteY1" fmla="*/ 0 h 10345"/>
              <a:gd name="connsiteX2" fmla="*/ 10000 w 10000"/>
              <a:gd name="connsiteY2" fmla="*/ 10345 h 10345"/>
              <a:gd name="connsiteX3" fmla="*/ 0 w 10000"/>
              <a:gd name="connsiteY3" fmla="*/ 10345 h 10345"/>
              <a:gd name="connsiteX4" fmla="*/ 0 w 10000"/>
              <a:gd name="connsiteY4" fmla="*/ 2345 h 103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782 h 10782"/>
              <a:gd name="connsiteX1" fmla="*/ 10000 w 10000"/>
              <a:gd name="connsiteY1" fmla="*/ 437 h 10782"/>
              <a:gd name="connsiteX2" fmla="*/ 10000 w 10000"/>
              <a:gd name="connsiteY2" fmla="*/ 10782 h 10782"/>
              <a:gd name="connsiteX3" fmla="*/ 0 w 10000"/>
              <a:gd name="connsiteY3" fmla="*/ 10782 h 10782"/>
              <a:gd name="connsiteX4" fmla="*/ 0 w 10000"/>
              <a:gd name="connsiteY4" fmla="*/ 2782 h 10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782">
                <a:moveTo>
                  <a:pt x="0" y="2782"/>
                </a:moveTo>
                <a:cubicBezTo>
                  <a:pt x="5295" y="20925"/>
                  <a:pt x="9185" y="-3498"/>
                  <a:pt x="10000" y="437"/>
                </a:cubicBezTo>
                <a:lnTo>
                  <a:pt x="10000" y="10782"/>
                </a:lnTo>
                <a:lnTo>
                  <a:pt x="0" y="10782"/>
                </a:lnTo>
                <a:lnTo>
                  <a:pt x="0" y="2782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خطط انسيابي: إدخال يدوي 6"/>
          <p:cNvSpPr/>
          <p:nvPr/>
        </p:nvSpPr>
        <p:spPr>
          <a:xfrm rot="16200000">
            <a:off x="8031981" y="2711036"/>
            <a:ext cx="6745245" cy="1426753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345 h 10345"/>
              <a:gd name="connsiteX1" fmla="*/ 10000 w 10000"/>
              <a:gd name="connsiteY1" fmla="*/ 0 h 10345"/>
              <a:gd name="connsiteX2" fmla="*/ 10000 w 10000"/>
              <a:gd name="connsiteY2" fmla="*/ 10345 h 10345"/>
              <a:gd name="connsiteX3" fmla="*/ 0 w 10000"/>
              <a:gd name="connsiteY3" fmla="*/ 10345 h 10345"/>
              <a:gd name="connsiteX4" fmla="*/ 0 w 10000"/>
              <a:gd name="connsiteY4" fmla="*/ 2345 h 103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782 h 10782"/>
              <a:gd name="connsiteX1" fmla="*/ 10000 w 10000"/>
              <a:gd name="connsiteY1" fmla="*/ 437 h 10782"/>
              <a:gd name="connsiteX2" fmla="*/ 10000 w 10000"/>
              <a:gd name="connsiteY2" fmla="*/ 10782 h 10782"/>
              <a:gd name="connsiteX3" fmla="*/ 0 w 10000"/>
              <a:gd name="connsiteY3" fmla="*/ 10782 h 10782"/>
              <a:gd name="connsiteX4" fmla="*/ 0 w 10000"/>
              <a:gd name="connsiteY4" fmla="*/ 2782 h 10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782">
                <a:moveTo>
                  <a:pt x="0" y="2782"/>
                </a:moveTo>
                <a:cubicBezTo>
                  <a:pt x="5295" y="20925"/>
                  <a:pt x="9185" y="-3498"/>
                  <a:pt x="10000" y="437"/>
                </a:cubicBezTo>
                <a:lnTo>
                  <a:pt x="10000" y="10782"/>
                </a:lnTo>
                <a:lnTo>
                  <a:pt x="0" y="10782"/>
                </a:lnTo>
                <a:lnTo>
                  <a:pt x="0" y="2782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0" name="مخطط انسيابي: محطة طرفية 39"/>
          <p:cNvSpPr/>
          <p:nvPr/>
        </p:nvSpPr>
        <p:spPr>
          <a:xfrm>
            <a:off x="6223767" y="297881"/>
            <a:ext cx="1371600" cy="455324"/>
          </a:xfrm>
          <a:prstGeom prst="flowChartTerminator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التهيئة 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0" name="مخطط انسيابي: إدخال يدوي 6"/>
          <p:cNvSpPr/>
          <p:nvPr/>
        </p:nvSpPr>
        <p:spPr>
          <a:xfrm rot="5400000">
            <a:off x="-2533845" y="2712877"/>
            <a:ext cx="6745245" cy="1426753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345 h 10345"/>
              <a:gd name="connsiteX1" fmla="*/ 10000 w 10000"/>
              <a:gd name="connsiteY1" fmla="*/ 0 h 10345"/>
              <a:gd name="connsiteX2" fmla="*/ 10000 w 10000"/>
              <a:gd name="connsiteY2" fmla="*/ 10345 h 10345"/>
              <a:gd name="connsiteX3" fmla="*/ 0 w 10000"/>
              <a:gd name="connsiteY3" fmla="*/ 10345 h 10345"/>
              <a:gd name="connsiteX4" fmla="*/ 0 w 10000"/>
              <a:gd name="connsiteY4" fmla="*/ 2345 h 103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782 h 10782"/>
              <a:gd name="connsiteX1" fmla="*/ 10000 w 10000"/>
              <a:gd name="connsiteY1" fmla="*/ 437 h 10782"/>
              <a:gd name="connsiteX2" fmla="*/ 10000 w 10000"/>
              <a:gd name="connsiteY2" fmla="*/ 10782 h 10782"/>
              <a:gd name="connsiteX3" fmla="*/ 0 w 10000"/>
              <a:gd name="connsiteY3" fmla="*/ 10782 h 10782"/>
              <a:gd name="connsiteX4" fmla="*/ 0 w 10000"/>
              <a:gd name="connsiteY4" fmla="*/ 2782 h 10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782">
                <a:moveTo>
                  <a:pt x="0" y="2782"/>
                </a:moveTo>
                <a:cubicBezTo>
                  <a:pt x="5295" y="20925"/>
                  <a:pt x="9185" y="-3498"/>
                  <a:pt x="10000" y="437"/>
                </a:cubicBezTo>
                <a:lnTo>
                  <a:pt x="10000" y="10782"/>
                </a:lnTo>
                <a:lnTo>
                  <a:pt x="0" y="10782"/>
                </a:lnTo>
                <a:lnTo>
                  <a:pt x="0" y="2782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خطط انسيابي: إدخال يدوي 6"/>
          <p:cNvSpPr/>
          <p:nvPr/>
        </p:nvSpPr>
        <p:spPr>
          <a:xfrm rot="5400000">
            <a:off x="-2598277" y="2714722"/>
            <a:ext cx="6745245" cy="1426753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345 h 10345"/>
              <a:gd name="connsiteX1" fmla="*/ 10000 w 10000"/>
              <a:gd name="connsiteY1" fmla="*/ 0 h 10345"/>
              <a:gd name="connsiteX2" fmla="*/ 10000 w 10000"/>
              <a:gd name="connsiteY2" fmla="*/ 10345 h 10345"/>
              <a:gd name="connsiteX3" fmla="*/ 0 w 10000"/>
              <a:gd name="connsiteY3" fmla="*/ 10345 h 10345"/>
              <a:gd name="connsiteX4" fmla="*/ 0 w 10000"/>
              <a:gd name="connsiteY4" fmla="*/ 2345 h 103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782 h 10782"/>
              <a:gd name="connsiteX1" fmla="*/ 10000 w 10000"/>
              <a:gd name="connsiteY1" fmla="*/ 437 h 10782"/>
              <a:gd name="connsiteX2" fmla="*/ 10000 w 10000"/>
              <a:gd name="connsiteY2" fmla="*/ 10782 h 10782"/>
              <a:gd name="connsiteX3" fmla="*/ 0 w 10000"/>
              <a:gd name="connsiteY3" fmla="*/ 10782 h 10782"/>
              <a:gd name="connsiteX4" fmla="*/ 0 w 10000"/>
              <a:gd name="connsiteY4" fmla="*/ 2782 h 10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782">
                <a:moveTo>
                  <a:pt x="0" y="2782"/>
                </a:moveTo>
                <a:cubicBezTo>
                  <a:pt x="5295" y="20925"/>
                  <a:pt x="9185" y="-3498"/>
                  <a:pt x="10000" y="437"/>
                </a:cubicBezTo>
                <a:lnTo>
                  <a:pt x="10000" y="10782"/>
                </a:lnTo>
                <a:lnTo>
                  <a:pt x="0" y="10782"/>
                </a:lnTo>
                <a:lnTo>
                  <a:pt x="0" y="2782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5" name="مخطط انسيابي: محطة طرفية 44"/>
          <p:cNvSpPr/>
          <p:nvPr/>
        </p:nvSpPr>
        <p:spPr>
          <a:xfrm>
            <a:off x="4921210" y="305001"/>
            <a:ext cx="953242" cy="455324"/>
          </a:xfrm>
          <a:prstGeom prst="flowChartTerminator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ص </a:t>
            </a:r>
            <a:r>
              <a:rPr lang="ku-Arab-IQ" sz="2000" b="1" dirty="0" smtClean="0">
                <a:solidFill>
                  <a:schemeClr val="bg2">
                    <a:lumMod val="25000"/>
                  </a:schemeClr>
                </a:solidFill>
              </a:rPr>
              <a:t>٥٢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3" name="مخطط انسيابي: محطة طرفية 22"/>
          <p:cNvSpPr/>
          <p:nvPr/>
        </p:nvSpPr>
        <p:spPr>
          <a:xfrm>
            <a:off x="8000570" y="297881"/>
            <a:ext cx="1334029" cy="460601"/>
          </a:xfrm>
          <a:prstGeom prst="flowChartTerminator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الجمع   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5" name="مستطيل مستدير الزوايا 14"/>
          <p:cNvSpPr/>
          <p:nvPr/>
        </p:nvSpPr>
        <p:spPr>
          <a:xfrm>
            <a:off x="644434" y="6242409"/>
            <a:ext cx="1398364" cy="465052"/>
          </a:xfrm>
          <a:prstGeom prst="roundRect">
            <a:avLst/>
          </a:prstGeom>
          <a:solidFill>
            <a:srgbClr val="D4E9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33" name="صورة 3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9219" l="0" r="9980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7723" y="5858113"/>
            <a:ext cx="899175" cy="899175"/>
          </a:xfrm>
          <a:prstGeom prst="rect">
            <a:avLst/>
          </a:prstGeom>
        </p:spPr>
      </p:pic>
      <p:sp>
        <p:nvSpPr>
          <p:cNvPr id="22" name="شكل بيضاوي 21"/>
          <p:cNvSpPr/>
          <p:nvPr/>
        </p:nvSpPr>
        <p:spPr>
          <a:xfrm>
            <a:off x="547180" y="6177592"/>
            <a:ext cx="591876" cy="56470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0" name="مستطيل مستدير الزوايا 29"/>
          <p:cNvSpPr/>
          <p:nvPr/>
        </p:nvSpPr>
        <p:spPr>
          <a:xfrm>
            <a:off x="9858183" y="305001"/>
            <a:ext cx="1576060" cy="46505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9" name="شكل بيضاوي 28"/>
          <p:cNvSpPr/>
          <p:nvPr/>
        </p:nvSpPr>
        <p:spPr>
          <a:xfrm>
            <a:off x="11176696" y="165463"/>
            <a:ext cx="856423" cy="806547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8" name="مخطط انسيابي: محطة طرفية 57"/>
          <p:cNvSpPr/>
          <p:nvPr/>
        </p:nvSpPr>
        <p:spPr>
          <a:xfrm>
            <a:off x="9533750" y="303158"/>
            <a:ext cx="1371600" cy="455324"/>
          </a:xfrm>
          <a:prstGeom prst="flowChartTerminator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الفصل الثاني</a:t>
            </a:r>
            <a:endParaRPr lang="ar-SA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8788" y="181205"/>
            <a:ext cx="775062" cy="7750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8" name="مستطيل مستدير الزوايا 37"/>
          <p:cNvSpPr/>
          <p:nvPr/>
        </p:nvSpPr>
        <p:spPr>
          <a:xfrm>
            <a:off x="2011307" y="316478"/>
            <a:ext cx="2295812" cy="47327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   أجيب </a:t>
            </a:r>
            <a:r>
              <a:rPr lang="ar-SA" b="1" dirty="0">
                <a:solidFill>
                  <a:schemeClr val="bg2">
                    <a:lumMod val="25000"/>
                  </a:schemeClr>
                </a:solidFill>
              </a:rPr>
              <a:t>عن الأسئلة الآتية : </a:t>
            </a:r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449"/>
          <a:stretch/>
        </p:blipFill>
        <p:spPr>
          <a:xfrm>
            <a:off x="1118296" y="1403858"/>
            <a:ext cx="9998924" cy="1751145"/>
          </a:xfrm>
          <a:prstGeom prst="rect">
            <a:avLst/>
          </a:prstGeom>
        </p:spPr>
      </p:pic>
      <p:sp>
        <p:nvSpPr>
          <p:cNvPr id="24" name="مربع نص 23"/>
          <p:cNvSpPr txBox="1"/>
          <p:nvPr/>
        </p:nvSpPr>
        <p:spPr>
          <a:xfrm>
            <a:off x="9187543" y="2539281"/>
            <a:ext cx="60217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٧٠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6545768" y="2535979"/>
            <a:ext cx="60217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٢٠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3859459" y="2535979"/>
            <a:ext cx="60217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٧٠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1252517" y="2535979"/>
            <a:ext cx="60217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٩٠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8" name="مربع نص 27"/>
          <p:cNvSpPr txBox="1"/>
          <p:nvPr/>
        </p:nvSpPr>
        <p:spPr>
          <a:xfrm>
            <a:off x="8821783" y="4290426"/>
            <a:ext cx="81390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٥٠٠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1" name="مربع نص 30"/>
          <p:cNvSpPr txBox="1"/>
          <p:nvPr/>
        </p:nvSpPr>
        <p:spPr>
          <a:xfrm>
            <a:off x="5990397" y="4287124"/>
            <a:ext cx="81390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٨٠٠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2" name="مربع نص 31"/>
          <p:cNvSpPr txBox="1"/>
          <p:nvPr/>
        </p:nvSpPr>
        <p:spPr>
          <a:xfrm>
            <a:off x="3162685" y="4278415"/>
            <a:ext cx="81390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٣٠٠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4" name="مربع نص 33"/>
          <p:cNvSpPr txBox="1"/>
          <p:nvPr/>
        </p:nvSpPr>
        <p:spPr>
          <a:xfrm>
            <a:off x="1096514" y="4611916"/>
            <a:ext cx="81390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١٠٠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5" name="مربع نص 34"/>
          <p:cNvSpPr txBox="1"/>
          <p:nvPr/>
        </p:nvSpPr>
        <p:spPr>
          <a:xfrm>
            <a:off x="9044279" y="5153913"/>
            <a:ext cx="81390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١٠٠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مربع نص 35"/>
          <p:cNvSpPr txBox="1"/>
          <p:nvPr/>
        </p:nvSpPr>
        <p:spPr>
          <a:xfrm>
            <a:off x="6032952" y="5157126"/>
            <a:ext cx="81390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٥٠٠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7" name="مربع نص 36"/>
          <p:cNvSpPr txBox="1"/>
          <p:nvPr/>
        </p:nvSpPr>
        <p:spPr>
          <a:xfrm>
            <a:off x="3385601" y="5150611"/>
            <a:ext cx="81390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١٠٠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9" name="مربع نص 38"/>
          <p:cNvSpPr txBox="1"/>
          <p:nvPr/>
        </p:nvSpPr>
        <p:spPr>
          <a:xfrm>
            <a:off x="1082221" y="5442453"/>
            <a:ext cx="81390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٧٠٠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1" name="صورة 40"/>
          <p:cNvPicPr>
            <a:picLocks noChangeAspect="1"/>
          </p:cNvPicPr>
          <p:nvPr/>
        </p:nvPicPr>
        <p:blipFill rotWithShape="1"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3949" b="100000" l="5981" r="965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1321" t="5949" r="16599"/>
          <a:stretch/>
        </p:blipFill>
        <p:spPr>
          <a:xfrm>
            <a:off x="1070166" y="115616"/>
            <a:ext cx="902524" cy="1348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728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  <p:bldP spid="28" grpId="0"/>
      <p:bldP spid="31" grpId="0"/>
      <p:bldP spid="32" grpId="0"/>
      <p:bldP spid="34" grpId="0"/>
      <p:bldP spid="35" grpId="0"/>
      <p:bldP spid="36" grpId="0"/>
      <p:bldP spid="37" grpId="0"/>
      <p:bldP spid="39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TM02892315[[fn=ربطة]]</Template>
  <TotalTime>1192</TotalTime>
  <Words>68</Words>
  <Application>Microsoft Office PowerPoint</Application>
  <PresentationFormat>شاشة عريضة</PresentationFormat>
  <Paragraphs>38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WinDows</dc:creator>
  <cp:lastModifiedBy>WinDows</cp:lastModifiedBy>
  <cp:revision>160</cp:revision>
  <dcterms:created xsi:type="dcterms:W3CDTF">2022-12-02T21:48:32Z</dcterms:created>
  <dcterms:modified xsi:type="dcterms:W3CDTF">2023-07-25T05:41:54Z</dcterms:modified>
</cp:coreProperties>
</file>