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40" r:id="rId2"/>
    <p:sldId id="641" r:id="rId3"/>
    <p:sldId id="642" r:id="rId4"/>
    <p:sldId id="643" r:id="rId5"/>
    <p:sldId id="644" r:id="rId6"/>
    <p:sldId id="645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DB1331-878E-4D4D-AC8B-4EF0E5BCA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76148B7-CBA1-4ABB-8A8E-622DBE925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DD6520-AA6B-4EAF-B24D-C793D5E5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04752-DA63-4C22-A1B4-EB5935518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5BA349-66E1-4916-A55A-A7A8DD14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32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703A0C-5B95-4FAA-882B-E1F96BDA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C276C61-98C7-476F-9640-DE38A8D64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797D79-BEBC-42C4-9C01-CA142F8D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280462-27D3-4944-A22A-6A588514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4458EA-7BAA-4455-AD17-5587445D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118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80D705-B7E4-4A8A-92B0-247DEC15C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4185BA2-471B-499B-BBBF-9BE4E6AFA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207183-E489-44B9-BD43-7E449053D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29539C-E74A-4430-BDAF-BF4D2435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A07ED9-8F3C-4AFB-9029-BB0B3FD1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7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90BFFE-4BB1-4F30-9969-278E94E6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A2338F-20DB-40C4-9CD1-3AF5CE0C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F93D25-0108-4FDE-B6CB-6434A2DC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89B676-15E9-4F0D-930A-E98C5CAC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0CC650-73AD-498E-B615-721843C3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68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46D0EA-CE7C-455F-B545-914461B14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8BECA8-CB79-4319-ADA2-E5F83BE37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EE5A449-1A4B-4986-B7C4-0FE3838A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296E3A-9159-4CCD-8EFF-87325442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EFEDFC-104B-4EB7-9A33-EF74F81D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26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548F94-7A5F-49EC-8D62-22F8E01B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613F29-1BBE-4388-8DC3-02853EFB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F2CCA9F-567C-47C6-817C-7F120428E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589F2-596B-4B8C-8CA4-8AC16286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C84299-DC39-4EF1-9D3E-9D364AEC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5B5BE1-76C6-4B29-B3BD-0AE2523F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656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4F8647-B7CD-4CC5-B797-051EE5E0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ACF109-C17B-475D-8BB0-6F3B97C4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157EA5A-A95C-462E-8732-44181DB07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D81D0A0-0139-4301-AD63-EE1BBA41C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D8BD8FC-ECAA-454F-A80B-3333A60A2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8F863AF-AA87-4B80-970B-90DE07B7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E1740B5-D1A2-495A-9821-E8FCC003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2DC03F5-767B-4677-9974-DE44B932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663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8F7C5F-954A-41D0-B616-A83D6457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E0B6276-41CF-4584-B7B6-41C1C5C1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322DE71-82CE-4E20-B6BA-C394DD0C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5B62565-6724-46F5-A857-F873BC52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12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2077542-D694-438F-9020-B584659F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7A7CEED-8241-410A-AB96-55CF1B5F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A33A0F3-2C55-4D1F-97AF-F85E3F10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23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529449-F3E4-4784-A397-A163153A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B72DC9-9A6D-4DEA-9A43-1916E91E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E5F913E-508A-421C-9D9F-FFDE039E2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1F87D8-D612-42BB-97EB-B79CD584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5171C42-6FA2-4D44-BA23-8159912B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4DB98C-F251-484F-B44A-BF4E6622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10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3BA537-C6A0-4363-BD85-130CDBBB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FB33548-9347-4B99-A3D4-FCFE0D011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98CC128-D677-429F-BA1F-F2843FADC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64BE3F3-FA89-4658-8429-05B1C1AC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C65D91-1E8E-4BC9-8BFF-0A38CEDA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CEDBAB6-DB15-4E79-B3DC-A5149C10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36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C172C52-B53F-4C5D-B56A-81C4927D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479D8F6-314A-4F3C-B2BF-CA2B699EF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058025-9829-4FE3-BB19-E6796A1AB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376B-2F31-4729-BC6B-9066755F08F4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2C75AB-D147-4506-8712-A45678DE6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9DE413-011F-40EB-9D58-C887014D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3706-55A5-40BA-87AA-3AF6B9468E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01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DCA0C73D-242E-4B3E-B0D6-CA8BDDB3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A8E7D3D-E421-4986-AF55-8204BD20D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A567ECD-9574-4977-B2A7-212952E070F4}"/>
              </a:ext>
            </a:extLst>
          </p:cNvPr>
          <p:cNvSpPr txBox="1"/>
          <p:nvPr/>
        </p:nvSpPr>
        <p:spPr>
          <a:xfrm>
            <a:off x="3929064" y="2351782"/>
            <a:ext cx="45219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66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اختبار الفصل</a:t>
            </a:r>
            <a:endParaRPr lang="ar-SA" sz="40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CA0E8A-4594-4185-AA7D-8067D4E4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EB03EA1-39B4-41E2-840B-A63C180F02DE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BF106B1-9CD8-4D14-9D93-2D9675313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D322D30-D5DA-4930-B3BC-D36A54095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2CE11F8-418A-446C-A415-7E0BCE2FB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341" y="1764926"/>
            <a:ext cx="9189383" cy="332814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876A634-4A7A-4190-92D8-EBFDF2CC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137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F715374-0912-4301-83DE-5D5213F5F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814F931-85B1-4C11-AF2C-1851A6822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560" y="1669070"/>
            <a:ext cx="8438869" cy="362650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A03CF83-F21E-42FE-899F-1A1CB616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196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0101942-45B6-4DA3-9602-CD4BB741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E0EEC26-E96C-403E-AACA-704962D58A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48" t="32862" r="25152" b="28485"/>
          <a:stretch/>
        </p:blipFill>
        <p:spPr>
          <a:xfrm>
            <a:off x="3079377" y="1669070"/>
            <a:ext cx="7566074" cy="359586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C3B92F8-3797-4776-BF0C-3F549FF8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24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983D05F-3715-455F-956D-685893A22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D69AEB4-11BD-42EB-A99C-6D297B5B28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45" t="23839" r="28788" b="9360"/>
          <a:stretch/>
        </p:blipFill>
        <p:spPr>
          <a:xfrm>
            <a:off x="3014069" y="1587065"/>
            <a:ext cx="6782113" cy="4080872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DA4517E-40DC-4550-85AE-9D4BBFFF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572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49D167B-60D6-4C1A-A6E0-E687CAB23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0B2DED-9EA4-4C24-BA4F-A27DC986D9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31" t="43906" r="14772" b="21212"/>
          <a:stretch/>
        </p:blipFill>
        <p:spPr>
          <a:xfrm>
            <a:off x="6320117" y="1669070"/>
            <a:ext cx="5433495" cy="235832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8AFEAEB-B756-43E7-AB72-A31EB445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4426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شاشة عريضة</PresentationFormat>
  <Paragraphs>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2021-10-26T04:12:15Z</dcterms:created>
  <dcterms:modified xsi:type="dcterms:W3CDTF">2021-10-26T04:13:34Z</dcterms:modified>
</cp:coreProperties>
</file>