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634" r:id="rId2"/>
    <p:sldId id="635" r:id="rId3"/>
    <p:sldId id="636" r:id="rId4"/>
    <p:sldId id="637" r:id="rId5"/>
    <p:sldId id="638" r:id="rId6"/>
    <p:sldId id="639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3C81D2-F96E-4330-B995-56A28C03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1008AAC-4955-4DAB-B90C-7A0F2A03F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0F7ACA-DBF8-4B4D-A7A9-D6C9F69C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9E03-05D3-4C69-88C2-F19A358A9AB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17D248-2432-4523-B3E5-AD4BD3C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38F2B9-A95E-44F9-8455-39C5410F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DD0-6456-439A-B13A-AD0128242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96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84758A-424B-4F39-B987-8E16A7AD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518D169-A4A9-4147-8B84-0EC87867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82845A-4399-4257-B86A-FD21DFBD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9E03-05D3-4C69-88C2-F19A358A9AB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C3EA5C-8BBC-4973-BC64-5730420B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6873AA-1361-415A-8DF1-89AAF5FC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DD0-6456-439A-B13A-AD0128242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411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0CF038C-33AE-4AF6-8FF6-B56D7BBBE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CAC05FE-8169-4714-9A02-98F5AD382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31C652-1E70-4FAC-86DE-4FBB040E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9E03-05D3-4C69-88C2-F19A358A9AB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512749-9200-47D3-B70D-C0AA6960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18ED62-CFCB-432D-9D54-E55A876E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DD0-6456-439A-B13A-AD0128242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03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B98852-9FAF-4E7B-8EFE-12EB09B3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2B11786-C02B-4161-9154-19CE208D5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8F728C-7C66-40C8-8451-CBCA67FD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9E03-05D3-4C69-88C2-F19A358A9AB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5CB0B2-8648-440B-8D26-76BD83D1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8D6E29-F2A1-48F3-A897-48CABFAA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DD0-6456-439A-B13A-AD0128242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227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687858-8912-4C7D-AA70-B600608C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6BA61E0-FAB4-48A8-AC7D-AB5C09EAB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9EBA09-A92D-4B8B-9C5A-91569D30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9E03-05D3-4C69-88C2-F19A358A9AB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578746-CDA4-456E-8BBD-5C8E6FFB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2C224F-11FF-4C36-910D-4C403D84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DD0-6456-439A-B13A-AD0128242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055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404096-46BD-497A-9BBE-B63290D5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65AA7B-A1D4-4B44-BDF4-F1BED5E0B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62C348A-5CBD-4A46-B5E0-97A69D8DC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946694-020A-4449-9C6C-9C8A1F59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9E03-05D3-4C69-88C2-F19A358A9AB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D05A605-66E8-4E57-A48B-41AAE798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98CDE4-0D7E-4183-9E74-D7585C1A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DD0-6456-439A-B13A-AD0128242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9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B15A49-0932-4F53-A43C-4940F983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D5194D-94C2-4CE6-9792-56BD19339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250D59-91A2-4AE4-807F-EB312B8F9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E5A59F-2904-495F-9A5A-D07EA632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F70D2D8-1EF9-486E-8A95-C25950AC3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500498E-FE8A-4012-B1FF-A6431D72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9E03-05D3-4C69-88C2-F19A358A9AB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B07B4B3-2E0E-41E4-B271-9A05FADC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C059AD4-ED5A-479D-A949-DD0A1A7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DD0-6456-439A-B13A-AD0128242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48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BAD7AA-387D-491C-B41F-6D4C3370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7377C42-D0E8-47D3-9313-B41083B0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9E03-05D3-4C69-88C2-F19A358A9AB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F7A0051-23D7-4C4F-B686-39F385EE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6B0D0A6-0C3F-4642-8EE6-4030D1A3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DD0-6456-439A-B13A-AD0128242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737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48FC5F2-43AA-427C-94D9-32B8061E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9E03-05D3-4C69-88C2-F19A358A9AB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DCD539-6CEE-4CA2-8C3D-693C1796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F97F515-0E14-45AA-8E9F-DB444E10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DD0-6456-439A-B13A-AD0128242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09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BF3B2-93C0-4D93-B626-342DB54B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9587B1-AE61-4105-9F04-ABBBDC772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FDBFD13-C32E-4904-A512-E81B1F127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5B8DA6-06B8-4545-9486-999657C8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9E03-05D3-4C69-88C2-F19A358A9AB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E450BE-13E4-40DA-939F-374EE636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B9E77F-CD94-4EF2-91E9-B510B4EA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DD0-6456-439A-B13A-AD0128242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723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3A86E7-026C-46CC-9DD3-144EF2D3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67CC9A9-D815-4926-AC8E-15C8232C4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2C1CAF-6F1F-4D16-8756-1321D6041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12281E8-56AC-48CA-B8D3-75290828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9E03-05D3-4C69-88C2-F19A358A9AB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C03E45-8C68-4980-AB6B-2965B091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17005C6-FC06-45BE-A04E-60B21FC7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DD0-6456-439A-B13A-AD0128242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632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AF1842F-1AEF-4747-88DB-AD483C18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8E6064-5AB8-4EA1-872C-895ADE2EC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7A94DB-0D73-44F7-8C11-62BD28AF2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9E03-05D3-4C69-88C2-F19A358A9AB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341FEF-E072-4C58-8060-194DA8C04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EBD6C2-F300-4165-ABA6-608D7A79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B0DD0-6456-439A-B13A-AD0128242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004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930E612-D8AF-406F-9DA7-96AECEB62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412442" y="2069785"/>
            <a:ext cx="46008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4-8   </a:t>
            </a:r>
          </a:p>
          <a:p>
            <a:pPr algn="ctr"/>
            <a:r>
              <a:rPr lang="ar-SA" sz="4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أكثر إمكانية - أقل إمكانية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941DF31-E8B0-41E4-A959-BB2393A1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2E44136-F6B7-47FF-8F15-6E002D67482F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33606FB-076D-49C8-8EAE-7073505F9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6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47E1048-BABD-4481-A7A4-0F765DE05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527242" y="2091018"/>
            <a:ext cx="2382656" cy="308772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أصف الحوادث وفق إمكانية وقوعها 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  <a:r>
              <a:rPr lang="ar-SA" dirty="0"/>
              <a:t> </a:t>
            </a:r>
          </a:p>
          <a:p>
            <a:pPr algn="ctr"/>
            <a:r>
              <a:rPr lang="ar-SA" sz="1800" b="1" dirty="0">
                <a:solidFill>
                  <a:schemeClr val="accent2">
                    <a:lumMod val="75000"/>
                  </a:schemeClr>
                </a:solidFill>
              </a:rPr>
              <a:t>أكثر إمكانية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أقل إمكانية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49960F7-7E27-4AA0-A799-D9CA7C0D7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68" t="34822" r="38690" b="17929"/>
          <a:stretch/>
        </p:blipFill>
        <p:spPr>
          <a:xfrm>
            <a:off x="3294530" y="1749135"/>
            <a:ext cx="5936682" cy="3903112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8410352-1787-4E5B-9763-967F68F5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848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0ECF0EC-563D-4981-99B2-F3232220F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C9F0BB6-1874-406F-BC3C-02986EE92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59" t="22654" r="25801" b="30873"/>
          <a:stretch/>
        </p:blipFill>
        <p:spPr>
          <a:xfrm>
            <a:off x="2716306" y="1660712"/>
            <a:ext cx="8800170" cy="375831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F47E69C-E3D1-4DF0-9DE8-FDA4471F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99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9170B66-C570-4F42-88D0-9C55A16E6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C68F50-B165-4680-9662-F5B54DBB3C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84" t="15145" r="28714" b="36311"/>
          <a:stretch/>
        </p:blipFill>
        <p:spPr>
          <a:xfrm>
            <a:off x="3092824" y="1754841"/>
            <a:ext cx="8283388" cy="371138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D859F14-FDE1-43F7-9277-9C1AB9D4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115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14FF31D-F3E4-4E0E-9B32-BC82FDC7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C1271B7-7373-4792-B05C-724F6E4B0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54" y="1549253"/>
            <a:ext cx="1629285" cy="5286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32C9673-2658-4D7A-8A37-75DA9819D1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38" t="69677" r="28787" b="8349"/>
          <a:stretch/>
        </p:blipFill>
        <p:spPr>
          <a:xfrm>
            <a:off x="2335219" y="2501077"/>
            <a:ext cx="8911824" cy="236003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25626D3-E90F-49DC-A810-5A7371D1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843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F81B568-FA6E-440F-A471-43D051D32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61C04DB-5998-4D10-8045-AC8BC91CD6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25" t="21489" r="18592" b="40194"/>
          <a:stretch/>
        </p:blipFill>
        <p:spPr>
          <a:xfrm>
            <a:off x="2073001" y="1852886"/>
            <a:ext cx="9527486" cy="3016189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00B4788-66AB-44F5-AD48-6BC2E705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384935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شاشة عريضة</PresentationFormat>
  <Paragraphs>20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2021-10-26T04:10:14Z</dcterms:created>
  <dcterms:modified xsi:type="dcterms:W3CDTF">2021-10-26T04:12:00Z</dcterms:modified>
</cp:coreProperties>
</file>