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626" r:id="rId2"/>
    <p:sldId id="630" r:id="rId3"/>
    <p:sldId id="628" r:id="rId4"/>
    <p:sldId id="631" r:id="rId5"/>
    <p:sldId id="629" r:id="rId6"/>
    <p:sldId id="632" r:id="rId7"/>
    <p:sldId id="633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4974E7-1FD5-4A33-B122-DCF1DD93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478C71-C5C8-4B63-8DD6-DE0540EF0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93DBC9-EF91-4C3C-AE58-4F14530E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F2DA1-3D73-4693-A69F-670A01A4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BEFA48-CF64-4AE8-BC0E-1907BF60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2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84844A-9148-4C8A-ADB4-95A508CB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323310-1CCE-4EC1-9484-25C8BA0ED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914EDD-1B32-4CE6-819A-07C6ECCE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DD4B59-55C9-416C-8DBB-A9A939D8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18C292-017B-45F6-864B-943E8BEF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09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2CA083C-07A8-41F5-B733-C0BDD738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8D5B92C-9E0E-4088-B910-CAFAA8CF4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2E9C5A-6372-4C6E-AF83-B3CCD33B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E2E0FD-2074-4878-A863-40454E78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F9F120-B6C3-4BBF-BB86-3C7136C8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908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BA5BD8-F833-4307-B7EB-5953D6B4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7E5BFF-5816-4783-85B5-9D0857FC3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0335FB-73D8-40F1-B276-E215783E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3116D3-D1B3-4B7E-8960-27211E8F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CF46EC-157C-4F52-90C8-0F078C25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322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F3B7CF-DF9C-477A-86EF-F93FAD84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20A7AAD-4FD4-4245-95BE-E5154932A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A22AE2-3E78-431B-A474-EB1B4CCC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5FB385-25BB-4360-A03E-A5FBE57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27FBC8-ABFB-4D07-BDEB-03886F78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953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25994-0FEA-4021-809C-40E967C7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5A5CAB-BA19-4DCA-880C-0C63F1AC2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F0302-94B7-4C96-8758-2AC630E5D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A283B5-BA7C-4221-9802-A8C10EFB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DA5857-60C2-4BF0-BB81-2A273568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69850-C95D-4AE1-B4F3-D8E5E71D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05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CE4DF9-77A1-4721-BAC9-E2BFE8B4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C986DD-9409-4B54-894A-6EF9737F3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DE9365-3AD8-45A9-B06C-16A9E074F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5FC77CA-BB57-4336-9B17-6D59C8DFD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1CAC31D-3199-4511-9292-6B5CD93A2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4BF71A1-433D-47AB-9D6A-5AB3B302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C384FB3-D0D6-47BE-861B-82ABB60E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BE0A39A-9F1B-497B-96C6-BE5ADC65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67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205DB5-13BD-450F-AA6B-343ED211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BAF4132-15C5-42EF-9F62-A0521D48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9D0793E-FD6E-43AC-A281-6499B369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0B6D6CF-C353-4F0D-9284-BB02BC4E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96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E8AFF7B-278E-4C4E-9A06-2ED89A3A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2B6D67A-8645-44C5-92A9-44BE1365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1BCBC25-94F6-4475-B417-88200A95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37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736877-FE74-4053-A20D-066B8353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65C426-4CC5-4EA2-BAFE-D07EA9A6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25CCAB1-0E7A-45F3-953E-B993E4C8E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7A9BFC-FA82-4593-A51A-3EF22A42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EE03B8A-64A2-4AF6-975A-BB7012EE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987C94-256D-482E-8EB4-3EDC8548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4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0BE5A8-1C3A-46A2-96FB-3EAF18AE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C6637D1-4AAA-4F43-AC2B-1D71FD753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6A09829-CC02-4F68-86E4-1048E60FE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CC85D9-6730-4C4A-BDAC-B8A14BC1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1E8B18-2292-479F-8052-8FD1AD93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F2E7E5-40F6-4B58-9E6A-00431876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43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D1B3BDA-6299-44F2-BBC3-E7D5A662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B451277-7A5F-4876-B4DE-3A50936E7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0D7722-8336-4E9B-8678-91BD985A1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2E36-2D7F-455E-B640-FD5347912906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5267FB-0859-4B72-80A1-C3AD15D45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421FB6-16A4-47C5-85BC-383D26179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24FF-D445-426B-B874-E2A3B1D36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624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7541CEA-35DF-4701-8388-57776994E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168652" y="2134521"/>
            <a:ext cx="46008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4-7   </a:t>
            </a:r>
          </a:p>
          <a:p>
            <a:pPr algn="ctr"/>
            <a:r>
              <a:rPr lang="ar-SA" sz="4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الحدث الأكيد والحدث المستحيل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05AF074-7809-4B6D-96AD-56A7C59D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479A5B-738F-491E-B043-2092F5AD64B1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7935052-63DC-40CA-8102-D1647795B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2E52657-66BD-4092-966F-489FE5D14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27242" y="2091018"/>
            <a:ext cx="2382656" cy="308772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أحدد الحدث الأكيد والحدث المستحيل.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dirty="0"/>
              <a:t> 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أكيد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مستحيل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931FA6-F966-4EE7-834F-09E67086F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89" t="37153" r="35995" b="18964"/>
          <a:stretch/>
        </p:blipFill>
        <p:spPr>
          <a:xfrm>
            <a:off x="2548218" y="1809605"/>
            <a:ext cx="6553290" cy="365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DEBE16D-62C0-42A9-AC5F-6225C979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4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0B51A8D-B9D7-41C2-8BF8-394A93915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EBD2F98-7437-4389-AEF5-871F3595A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00" y="2251123"/>
            <a:ext cx="9658350" cy="29813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D27F872-CE5A-4DD0-B0CD-5B28C1E4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028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5104139-1AA8-48EE-8304-B9EE755D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1B782C2-137C-48C0-83AA-FB1332141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460" y="2264428"/>
            <a:ext cx="8749272" cy="273787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963A519-D62F-4D40-AE0B-27E7503F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3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E252C6F-FF99-471F-BA5F-AA5B3629F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1271B7-7373-4792-B05C-724F6E4B0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54" y="1549253"/>
            <a:ext cx="1629285" cy="5286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31E5A95-B6D3-4DF5-9354-E2DA52F08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218" y="2077890"/>
            <a:ext cx="9500901" cy="340178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671461D-B925-43E0-8037-B8F43D7C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347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A2D0744-F38D-4FCF-9BC3-D7F504D8B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1271B7-7373-4792-B05C-724F6E4B0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54" y="1549253"/>
            <a:ext cx="1629285" cy="5286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A65C8DB-6ECE-42A4-BF8D-6A4479647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971" y="2233756"/>
            <a:ext cx="8684278" cy="307499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77FBAA-869E-4E0B-A367-D8A3B3F3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72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9B8D437-A237-4B2A-A07A-62F948D8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F9FEB0-B7F1-424B-82AB-5C0D9414D3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82" t="61489" r="20340" b="9903"/>
          <a:stretch/>
        </p:blipFill>
        <p:spPr>
          <a:xfrm>
            <a:off x="2440641" y="1578764"/>
            <a:ext cx="9300232" cy="251238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3289DEA-3872-49CA-AEA2-7EBE5E7E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46407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شاشة عريضة</PresentationFormat>
  <Paragraphs>21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2021-10-26T04:08:02Z</dcterms:created>
  <dcterms:modified xsi:type="dcterms:W3CDTF">2021-10-26T04:09:54Z</dcterms:modified>
</cp:coreProperties>
</file>