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594" r:id="rId2"/>
    <p:sldId id="595" r:id="rId3"/>
    <p:sldId id="596" r:id="rId4"/>
    <p:sldId id="597" r:id="rId5"/>
    <p:sldId id="598" r:id="rId6"/>
    <p:sldId id="599" r:id="rId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264F33-10F6-4237-AA04-8337D5E4E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275BAC3-3721-4099-8047-241F0DF0B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9D414D0-774B-4EF6-BD16-38C77C328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ADBF-1371-463A-AA76-5EC45B80FBE9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EEE2750-6247-41F6-90CC-F3D0ACD6E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8D3061-6CF7-4B86-A513-1B87F9462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822F-D934-4DC6-922E-4D9C0D0B1D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0555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4705B00-983C-4607-AF58-1CB115E83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DFB6E3D-ED7C-4AA7-B84F-FA6F59F46E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D6919D2-5C7C-4FE6-81BA-F3EEDD7F3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ADBF-1371-463A-AA76-5EC45B80FBE9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5C22BC-A7AF-43F1-A924-45FE2A83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29002B3-EAA2-4151-B55D-D1EBD80BC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822F-D934-4DC6-922E-4D9C0D0B1D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7457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EC369C5-15C8-412B-95DE-E90E852FBB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1458D37-B9AC-4740-8A33-F64C97493C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606B8AE-1F0C-46A9-9CF0-81EF3B0EE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ADBF-1371-463A-AA76-5EC45B80FBE9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5CA09B1-EF47-4384-940F-C5D90775A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926538-CB96-4EB8-B891-E1619E108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822F-D934-4DC6-922E-4D9C0D0B1D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644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3ED72D7-5361-4B35-B196-A783BFDC8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67955D2-8FB4-4E2E-840C-1358EFC9A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2056316-6FFF-4732-A233-D10F6DAB3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ADBF-1371-463A-AA76-5EC45B80FBE9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06BF25-B775-4D23-A513-661A4BC41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7276279-E58A-4F40-A7A5-D5A6BFD83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822F-D934-4DC6-922E-4D9C0D0B1D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645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F2A12C6-0B0F-4154-AA07-1AE86BE23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A5685E0-6950-4346-8FE0-FB233FDDF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D8248A3-E2AD-47D8-AAFC-09B2A6575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ADBF-1371-463A-AA76-5EC45B80FBE9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5AE01EC-25E1-4534-A499-5F9168034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2FB04B-428F-43E4-A6D2-C9E8EBCD0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822F-D934-4DC6-922E-4D9C0D0B1D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1387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D51B65A-DE9C-4916-B065-F810B3089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725607-B4F3-4278-A66B-55756FE9C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22FB0B8-97D7-491B-9BFF-B9EF2102C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8384817-5D9B-415B-8C68-ED07E648D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ADBF-1371-463A-AA76-5EC45B80FBE9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4F93EF1-EC3E-46DB-9A0B-6ADA467E1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6CF48C1-D4CB-4E7E-9808-EE3D0E000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822F-D934-4DC6-922E-4D9C0D0B1D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110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0E9268-97D5-4647-A287-3F5343C5B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1728CC8-62D4-4EDA-B891-3C0D9643E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ED95A55-FBDD-4289-B958-EAD9D5A13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DA61BE2-F71D-4A45-B70B-C1F4359655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421C7A4-6045-45A6-9115-3638728EC4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E623C53-4415-425B-83B8-DD41EF30E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ADBF-1371-463A-AA76-5EC45B80FBE9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C0FE-9D3A-4720-B595-BBD40CAC8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68BD17E-C661-4DED-86D8-C185A233A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822F-D934-4DC6-922E-4D9C0D0B1D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621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6AE6C8-C4E9-4CEE-8C8B-7343C7638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5BBF2C8-40D7-4AA8-821F-79BD672D4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ADBF-1371-463A-AA76-5EC45B80FBE9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ABA7BC4-9794-4FF6-9D9A-5BAA515E3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3AB408A-DB53-4166-8450-FE6A6D34F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822F-D934-4DC6-922E-4D9C0D0B1D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180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12B7D5B-B942-4A1D-9933-B0586B35E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ADBF-1371-463A-AA76-5EC45B80FBE9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4AA74B7-07D7-4E3E-AA73-9E156629F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B1B9C23-76DF-4126-96FB-1D7E537A1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822F-D934-4DC6-922E-4D9C0D0B1D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2209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358BFA-D04A-4F90-B044-851439FB1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011A824-83DF-4AA1-97BF-10F6929CF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840D0FB-A19B-4B7F-AC52-88ABEAD4E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89951DD-7F24-49A7-8CAD-E2DECADEE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ADBF-1371-463A-AA76-5EC45B80FBE9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8AE79F8-DBE1-4D31-933B-D80A69944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6FAD13E-3AEC-4752-B894-82D9A007F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822F-D934-4DC6-922E-4D9C0D0B1D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6264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A901B9-7618-4BA0-B2E6-9B5679E13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962556B-D797-4545-8388-57F3E6E3B6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31E6CE2-4CDC-4925-B411-AD532EB68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E6DBB1C-F5CC-4A1A-ADB4-729004721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ADBF-1371-463A-AA76-5EC45B80FBE9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AFEBE95-0BC6-4917-9D97-3F4F6878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0D1937C-7C66-4868-BB18-4C7AEE268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822F-D934-4DC6-922E-4D9C0D0B1D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032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2EBD736-1ABE-461F-B905-0E0315FD0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178FE62-DD08-4FE3-BDBE-C142C61C5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BB6B01-9E95-4829-9699-90FA329DF5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1ADBF-1371-463A-AA76-5EC45B80FBE9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A0A4EF5-A4C0-448E-9D8F-3B3751485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C299602-6825-42CC-ADC7-063B615F0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C822F-D934-4DC6-922E-4D9C0D0B1D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378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742340E0-7959-4CAC-B3CD-C14CC6FAE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13339" y="2624786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6027044" y="2146021"/>
            <a:ext cx="44070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4-2   </a:t>
            </a:r>
          </a:p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التمثيل بالصور</a:t>
            </a:r>
            <a:endParaRPr lang="ar-SA" sz="48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66C28D2-8573-4820-9076-155B17E0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1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21EFDA8-1D59-42DA-9CAD-C5DACF994255}"/>
              </a:ext>
            </a:extLst>
          </p:cNvPr>
          <p:cNvSpPr txBox="1"/>
          <p:nvPr/>
        </p:nvSpPr>
        <p:spPr>
          <a:xfrm>
            <a:off x="9723887" y="5538204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9998281-65C8-4F09-B22C-804E5FEB54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611" y="5987018"/>
            <a:ext cx="531879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06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9ED1EF00-35DD-4835-AF8E-57CC8AF59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وسيلة الشرح: سهم لليسار 1">
            <a:extLst>
              <a:ext uri="{FF2B5EF4-FFF2-40B4-BE49-F238E27FC236}">
                <a16:creationId xmlns:a16="http://schemas.microsoft.com/office/drawing/2014/main" id="{A94751A9-FD59-4CF6-B6CD-F351AE165F1C}"/>
              </a:ext>
            </a:extLst>
          </p:cNvPr>
          <p:cNvSpPr/>
          <p:nvPr/>
        </p:nvSpPr>
        <p:spPr>
          <a:xfrm>
            <a:off x="9434295" y="1864519"/>
            <a:ext cx="2305481" cy="3357564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ar-SA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ar-SA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أمثل البيانات بالصور من جدول الإشارات.</a:t>
            </a:r>
          </a:p>
          <a:p>
            <a:pPr algn="ctr"/>
            <a:endParaRPr lang="ar-SA" dirty="0"/>
          </a:p>
          <a:p>
            <a:pPr algn="ctr"/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المفردات</a:t>
            </a:r>
            <a:r>
              <a:rPr lang="ar-SA" dirty="0"/>
              <a:t> </a:t>
            </a:r>
          </a:p>
          <a:p>
            <a:pPr algn="ctr"/>
            <a:r>
              <a:rPr lang="ar-SA" sz="1800" b="1" dirty="0">
                <a:solidFill>
                  <a:schemeClr val="accent2">
                    <a:lumMod val="75000"/>
                  </a:schemeClr>
                </a:solidFill>
              </a:rPr>
              <a:t>التمثيل بالصور</a:t>
            </a:r>
          </a:p>
          <a:p>
            <a:pPr algn="ctr"/>
            <a:r>
              <a:rPr lang="ar-SA" b="1" dirty="0">
                <a:solidFill>
                  <a:schemeClr val="accent2">
                    <a:lumMod val="75000"/>
                  </a:schemeClr>
                </a:solidFill>
              </a:rPr>
              <a:t>المفتاح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80E173B-E002-48CF-BCD2-614FD03D9C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83" t="21230" r="34248" b="7314"/>
          <a:stretch/>
        </p:blipFill>
        <p:spPr>
          <a:xfrm>
            <a:off x="3048000" y="1495648"/>
            <a:ext cx="6280298" cy="4245934"/>
          </a:xfrm>
          <a:prstGeom prst="rect">
            <a:avLst/>
          </a:prstGeom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54F5785C-FFFB-4057-AA15-6B1E41130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7814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793EE8D8-4BA9-40B6-B49B-89D5D2D29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1" y="1578764"/>
            <a:ext cx="1214432" cy="113586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B9B50AB-CAFD-4163-8F7A-D5FFF061B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301" y="1438972"/>
            <a:ext cx="1629284" cy="62557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54D2FD3-3829-4B20-BADC-A9546FB0E5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446" t="15145" r="1692" b="75431"/>
          <a:stretch/>
        </p:blipFill>
        <p:spPr>
          <a:xfrm>
            <a:off x="4780321" y="1623122"/>
            <a:ext cx="5469465" cy="53174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1380DCF-4552-4099-9E8B-839653DEFE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475" t="26386" r="39284" b="26601"/>
          <a:stretch/>
        </p:blipFill>
        <p:spPr>
          <a:xfrm>
            <a:off x="2402957" y="2349121"/>
            <a:ext cx="5890437" cy="3123103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230BFCE-3867-4844-A940-164E6D8069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026" t="26386" r="8191" b="37108"/>
          <a:stretch/>
        </p:blipFill>
        <p:spPr>
          <a:xfrm>
            <a:off x="8452838" y="2677178"/>
            <a:ext cx="3069355" cy="211627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4589E19-2648-4787-A0C6-06C1004371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22193" y="2674848"/>
            <a:ext cx="577658" cy="600075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EB7775B-7F70-4059-B701-8820E29AE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8477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C2C73221-7863-41ED-A0AF-E0E6C1554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1" y="1578764"/>
            <a:ext cx="1214432" cy="113586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54D2FD3-3829-4B20-BADC-A9546FB0E5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446" t="15145" r="1692" b="75431"/>
          <a:stretch/>
        </p:blipFill>
        <p:spPr>
          <a:xfrm>
            <a:off x="4780321" y="1623122"/>
            <a:ext cx="5469465" cy="53174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87BF525-F208-42BD-812A-2EC10C70A4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925" t="42071" r="53076" b="18317"/>
          <a:stretch/>
        </p:blipFill>
        <p:spPr>
          <a:xfrm>
            <a:off x="2339162" y="2247014"/>
            <a:ext cx="5996300" cy="326773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6265BE62-7D4B-407F-A143-FAEC3F9B2B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163" t="42071" r="23837" b="18317"/>
          <a:stretch/>
        </p:blipFill>
        <p:spPr>
          <a:xfrm>
            <a:off x="8614988" y="2510562"/>
            <a:ext cx="3014416" cy="239881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1C1271B7-7373-4792-B05C-724F6E4B0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7254" y="1549253"/>
            <a:ext cx="1629285" cy="52863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006ADA6-41DA-4409-BECC-1FBDCC8948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70805" y="2714625"/>
            <a:ext cx="476250" cy="504825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47EDB95-94EA-40F2-BBD6-748EDC615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1241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A56BF90B-06B7-4C6E-9DD4-E4FF3AAD8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1" y="1578764"/>
            <a:ext cx="1214432" cy="113586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54D2FD3-3829-4B20-BADC-A9546FB0E5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446" t="15145" r="1692" b="75431"/>
          <a:stretch/>
        </p:blipFill>
        <p:spPr>
          <a:xfrm>
            <a:off x="4780321" y="1623122"/>
            <a:ext cx="5469465" cy="53174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1C1271B7-7373-4792-B05C-724F6E4B00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254" y="1549253"/>
            <a:ext cx="1629285" cy="52863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1163968-20A3-47E1-82E4-0A9B780E60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4493" y="2462971"/>
            <a:ext cx="10116092" cy="2647950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268D81C-4C44-4EEA-A03F-CC2DEAD7D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5427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D909A0F-4F8F-4E3C-849A-30370DB1E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1" y="1578764"/>
            <a:ext cx="1214432" cy="113586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4DD9ABD-1641-47ED-A35A-0A70CE3CFF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52" t="14937" r="19550" b="14056"/>
          <a:stretch/>
        </p:blipFill>
        <p:spPr>
          <a:xfrm>
            <a:off x="3012558" y="1741796"/>
            <a:ext cx="7444724" cy="400687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84D6C14-33E5-4049-97C4-3CD4D62E7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120400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</Words>
  <Application>Microsoft Office PowerPoint</Application>
  <PresentationFormat>شاشة عريضة</PresentationFormat>
  <Paragraphs>20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2021-10-26T03:55:08Z</dcterms:created>
  <dcterms:modified xsi:type="dcterms:W3CDTF">2021-10-26T03:57:07Z</dcterms:modified>
</cp:coreProperties>
</file>