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588" r:id="rId2"/>
    <p:sldId id="589" r:id="rId3"/>
    <p:sldId id="590" r:id="rId4"/>
    <p:sldId id="591" r:id="rId5"/>
    <p:sldId id="59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ECAAE6-A6A0-4327-9261-AEF67BDA2A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548D197-B07B-4972-9953-958841333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4A3424-25CC-4C95-BD5E-48C2CB800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DD3B9A-6997-4E79-AD7B-6BDDB23FC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888976-C325-46E8-A7C5-F2EDAD11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838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49F7EE-44A2-4889-B144-45634D4F4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4B674A1-865D-443D-8FF2-9F31638AB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45021-9832-4502-93D5-4EC3EBD55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A1FEC7-FB6C-4249-B4EA-22F6E6702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3DCC18-E1B5-40CA-938F-2DBF5F6F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58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8EE9A6F-6645-4B80-BE35-E3D36C53B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0F6CC45-DE5A-48D0-8034-8CCB7E782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909B85-9438-42AA-B4A1-0DE7D96A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A49DD8-D36A-438D-8C76-E7EDB8E1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11A705-BEEF-481D-8385-3443EBD7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8696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016AE4-5393-4D10-99DD-CBD915CA7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96C64B-9F40-40BA-AE51-046B85AFB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2C19F0-5667-4C7E-899E-EEC349E0D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52759A-1733-42AD-AB76-88EF8E1C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7E316C-89BF-4719-9C32-F9C0EF7D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673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EDE374-3A56-4DEB-9620-9A57DCFC8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06C7CF-950C-4898-B9E5-04BEAD0E0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FB56D6-A114-42C8-A633-1DA4B8474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81297E-19D5-4570-A8CF-D8065F132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8E0A01-3CF6-472E-B104-5A4C59192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680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63423E-3475-4BC7-81F4-DDE7B8A8D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391355-6119-4D96-BBDE-57143A01E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0858DD-D2DE-4BDA-A02B-068F55E0B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FE1610-6CF0-4130-8C1C-E2000F05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F628FF-DF20-4D10-8EDD-50C61ABC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DF013A-67B2-4761-A2AE-E6AE6C92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565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16F7B1-4594-47BB-8F20-F1100A9A2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5FE82A-F26D-4E6E-8B7D-D1BFBD23A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2BC1716-2CCC-48F5-ACBC-E4423FBAC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576B3B-2A42-4E83-AC5E-6754B2567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0E84F94-EAB7-47E4-AE9D-04C0E78A5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0145B8B-B086-4C0C-8D73-566E4256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A1A28ED-725D-4B91-B616-226B5AEB5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7DF24B3-4C84-4615-9A85-67602B8E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42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636338-83B9-4EA3-A550-F471CE1A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80D666-AA67-4A1F-96CA-88AE61AD7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FD6C1EA-6397-4824-BD80-7AD86A165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A5240DB-26B8-4210-9D5A-D789E4B38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421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F560385-9221-442E-BA36-04294127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B628756-877E-4BB0-9E56-3413F1ED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8E31EC5-E3B0-4A80-8458-DB8BB2E7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511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84DBE7E-9C08-4351-BF39-1F4CC2FC0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2FA4DE5-A0BE-443C-B2BD-54A38BBEB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162ABB-5523-406F-A11A-ED3EDDFF1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C47AA-B500-4FBB-B816-C6CF545E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2DA3DB-759E-4567-BDFF-8B14E563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91E6B-305F-4E2D-B56E-3C76D95C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5727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F56B76-EC10-49B3-BB61-4D8B229BD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50618CC-8915-4F66-8DB1-2E05AF683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9DD605-33A6-4067-9BC0-485EA5514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B6D432-CBE7-4EAC-95DB-967E16A19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3A7B40-983D-49B7-A9E4-E5816A3E2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3717833-955C-47A9-A692-E09DEF46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9668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CA6C32E-DB78-4BB3-B1AB-94D15AD6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EB4D0D5-535F-4B12-9709-A0CED1FDC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D13664-CF61-42F8-8593-9F8DF781A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C7995-D3C0-4A27-AC0A-5BC445D4C444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C4C5D9-4B96-40B2-86E6-7E409CD4A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A38BAE-68A1-4F75-81E0-CE64DA287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76242-DFBD-4B27-BEA7-0CB0433E2F7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194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1C83750-4EE2-477C-82A5-BE797CEA1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6" name="Google Shape;104;p15">
            <a:extLst>
              <a:ext uri="{FF2B5EF4-FFF2-40B4-BE49-F238E27FC236}">
                <a16:creationId xmlns:a16="http://schemas.microsoft.com/office/drawing/2014/main" id="{21626071-CE76-44B1-B846-16993175393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ED2F6C3-B67B-4E7F-8A9C-4C00AD3FEFE7}"/>
              </a:ext>
            </a:extLst>
          </p:cNvPr>
          <p:cNvSpPr txBox="1"/>
          <p:nvPr/>
        </p:nvSpPr>
        <p:spPr>
          <a:xfrm>
            <a:off x="6158871" y="2801218"/>
            <a:ext cx="48732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التهـيئة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256D5D33-CC42-41AF-AE61-4E9ED872E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DFA770C-5194-4757-8FF0-50BA09DCA65A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71BA8864-81FF-4373-BD3D-0D7EC9B200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73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7F9596C7-91AC-490C-BD76-429D6DF4C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7CED15E-2114-411E-B48F-EB6452234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985" y="1953400"/>
            <a:ext cx="8524875" cy="2752725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0D95DFE6-B844-433F-A4B1-463B10586DD3}"/>
              </a:ext>
            </a:extLst>
          </p:cNvPr>
          <p:cNvSpPr/>
          <p:nvPr/>
        </p:nvSpPr>
        <p:spPr>
          <a:xfrm>
            <a:off x="2417135" y="1963478"/>
            <a:ext cx="616688" cy="2126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41468B9-475D-47A5-8D89-20DFFAAA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23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5A905251-C640-4E22-AA92-8ABE843B0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B1B337F-868D-4192-9B7E-4B27157D20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2464" y="1669070"/>
            <a:ext cx="8791575" cy="361950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439522F5-AB96-4D5C-A6AA-940A3FC30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485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758A1EA-6943-4123-9D8F-281978649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8DEAB48-73DB-4357-B379-3818C647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77F0F58-3744-4D54-9B0E-920C98F266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669" y="2079218"/>
            <a:ext cx="87820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03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A8A764B-13CA-4CE1-BDEB-918AAA7C2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4CC469A-CD8E-4D93-A80A-DF5BAA6AE3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8658" y="1722031"/>
            <a:ext cx="8763000" cy="331470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63FD8714-1378-4BAA-A1E5-F2E6E66F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16407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2021-10-26T03:43:49Z</dcterms:created>
  <dcterms:modified xsi:type="dcterms:W3CDTF">2021-10-26T03:52:42Z</dcterms:modified>
</cp:coreProperties>
</file>