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578" r:id="rId2"/>
    <p:sldId id="579" r:id="rId3"/>
    <p:sldId id="580" r:id="rId4"/>
    <p:sldId id="581" r:id="rId5"/>
    <p:sldId id="58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57F9E3-5C82-47D6-B6BD-753FD428C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7F1F317-FA56-49B7-9B05-E9494A0614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4DA635-5194-40B8-A30A-56EE70B2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767FC5-0233-40E0-BDB3-A4AC1737C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0BC8DEE-7E34-462C-BFB0-237340AB4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0167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CEB44F-506E-4798-B248-C34DF42BD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8A766C4-694D-44B8-8A18-671D76DE3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7C16EA-C5BD-4879-B5E1-B1F6D37A0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599D7C-B5D0-44EF-AB5E-D649F546E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DD885DB-D746-4AE5-B0C6-966B64CC9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0307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4C9DABB-95E4-423F-A9EA-87DEEF29B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D1F2A2B-A9C4-4A48-B07A-21832388F2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4D9DDE4-FCCE-4DC1-A743-180F4BEEB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11C824-4A47-4D09-8AA5-8B53F76DE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F33BDC-9140-4E36-A34F-C2E0B29A6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9215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93A1A7-CD11-4F8B-9875-5B10F9678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9CE4F2E-F792-42A7-AE73-E78EC200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3CA12A-A2BF-44F0-9F8A-309131A3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D4E3A4-684A-463C-9B83-F00995F20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6AFDF9-56C8-4738-9F74-B26F84AB5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856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B2981BD-D2C0-4606-8B8C-DC69C1F06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085F0EE-3EDC-466A-A4F0-8B0A79247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84559A3-8941-45DB-8B54-1A1793ABA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52D301-4EF4-408A-B3CD-ED48ABFD0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E7D709-F592-44BD-A3B9-E28EBC218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2950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04BBAD-851A-40F4-8440-A0E050CB6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91170D2-2DAF-4EC1-A972-EAD952F4C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2DBA3EA-D4C1-42E1-88DB-CA66DD61ED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33C4C6E-E476-4DB5-A4AC-F5E5A3A3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197E15A-75FC-47BC-AA26-7A34DCD56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C167E3C-4E03-4C24-A523-428A1C1A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047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99B479-1F98-485B-B753-41C51F166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EF6794C-D5E5-461F-9656-DB49A6D2A0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FBFC3D9-CF16-4FBF-BF6C-1A508EBF4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9B0E34D-5D9F-4EFE-B1CD-328B7FC12A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E888D12-6850-42FD-A15D-27F7EBC75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FA20D1B-7ADC-4F17-9B27-00F3A2507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AD3B730-2280-4961-8AFA-8FAD91D7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8CF3A60-4668-4585-B7C3-EF921DCB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62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4F34A6-7B0C-4A23-8218-1DB944D9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3DD6B0E-2F9F-426A-8686-B4B1367B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60BFF5B-5080-40D1-81DB-A1F42E5D7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34C8B20-EAA5-4186-A7CE-CDB912AE4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4844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2D5BD0A-21C7-43B2-85F8-41E7416E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C39C04D-7960-44EA-9C88-60DE8778B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5E12582-98E4-448A-AC08-40879381F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6730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F65DC79-0963-4298-92E0-878BF0A46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C83F0F-1EAD-4993-8942-016547D8D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1E850ED-87D2-426B-8C36-02A2A3E0BE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602846-6D38-402B-907B-D013409FC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783EE84-F783-4DDF-9FD7-E4C6366B9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D69C6A-6191-4809-8749-EA4DD45E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15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7C704C-316D-4A93-984D-9D1A4268A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975C1F-FE7E-4B35-AFFB-9D939C6CB1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CE1BEC-7EEE-4033-BC8A-98BAB0B4D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4ED0F86-3BDA-4026-AF58-7F6186085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0C419E1-F9B0-42FC-81F0-F325A2BA2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E6C6576-4157-42B6-AFEB-81B4F60A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4542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7950F32-8F81-424D-8FC3-BDCA2AF6A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3FE9822-E04F-4552-90B6-7DB4A729F3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716CA2E-D47B-4F7D-92A9-230FE62A2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E0CAA-B708-4947-9191-CEC2651D02AF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16C030-8C2F-40E2-88CD-00009A887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587AF91-DB22-4A6C-B9A7-32AE75CFD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F14EE-60DF-4E88-A5F1-35049579541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994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5985E52-88A2-4578-853E-C642A19B0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50B8B5A-BA96-4854-99C7-26A804CF4A1D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1237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D2B535-508F-4D21-AD1B-B5BAE9F5AE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111E42C-A970-4F99-9362-CD7B236520C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212" t="27879" r="17199" b="38047"/>
          <a:stretch/>
        </p:blipFill>
        <p:spPr>
          <a:xfrm>
            <a:off x="2328863" y="1886527"/>
            <a:ext cx="9082788" cy="308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817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6E3F858-F4AD-40BE-9368-63912712C7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F4CD3363-9022-49E5-87BE-43B37DA97E9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3954" t="66879" r="17457" b="8943"/>
          <a:stretch/>
        </p:blipFill>
        <p:spPr>
          <a:xfrm>
            <a:off x="2085709" y="1802215"/>
            <a:ext cx="9430015" cy="24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99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4DC91B19-134C-4182-B386-D84CD20E3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96D592C-BD79-4AA2-B079-761601D57B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879" t="30438" r="17424" b="42222"/>
          <a:stretch/>
        </p:blipFill>
        <p:spPr>
          <a:xfrm>
            <a:off x="2288348" y="1863581"/>
            <a:ext cx="9001037" cy="253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63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09836F11-0652-4BD8-997F-514BC47481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0B390E51-7B54-4D0C-B9BA-7A3B99055FE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0299" t="64707" r="17510" b="13540"/>
          <a:stretch/>
        </p:blipFill>
        <p:spPr>
          <a:xfrm>
            <a:off x="2116950" y="1913412"/>
            <a:ext cx="9342226" cy="183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351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2021-10-18T17:06:19Z</dcterms:created>
  <dcterms:modified xsi:type="dcterms:W3CDTF">2021-10-18T17:07:06Z</dcterms:modified>
</cp:coreProperties>
</file>