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65" r:id="rId2"/>
    <p:sldId id="566" r:id="rId3"/>
    <p:sldId id="567" r:id="rId4"/>
    <p:sldId id="568" r:id="rId5"/>
    <p:sldId id="569" r:id="rId6"/>
    <p:sldId id="570" r:id="rId7"/>
    <p:sldId id="57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4560B-6B25-4429-861A-379B09FA1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876D52D-561B-4231-BF9A-53EDDCC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1B577F-76C1-4B4F-8B59-21DE3390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08C2E9-EC41-4080-8028-FB6FC0C5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56F383-1A98-4E99-BDB6-94DC0EF6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99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06DC4F-8CAB-4CE6-80B4-93DFD550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9A6B10-B16A-4897-BD40-9FE4931E9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9FDC6A-EC13-4BB5-B29A-C7DEFEA1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11A64C-0F57-4750-B795-BBFC13E5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D8156B-D5CB-458E-BD36-60309B56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64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49C460-FC23-44E8-ABB8-764750FBF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0829D6-FAF2-43A1-A6FA-8F237693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CDAFB1-13C2-4FA4-9320-7CC3F6B4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736894-356A-4AAE-87F2-421CBE4A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FE4D7-C385-41B9-940F-F96936C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26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E96773-CEE9-457F-8374-2A300770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ED05A14-68AB-48D4-A663-8F0A7370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41D0D2-6F3B-4626-83D2-BE3A2EF7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FA195A-1457-4B3C-B056-36743F35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248AE8-8253-49F4-983F-3B11A0B1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03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C643B-A4A3-4BFB-BB35-C3AA983B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1A4844-16BD-4B08-9D81-EE7D667D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4BFB8B-CED8-412F-A1F0-5A372B4B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0E5C90-12AC-4425-B6C7-DEFEC25E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0906AF-9C83-4178-9292-8DE78559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1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A3A96-C8B0-4B6B-B1F0-FAEE68A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9FF509-8C7E-4E97-BAF2-489EFB6E3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74B01C-C974-456C-8DAC-F3E903ED3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8112C1-9CD7-4D26-91D5-3D65BC72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6AD8A6-17F5-41ED-A99B-A263888B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51E7B9-5DBF-4018-908E-C55643C1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1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44099-53A0-4B5E-ADFE-D0C2C162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2190C1-D3A6-48BC-9BF4-53C9679B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705D51-4751-4446-8E81-F911C21EC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F8B9044-5795-48A3-8898-C1227584B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5286DA8-2AEE-4524-9840-4D6EE427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A174919-47A3-4D5B-A1A5-41DA467D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440F7DD-9FA7-45B8-AC03-172BD2C1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276381E-33EE-482D-BF48-9127ECA8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22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F168D1-4119-430D-8580-2AF8C505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4B023C-C0ED-4C11-BDE5-71A8EA68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181333-E03A-472B-868E-2D7EBF3F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6B535C-64F5-4B5C-BDDB-4988D59E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868F0C-F8F9-4E4B-A458-8F39D83E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8635BFC-1DA3-4F7B-8275-50CA8901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EB120B-87D6-4F34-AAC6-A38D1072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88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081FF1-018C-4864-A251-921844BB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239C9B-48ED-42DE-BFBB-2613D4562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887AAB-7F34-4D6B-AA93-5970386E0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F8EA43-A146-419A-9F19-05AD7113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CFEA38-1CE1-427A-9661-D8A8BDA7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1D1281-C602-48E8-A17A-B0AD929A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14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DC69C9-1BB0-4C60-8DCB-43139E59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C0EA9E5-5F86-4838-B1A1-FE3FB98ED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881A4D9-37F4-45B3-8C72-B997F294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D710B3D-CF4C-44F7-8E03-7C755CE8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4E8D30-1EEA-4082-A7B6-CB5C5722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FE9466-5F18-42E6-85FC-57B12B0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00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E66984F-571E-4981-AB89-0215E85B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A229FB-5AE4-4F37-A620-416E94E4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8FF568-333E-41CA-A6D6-37F5FADD6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924C-7ECF-4FA0-A298-38EECA396DEF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3B2721-433A-43B0-927F-B73767DD3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13D73E-DE73-473F-AD65-E0EEDE5DA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0094-5CE2-4311-BACD-ACD6FE0C6F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95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2C9D516-09C4-4005-8F38-8CE39FED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3-6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الأعداد المفقودة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47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747A06C-1098-4C1E-82F2-F25B71D9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34295" y="1864519"/>
            <a:ext cx="2305481" cy="33575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عددا مفقودا في جملة جمع مستعملا حقائق الطرح </a:t>
            </a:r>
          </a:p>
          <a:p>
            <a:pPr algn="ctr"/>
            <a:r>
              <a:rPr lang="ar-SA" dirty="0"/>
              <a:t>المترابطة بها.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العدد المفقود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2094C56-3B74-4E8A-A5DA-F2AA381E9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8" t="31974" r="37961" b="13398"/>
          <a:stretch/>
        </p:blipFill>
        <p:spPr>
          <a:xfrm>
            <a:off x="2671762" y="1669070"/>
            <a:ext cx="6519863" cy="38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4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99D149FC-AE85-4246-BDCD-20B5E59E2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108407" y="5597622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F4132D-592B-43DF-80A9-578BB7F58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40" t="29923" r="23762" b="29968"/>
          <a:stretch/>
        </p:blipFill>
        <p:spPr>
          <a:xfrm>
            <a:off x="3036093" y="2191592"/>
            <a:ext cx="8143875" cy="334481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7BABC89-5359-4F02-95CA-5D03DAA436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54" t="24336" r="23762" b="69914"/>
          <a:stretch/>
        </p:blipFill>
        <p:spPr>
          <a:xfrm>
            <a:off x="4331965" y="1611481"/>
            <a:ext cx="5947891" cy="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F4100B6-0005-4CCB-8F7F-567C53BB5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993349-576A-490C-AE31-54797BF6E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00" t="26408" r="21651" b="66753"/>
          <a:stretch/>
        </p:blipFill>
        <p:spPr>
          <a:xfrm>
            <a:off x="6265069" y="1555007"/>
            <a:ext cx="3762375" cy="6166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2DC0ED-FE85-492A-93BD-56D71711C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24098"/>
            <a:ext cx="5998369" cy="18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2F5E0DC6-73EE-4A2A-9E20-2B7E4C33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993349-576A-490C-AE31-54797BF6E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00" t="26408" r="21651" b="66753"/>
          <a:stretch/>
        </p:blipFill>
        <p:spPr>
          <a:xfrm>
            <a:off x="6265069" y="1555007"/>
            <a:ext cx="3762375" cy="61669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078CC7-B1AD-417E-9F20-AA2F23E348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38" t="19158" r="22087" b="47314"/>
          <a:stretch/>
        </p:blipFill>
        <p:spPr>
          <a:xfrm>
            <a:off x="2723933" y="2222710"/>
            <a:ext cx="8655389" cy="32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EC9155C-17A6-49DD-8ED8-2DD19C44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3993349-576A-490C-AE31-54797BF6EB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00" t="26408" r="21651" b="66753"/>
          <a:stretch/>
        </p:blipFill>
        <p:spPr>
          <a:xfrm>
            <a:off x="6265069" y="1555007"/>
            <a:ext cx="3762375" cy="6166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DAEBA0E-0CE9-48A0-951B-11D0D83A08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58" t="54886" r="22087" b="11845"/>
          <a:stretch/>
        </p:blipFill>
        <p:spPr>
          <a:xfrm>
            <a:off x="2957512" y="2355831"/>
            <a:ext cx="8585221" cy="30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8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675B6512-F94C-4764-A4A4-C1D1D29B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9019D21-A1C6-4FB2-BEDA-E6AABCD9281E}"/>
              </a:ext>
            </a:extLst>
          </p:cNvPr>
          <p:cNvGrpSpPr/>
          <p:nvPr/>
        </p:nvGrpSpPr>
        <p:grpSpPr>
          <a:xfrm>
            <a:off x="1785937" y="1669070"/>
            <a:ext cx="9708791" cy="3009530"/>
            <a:chOff x="0" y="958788"/>
            <a:chExt cx="9708791" cy="300953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A52B3B1-BCAC-4ABD-AB1F-9BA4EB546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326" t="39949" r="22138" b="34479"/>
            <a:stretch/>
          </p:blipFill>
          <p:spPr>
            <a:xfrm>
              <a:off x="0" y="958788"/>
              <a:ext cx="9708791" cy="2470212"/>
            </a:xfrm>
            <a:prstGeom prst="rect">
              <a:avLst/>
            </a:prstGeom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9A7D9C7-4432-45AD-ACFB-36FE1640E98D}"/>
                </a:ext>
              </a:extLst>
            </p:cNvPr>
            <p:cNvSpPr/>
            <p:nvPr/>
          </p:nvSpPr>
          <p:spPr>
            <a:xfrm>
              <a:off x="7759083" y="3258105"/>
              <a:ext cx="1757779" cy="710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066412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شاشة عريضة</PresentationFormat>
  <Paragraphs>20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2021-10-18T17:03:09Z</dcterms:created>
  <dcterms:modified xsi:type="dcterms:W3CDTF">2021-10-18T17:04:16Z</dcterms:modified>
</cp:coreProperties>
</file>