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46" r:id="rId2"/>
    <p:sldId id="547" r:id="rId3"/>
    <p:sldId id="548" r:id="rId4"/>
    <p:sldId id="549" r:id="rId5"/>
    <p:sldId id="550" r:id="rId6"/>
    <p:sldId id="551" r:id="rId7"/>
    <p:sldId id="55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5015EA-47D0-4217-B709-434DFA15C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538D1BE-3F80-4AB3-96C0-3F23E1B42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ED18D1-2958-4E01-B6D0-F65B59CD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18456D-9042-46DA-8F8C-9ABFF203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F7CB10-0907-4170-8720-7A873FA7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57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5C7AA2-50F2-4429-8AAC-8C412D62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4EC4AB-99F1-4EA7-A769-8F50709EF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A7A4A4-6AAA-4C88-98ED-1B4B4BB0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A66EC8-FA75-40D5-97CB-557624BD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BCD6A6-E515-46E3-804A-F651293A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49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20C0812-4298-462A-872E-44FAE6DD8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D4BE21-EB51-441F-95A2-AB45C61B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9F6714-2728-458D-B73F-94B3F12C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705A45-3E02-4864-BD3E-22DF6B01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ED6039-1E0C-44D4-85FF-4CDCCA6E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99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A67240-82B7-4D7A-8FE0-285CE4AA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C812A2-97FA-43C5-9BF3-17F11544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1A8AE1-10F0-444F-A0EE-4A9FADF4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74DF96-AA95-417A-8FA3-2A47E1BC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BE3B6F-3FF7-48CB-984F-A8B64E0C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98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69EABB-B4DB-4829-A110-D4342646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68C8A2-06C9-457E-9D03-A3056351E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52303F-7C5B-4F92-8BF4-73D59499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AB9920-DDC0-498B-A115-435D2E74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FD686E-4327-4BC5-B31D-93C43E36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95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092C69-9658-4BD1-9A30-9B83CB1C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17F026-34A5-45B0-BD2A-0FA2B39D2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A0DC11-859A-4F36-8431-75CA5EA4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DB61AC-725A-41A8-82B8-CBEA66B7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F8A396-7E7E-4133-9BA6-8B6DB2BC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3B73D7-EE06-4ED4-8900-36CA0AA6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473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D5206E-B55F-4724-90F7-7773A978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5265CD-5F46-486F-A959-7B1067478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A36B8F-8AB3-4469-A2B0-7A1CFC7AC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05B5C59-2B07-41AD-AF30-0AEBA873E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920101-4CA4-4B0D-A799-3CD5BF858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F2BE69-CA38-4DC5-88AD-CD0B5BE3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70D7F64-FB54-4784-AB25-26667821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E63512-EC27-451E-8FB8-4F54649B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3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383BFE-EB8F-4F8A-9209-57F1503A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172AB0-ACC9-4F4E-99C1-7374A9D8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2302A7D-533B-4834-AD5E-4F8CA4A6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C84060-7069-4AA2-8BE6-587E0030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31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81AFE0-FB86-4574-8FFB-7CA6EF39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A5A229-D19C-4949-91EA-1288E7AC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BBAD09-9F7C-4B16-864C-3D500066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0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8094F6-91B5-45B1-B021-BA4BB4DF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76C9C3-4A49-416B-BE6C-FE395CE2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2FE9E1-89EE-454D-BD15-010DCA975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50696C-A6B2-40E1-ABDC-6EBD43D0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B083EF-BDBF-46E7-94C3-1D660904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349F04-F4D6-4C7B-A100-6692BE38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27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167391-DA3F-4E7E-854B-91D1D10B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DF9BCE4-4BA7-48AE-A43F-B9F56E01E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F6C7BF-33BD-4619-A5CA-B79051C3A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1C2718-C30D-4FBF-81B5-B0F164DF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7F6FFB-E49E-4E11-8589-71AF5C35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1D0C2E-FA4E-4CA5-9B7F-88B8A4F9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22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C9F4DB9-3DE5-409A-A9F6-C40376EE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18FEC7-AA89-4B61-8F27-F4296D5D7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4C4A95-0405-4303-9A08-688607B6F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07F2-8683-4B36-9A43-9B7F1AAF87A1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09A40D-B26C-442F-955D-E1AFBC3B2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4AA965-7BD1-4175-AB4D-D82EF22C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6DEC-8794-4F30-A0E9-ADB75EAA5F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0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7D9AB70-FD0A-456C-99AD-876C16A44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3-4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أحل المسألة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52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586527B-3E2F-4CE6-A423-1F34FDF5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38853" y="1990540"/>
            <a:ext cx="2224953" cy="313153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أحل المسألة</a:t>
            </a:r>
          </a:p>
          <a:p>
            <a:pPr algn="ctr"/>
            <a:r>
              <a:rPr lang="ar-SA" dirty="0"/>
              <a:t>بالتخمين وأتحقق.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5AB3A65-5727-40E6-8E33-CDCDC0BFE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22" t="44013" r="36432" b="23106"/>
          <a:stretch/>
        </p:blipFill>
        <p:spPr>
          <a:xfrm>
            <a:off x="2500313" y="1990540"/>
            <a:ext cx="6722268" cy="32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1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82B2631-B0C0-4847-B255-5AE9D7453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072688" y="5419028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7A478E-CFDE-4118-9BC1-EA18E926F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5" t="78643" r="23543" b="7314"/>
          <a:stretch/>
        </p:blipFill>
        <p:spPr>
          <a:xfrm>
            <a:off x="1653849" y="4107811"/>
            <a:ext cx="4754093" cy="93266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A3213C5-9447-4A0D-9E3A-25D265AB5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5" t="46629" r="23543" b="22190"/>
          <a:stretch/>
        </p:blipFill>
        <p:spPr>
          <a:xfrm>
            <a:off x="1653849" y="1679207"/>
            <a:ext cx="4907613" cy="224271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29C18F2-29FE-4F0B-84A9-BAC32B26F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5" t="30800" r="23543" b="53372"/>
          <a:stretch/>
        </p:blipFill>
        <p:spPr>
          <a:xfrm>
            <a:off x="7608094" y="3224430"/>
            <a:ext cx="4457554" cy="105122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ED1997-376F-43F8-91DF-FC40817F2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5" t="16311" r="23543" b="69199"/>
          <a:stretch/>
        </p:blipFill>
        <p:spPr>
          <a:xfrm>
            <a:off x="7529513" y="1496307"/>
            <a:ext cx="4321823" cy="9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794B02-02D9-4959-B02A-2880C4CA3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BFAA95-0992-45E4-8183-8CC7973F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744" y="1521618"/>
            <a:ext cx="1390649" cy="5429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4A4B39C-6CCC-458A-BF75-D5F5491D3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63" y="1521618"/>
            <a:ext cx="2805112" cy="5429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9054B55-F1B3-46AE-AA78-6E30F1D7C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5049" y="2377678"/>
            <a:ext cx="9210675" cy="21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83646D9-DBA1-48ED-9B0A-68702FD0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BFAA95-0992-45E4-8183-8CC7973F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744" y="1521618"/>
            <a:ext cx="1390649" cy="5429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4A4B39C-6CCC-458A-BF75-D5F5491D3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63" y="1521618"/>
            <a:ext cx="2805112" cy="5429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D52804F-9517-4679-B3B3-C8BE5F84F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243" y="2374108"/>
            <a:ext cx="9372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7BF8206-0ADD-4037-8388-26A6A35B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BE171E-38E0-46B3-B2E2-33212B03C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968" y="1669070"/>
            <a:ext cx="2840831" cy="11072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3ADB6C4-5BC3-48AD-8B74-3EEE31576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905" y="2819213"/>
            <a:ext cx="8679657" cy="21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A4C0B14-449D-4728-A7D3-AD0EF04EE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BE171E-38E0-46B3-B2E2-33212B03C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968" y="1669070"/>
            <a:ext cx="2840831" cy="11072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FF270A1-58D9-426C-BCB2-D95C4D722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91" t="43333" r="69197" b="34887"/>
          <a:stretch/>
        </p:blipFill>
        <p:spPr>
          <a:xfrm>
            <a:off x="2912274" y="2579115"/>
            <a:ext cx="1723203" cy="23958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7CBF89-FAF0-4BA3-9350-1B23DC406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2921793"/>
            <a:ext cx="633650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42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شاشة عريضة</PresentationFormat>
  <Paragraphs>15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2021-10-18T16:57:25Z</dcterms:created>
  <dcterms:modified xsi:type="dcterms:W3CDTF">2021-10-18T16:58:48Z</dcterms:modified>
</cp:coreProperties>
</file>