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40" r:id="rId2"/>
    <p:sldId id="541" r:id="rId3"/>
    <p:sldId id="542" r:id="rId4"/>
    <p:sldId id="543" r:id="rId5"/>
    <p:sldId id="530" r:id="rId6"/>
    <p:sldId id="544" r:id="rId7"/>
    <p:sldId id="545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64C2EB-3A7D-4715-B4DB-A59BD937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5BFEEC-0B88-481A-8195-A989B9294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CB1F8C-160D-45A0-9134-29B10E2B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65BB1C-03DE-4F01-9AEB-8741CB04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A9BFEA-6DAE-4ED8-9FF4-C33B1E65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11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B5A87D-BA5E-40D3-B0F1-0BB10433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25A27D-6DC1-484C-9617-9B731E149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3F3B84-D1EF-4E2B-AE50-E45CE484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BEEB7D-A538-4148-B59C-2EBF4E8D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0058B4-A641-4A1F-8AEA-E6DF55E8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0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EA3C63-700E-451F-9EA5-A6518F2B9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BC60B0-634D-4FD3-BD20-393E49533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28C22E-1B3D-4081-9EAA-786A4153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B94E37-D565-4916-A6B5-E665CDCB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B25DA6-6329-4E53-86E3-11059CF1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62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4DD00-E6D9-4F28-BB5E-CDA9E556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3ABED-264E-437A-AE9E-5AB0C759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96AF4C-EC6C-48D8-8284-77CDDDAF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C9A5BE-23E7-4C63-B267-97E3DDBE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08842D-58AF-4504-B9B3-BBB8B6D4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516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8B5060-9476-4249-A2F5-2162C4E2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8D6A10-AC6B-42B7-B02D-5F68DD4B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BF3514-1F4C-4AE9-BABB-DF0DFC56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0338DB-3A1C-4A28-8216-A081259B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0B81EF-A164-4038-9C16-4823D7BB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9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1B0CF-0B53-43B8-9558-4BBDAF8B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7E18DF-10C8-4045-A751-1DA68D49B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312243-0326-4F8C-880D-DF2E5629D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381C5C-03DE-4544-8974-EB0AA948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614A7C-C1DB-4C2E-96A2-50983393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FFD1D5-36A7-4FDC-9317-B764E06F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74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130F82-745C-41A9-A1B8-448E6DBC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BF2429-A3E9-48C4-A34E-E8679DE0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677C63-77F6-4E39-A40C-4F3D70044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411ECEA-AEE6-43BA-84AD-B4618EEBD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A1A50F1-6DAE-4A6D-87E5-EDE90FEAE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7D41FD1-6ACB-4BD7-89AB-77AAE8A1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9BBCA6-E9A6-4AD7-9ABD-14DEE2B9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6FC0F1-C4F2-40BA-B8C6-FE11F226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D71CC2-447D-40A1-84B4-BB88824C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E59AE3-715F-4BD3-925B-653A4715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A00A6D-95D0-4619-A698-C15FDFA0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0586B4-EDE8-4614-BD30-B9380567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2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9FAF79B-56C0-4ACA-B1FD-CC23A62C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E157B1-9136-49FF-9EE1-12DE212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E137DC-E4E8-49AC-B0BF-ECDCC206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0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7190A-BA82-4F49-ADA5-371635C0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24097C-B0B6-4F29-8B41-C17A2D43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67035C-8094-44E5-9A20-E91EEBC4B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451538-D90E-404F-8EED-8B36483D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2B7AE4-0046-44D1-8A6C-EECD8721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A17AF5-5CD8-439F-A21C-FAD2D2A2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98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842CE7-A176-4D84-B29C-1B133DCA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8EF9E5E-F3F5-4AC5-8343-AB2E0624A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37D685F-44A0-4118-9DBF-7794A2C3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619F70-6A62-4B52-AED4-F2E7F4C8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7A6538-53A7-4942-9303-F7B3D6E3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6F9C40-CC77-4707-8137-692E58CF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25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DC84307-A03B-41DF-A85D-77553028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775C16-ED2C-453A-8E42-5D4D25593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1D9EEC-5908-40EE-B804-B6E18BCCE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0458-BF40-45DB-820C-7E82920575DC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26E63-F7C5-444B-A1BE-FAE75E299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C0BA69-C854-4C9A-BC01-BA9C9A5F3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A2BF-C888-4BE8-9787-D14E75C330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8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72D3FD1-1728-42CE-BD4F-71FF7822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3-3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الطرح باستعمال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حقائق جمع العدد ونفسة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02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A49B2AC-EDEA-4A01-8D7E-CD17C16F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38853" y="1990540"/>
            <a:ext cx="2224953" cy="313153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أطرح باستعمال حقائق جمع العدد ونفسة .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D49641-19B4-4CEE-B77A-0D383D1F4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0" t="34951" r="37193" b="31133"/>
          <a:stretch/>
        </p:blipFill>
        <p:spPr>
          <a:xfrm>
            <a:off x="2850354" y="1851331"/>
            <a:ext cx="6479384" cy="340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33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66690E7-8803-4BDB-9663-9A0CEB13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470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0452F1-EA0E-4CB0-A37F-E7A625F38B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56" t="33786" r="21141" b="33333"/>
          <a:stretch/>
        </p:blipFill>
        <p:spPr>
          <a:xfrm>
            <a:off x="3062026" y="2540851"/>
            <a:ext cx="8153917" cy="248401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B958A2-33B1-424F-886F-C5874FDEC7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56" t="26408" r="21141" b="68306"/>
          <a:stretch/>
        </p:blipFill>
        <p:spPr>
          <a:xfrm>
            <a:off x="3621881" y="1580003"/>
            <a:ext cx="6507958" cy="5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1BE6BA7-3A4B-45A7-BE98-7107E7EE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398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4B958A2-33B1-424F-886F-C5874FDEC7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56" t="26408" r="21141" b="68306"/>
          <a:stretch/>
        </p:blipFill>
        <p:spPr>
          <a:xfrm>
            <a:off x="3621881" y="1580003"/>
            <a:ext cx="6507958" cy="5666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4050946-6F96-4839-82A1-40D557383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97" t="68220" r="21141" b="8960"/>
          <a:stretch/>
        </p:blipFill>
        <p:spPr>
          <a:xfrm>
            <a:off x="2535527" y="2640069"/>
            <a:ext cx="8827894" cy="23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910EE24-526B-4545-B4A1-328C92EDB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F36B384-C1BF-4784-AA29-A0DC518705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58" t="30681" r="23981" b="51844"/>
          <a:stretch/>
        </p:blipFill>
        <p:spPr>
          <a:xfrm>
            <a:off x="2182320" y="2709242"/>
            <a:ext cx="9333404" cy="20770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D9D00C-EBCC-4B06-B9EA-7BEA518CA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58" t="23043" r="23981" b="70506"/>
          <a:stretch/>
        </p:blipFill>
        <p:spPr>
          <a:xfrm>
            <a:off x="3883404" y="1628683"/>
            <a:ext cx="608212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1D7FC9F-3A3D-48F1-A364-34BA2F83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D9D00C-EBCC-4B06-B9EA-7BEA518CA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58" t="23043" r="23981" b="70506"/>
          <a:stretch/>
        </p:blipFill>
        <p:spPr>
          <a:xfrm>
            <a:off x="3883404" y="1628683"/>
            <a:ext cx="6082127" cy="6463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3DA34B-BB0F-4677-B489-60C9EA54C3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58" t="51910" r="23981" b="17411"/>
          <a:stretch/>
        </p:blipFill>
        <p:spPr>
          <a:xfrm>
            <a:off x="2550319" y="2461999"/>
            <a:ext cx="8569269" cy="27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4F4ABFE-5AD2-4957-8EE4-E7DF31E0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51268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96CB832-4843-4512-8856-EFC2B6A78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50" t="24336" r="23974" b="16116"/>
          <a:stretch/>
        </p:blipFill>
        <p:spPr>
          <a:xfrm>
            <a:off x="3107530" y="1678785"/>
            <a:ext cx="6958013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2671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شاشة عريضة</PresentationFormat>
  <Paragraphs>15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2021-10-18T16:54:21Z</dcterms:created>
  <dcterms:modified xsi:type="dcterms:W3CDTF">2021-10-18T16:56:37Z</dcterms:modified>
</cp:coreProperties>
</file>