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490" r:id="rId2"/>
    <p:sldId id="491" r:id="rId3"/>
    <p:sldId id="492" r:id="rId4"/>
    <p:sldId id="493" r:id="rId5"/>
    <p:sldId id="494" r:id="rId6"/>
    <p:sldId id="495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EB8D27-7C99-B750-738E-425CA0EBE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38E3C5F-16B9-CE62-1A1B-AB7667B33F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E74F720-ECF4-A39B-96F6-9B574F821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DD8B-BECF-4797-B194-CBCE81E7FBE7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265CBB1-75FB-D095-659B-527BCAE0A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E4A62B4-ACC3-EFE8-4C50-5CB41CFA5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77015-97D8-497B-B85B-0D12AB7CB2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0258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11FF16-7173-6B25-F400-A72EEE231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57F76F2-A209-54D7-0479-C3EF19CA4A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89E8961-A9B4-4392-245F-C4942004C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DD8B-BECF-4797-B194-CBCE81E7FBE7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BE85503-5DD2-BEE7-E160-3E351304B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CE64561-0B89-5BC8-CC1B-B777A45F8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77015-97D8-497B-B85B-0D12AB7CB2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892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5EB3F8B-ED0F-3DAF-AB28-28D0A2BDEF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CC60326-3C26-5406-BAFA-FFD09634F7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DC6AA25-8473-D75A-2C83-835303ACB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DD8B-BECF-4797-B194-CBCE81E7FBE7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5EEEDFE-4E41-990A-55E0-5920543C6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370988-7635-B06A-5604-B60667E20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77015-97D8-497B-B85B-0D12AB7CB2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64676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9C0346F-E29C-C33A-CD08-81A37DA57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6933540-5552-014C-BB1D-78EC1F5868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93FEAAF-EC11-F307-5470-4BDA66F83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DD8B-BECF-4797-B194-CBCE81E7FBE7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EA60440-8924-8C5A-7280-25D4AE548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34DEE2D-059E-232F-A0AE-A3F62287A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77015-97D8-497B-B85B-0D12AB7CB2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4830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A4BC16C-F994-2745-F168-B454277A2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DE8ACB9-8E3A-5569-D8AA-DE76C094D7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98C1AC9-09A0-AE18-B2B3-82BB4A473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DD8B-BECF-4797-B194-CBCE81E7FBE7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88D5CC1-CB1B-C4A9-10CD-B9C97397CF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B9292A-290B-3A31-B32D-97499A5BE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77015-97D8-497B-B85B-0D12AB7CB2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52698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19A248A-9B84-0572-5E1B-B52B11D5E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A895A7D-69BB-85D1-C5A9-EBE619A7802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3A261D8E-4532-9845-11F4-E3BB603EA4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C5BEE97-9BDE-AB9C-9769-A63882ADC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DD8B-BECF-4797-B194-CBCE81E7FBE7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748134B-0245-B185-110E-C583C4EFA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1781D4E-804E-2C65-D7EB-5D57B7C07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77015-97D8-497B-B85B-0D12AB7CB2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64076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78EFB9C-B54C-B13C-3123-4A528C8E4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FE1691C-F03E-A740-8740-EB4040567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38EDB21-1A47-EFCC-9078-A0D2A1ECF0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594ACBE-B36E-3C84-2028-BF6613730E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DCA9544-B13F-15B5-CBDD-6DD4413B98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35844BE-9E1F-9F3C-D220-BB108F436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DD8B-BECF-4797-B194-CBCE81E7FBE7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49F0B8B-0CD2-2185-0D7A-2F91257BF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79491036-8EEB-546B-508D-B14065050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77015-97D8-497B-B85B-0D12AB7CB2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8020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3B11A9F-517A-7FB9-866C-3DDD1FC6B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25AFF1B-B095-B873-E6C2-838B42779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DD8B-BECF-4797-B194-CBCE81E7FBE7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7C33FCEB-98EA-1A58-4750-7922BC8DB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FF8B4FD-5C09-44F6-7118-84FEF7B94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77015-97D8-497B-B85B-0D12AB7CB2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96103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C1DEFF1-C402-A6E4-201E-8BD8BB27D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DD8B-BECF-4797-B194-CBCE81E7FBE7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C21F7AD-FD33-0E22-4B53-2F9A3B0EE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BFC2B9A-5C20-3D99-3500-283AFC601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77015-97D8-497B-B85B-0D12AB7CB2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7054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34508A5-796E-FAE9-B047-9B9B628DF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6FA05FE-8410-5260-EF2F-5793C8AE5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5BB1986-9D7B-0E8E-8913-66B214F923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17DEA93-3C3E-F271-FB65-1003C3D92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DD8B-BECF-4797-B194-CBCE81E7FBE7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3DB5636-BADF-8C79-D43D-2BAE387B9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50F2943-47A6-BA8E-51B7-F8B42C289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77015-97D8-497B-B85B-0D12AB7CB2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4276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C68093-15F5-1787-2E1D-E0BBA3EBC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FE9C1E20-3CE9-8B47-4D48-DC45538205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A84AD0E-7610-7C21-B40F-15965DDED2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94F5DD0-E119-4032-0058-5867563C3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3DD8B-BECF-4797-B194-CBCE81E7FBE7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01CEA55-E15C-F032-DB3F-4162F1561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2291E59-CA71-96B4-5B48-33AECEBE8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77015-97D8-497B-B85B-0D12AB7CB2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24991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ADB917F-BC7D-E4A6-6779-9DA2F817A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E9756485-07CB-4672-7CB8-D313ED605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76F487C-D4DA-6EA2-5CAE-87B126F7A6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3DD8B-BECF-4797-B194-CBCE81E7FBE7}" type="datetimeFigureOut">
              <a:rPr lang="ar-SA" smtClean="0"/>
              <a:t>06/03/44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3DF80EA-22C8-A520-4649-081E64F230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66A7C16-F2AE-AE60-229C-5E777FE9C4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7015-97D8-497B-B85B-0D12AB7CB2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1661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13339" y="2624786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800600" y="2014906"/>
            <a:ext cx="4883513" cy="21544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2-5  </a:t>
            </a:r>
          </a:p>
          <a:p>
            <a:pPr algn="ctr"/>
            <a:r>
              <a:rPr lang="ar-SA" sz="40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جمـع العـدد ونفسه مضافا إلية 1 ، أو مطروحا منه </a:t>
            </a:r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</a:t>
            </a:r>
            <a:r>
              <a:rPr lang="ar-SA" sz="48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A163D3DA-DAE7-4F07-9773-B0E7B2996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1</a:t>
            </a:fld>
            <a:endParaRPr lang="ar-SA"/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F18DDEB0-21C4-4EE5-BCBA-B4B910C266EF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CDA918DE-3DB7-480C-A337-72A3F11EBA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611" y="5987018"/>
            <a:ext cx="531879" cy="36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122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425851" y="1526193"/>
            <a:ext cx="2624140" cy="3663696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أستعمل حقائق جمع العدد ونفسه ، لأجد ناتج الجمع في حقائق أخرى .</a:t>
            </a:r>
          </a:p>
          <a:p>
            <a:pPr algn="ctr"/>
            <a:endParaRPr lang="ar-SA" dirty="0"/>
          </a:p>
          <a:p>
            <a:pPr algn="ctr"/>
            <a:endParaRPr lang="ar-SA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90B891DE-E2A4-4D29-8F03-2E5A1476D5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1588" y="1669070"/>
            <a:ext cx="8074818" cy="3245832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sp>
        <p:nvSpPr>
          <p:cNvPr id="3" name="عنصر نائب لرقم الشريحة 2">
            <a:extLst>
              <a:ext uri="{FF2B5EF4-FFF2-40B4-BE49-F238E27FC236}">
                <a16:creationId xmlns:a16="http://schemas.microsoft.com/office/drawing/2014/main" id="{760D15E7-778F-4266-A783-A8DB2BD54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14522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81" y="1578764"/>
            <a:ext cx="1214432" cy="1135861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407DDF98-D8AE-4F8B-8C8F-CD6E6FAC7D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14661" y="1578764"/>
            <a:ext cx="7358063" cy="4179099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B9B50AB-CAFD-4163-8F7A-D5FFF061B4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01301" y="1438972"/>
            <a:ext cx="1629284" cy="568419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AD07A88C-2FDF-48A2-AD26-012FB9BEB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77115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BBE32760-AD81-45D4-BD82-80728A4654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5949" y="2227886"/>
            <a:ext cx="9858375" cy="3087064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A3FACBD3-E0FA-4F19-AD4F-FAF6763CA8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3289" y="1475565"/>
            <a:ext cx="3450432" cy="83804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88547B0E-9C5A-42D4-B68A-4C63E512FE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81" y="1578764"/>
            <a:ext cx="1214432" cy="1135861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57A1FCB5-865D-4768-B5E1-8D7507324AD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22195" y="1543050"/>
            <a:ext cx="1629285" cy="528637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8AE2559A-8371-4AE9-BD30-0EE7A2DE6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4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85893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81" y="1578764"/>
            <a:ext cx="1250150" cy="1214442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28A7953F-0E95-4B7C-94ED-6D774F9C1C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71664" y="2128840"/>
            <a:ext cx="9736931" cy="3205162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B4F900E8-6A6D-4136-8925-4471DD63A6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22195" y="1585910"/>
            <a:ext cx="1629285" cy="528637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EA6B0682-4A80-4857-8A5D-9792188432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5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0457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81" y="1578764"/>
            <a:ext cx="1250150" cy="1214442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9A9D4E36-273C-44A9-ACF6-DE2361CA09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2135981"/>
            <a:ext cx="9441660" cy="3199817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C4CB999-725F-473C-A95F-A6BF8596A7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94132" y="1571625"/>
            <a:ext cx="1609452" cy="586628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D34BAF58-DA8F-4A42-864B-336D6F9A9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055503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39</Words>
  <Application>Microsoft Office PowerPoint</Application>
  <PresentationFormat>شاشة عريضة</PresentationFormat>
  <Paragraphs>12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2022-10-01T11:26:41Z</dcterms:created>
  <dcterms:modified xsi:type="dcterms:W3CDTF">2022-10-01T11:29:01Z</dcterms:modified>
</cp:coreProperties>
</file>