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489" r:id="rId2"/>
    <p:sldId id="485" r:id="rId3"/>
    <p:sldId id="486" r:id="rId4"/>
    <p:sldId id="487" r:id="rId5"/>
    <p:sldId id="488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EF3EBC-9B1B-AEDA-AAF0-9F3D94455B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0B7D197-275B-E5BE-865B-E7CF279C1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3A2D464-E3EB-4978-CCCF-55228DBE1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6A09-E96F-42AF-9D1C-CA429D704407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8F92BDC-F55F-D178-6028-6176B6969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2AA0B7F-782B-8A82-14F7-BB43E388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A99B-E852-4D57-806F-FA883FFBD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9600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A0FDA8-6B0D-43E5-AEE6-FF3053DE3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5CA5F21-88DA-C353-CD47-69A298FDE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A552D1E-AE57-AB65-6BD2-217BCEE67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6A09-E96F-42AF-9D1C-CA429D704407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3A3A01-F387-6B96-DB64-BFAAE170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C8EBBF-FDA0-C4FC-34C3-5915E0894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A99B-E852-4D57-806F-FA883FFBD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7994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F70840F-3502-C809-8B66-52A4278509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9DB056D-66F5-5640-4BF9-39B6408A9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AC3D934-4D94-1210-9157-8175700B3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6A09-E96F-42AF-9D1C-CA429D704407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562148-6DCD-12FD-C632-E4FB2E9BA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819E02-CD32-8188-7998-57707FD3C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A99B-E852-4D57-806F-FA883FFBD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4715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F01A75-FB5A-A851-99F3-798C19458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02ED088-DFA6-63DA-AA99-0ED6273BA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1618E70-D2D8-B470-2272-846213445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6A09-E96F-42AF-9D1C-CA429D704407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33B6CF-D26D-12EF-ED0F-D2D00DF41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F24976-830C-BA8C-5035-9E943B166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A99B-E852-4D57-806F-FA883FFBD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5396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0E849C-7580-B159-F575-5B41D0C2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D24D2F-15F3-7E04-02EC-1EB811DF7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78C6090-41CC-522E-6FA5-5D5B66E51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6A09-E96F-42AF-9D1C-CA429D704407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4B4A142-0256-09A9-D767-C3F72A0A2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0125FC-DBD7-5F93-D1E9-FA2EC384C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A99B-E852-4D57-806F-FA883FFBD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4657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7EA4C3-8D8E-8B81-C5C4-05201A3D1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93B15CA-53B8-5450-1E13-1AD3C3459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670ABEF-F4CB-2014-216C-9048F452B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8E241DD-FAD7-DACA-FBE5-3544E0AE6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6A09-E96F-42AF-9D1C-CA429D704407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12C686D-3A14-02CE-4650-DE4ECA6CA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99DE4B5-070B-3315-12C5-DFE1D62D6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A99B-E852-4D57-806F-FA883FFBD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6387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4F1F0B-A83F-2C30-C0E0-519281DF4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BBC807A-829A-219C-8730-2436EF84C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22BE77A-8131-D2CE-669E-9588FBEEF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60F3068-D377-7888-16FA-9CB5EC25D5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D693A09-ECED-9608-7487-0922F305DD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ADF9DA-C16D-9635-FBE4-A69EE733B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6A09-E96F-42AF-9D1C-CA429D704407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9D7DD16-DF5C-CD17-612E-8E567AC71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CF776EC-C495-B234-8D4D-AC3A42F6C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A99B-E852-4D57-806F-FA883FFBD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7590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0663AB-2294-7C68-6500-75C9838AF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962A88E-6EE7-D927-21EF-FF7785EFE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6A09-E96F-42AF-9D1C-CA429D704407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B1E9001-8873-5640-F28E-43FD0735A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D50DC74-0011-12CB-28C0-2DE61D35B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A99B-E852-4D57-806F-FA883FFBD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898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83B97C2-64AC-0C56-6AC0-6ACE9BBD6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6A09-E96F-42AF-9D1C-CA429D704407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8F06BAE-7BFB-AD9B-B1E7-9EDF4CCE7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5CD5917-77B6-1B39-E083-1C529442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A99B-E852-4D57-806F-FA883FFBD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7123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1E2AD07-F492-F71A-B57A-A5CA84EC8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898EABC-B43E-2E5C-4CA8-04103B5F7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CC664CE-5BCA-2295-6BFA-CE50A0692B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2E53410-454D-E288-E44F-FB06EA251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6A09-E96F-42AF-9D1C-CA429D704407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2532570-435C-2FC1-8E19-894AABEFE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D41859D-2F9F-91AA-EE19-2B095FD88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A99B-E852-4D57-806F-FA883FFBD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4223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BCB7DD-EC8E-CCDF-D9EE-F5118AB8C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4E7280F-C7BD-E849-B13D-5C7C2F9A1F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38A4903-D714-835A-96E3-77AA8B918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C744CDC-A65F-5D10-E716-6182E29B4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6A09-E96F-42AF-9D1C-CA429D704407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D5BFB5-EA21-C8F0-66A0-48F4EED10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458CD23-AE10-F09D-732F-34B09BA8A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A99B-E852-4D57-806F-FA883FFBD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015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A87AA49-D385-3899-2694-7073ED63A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1CDE09A-6984-C291-BA06-40640A874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FD2271-A7D8-75B5-FA32-9D0DDDA5A1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96A09-E96F-42AF-9D1C-CA429D704407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5F61BE-E7B9-644C-3A18-FC6CD3F45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CB1F40-A7C1-1324-A718-E89F191CE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9A99B-E852-4D57-806F-FA883FFBD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160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75AE14C1-CBDD-4E57-91B9-AFCB82771A51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FF6BACDF-9AE9-4380-A146-0C91C0203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E47C430-AC50-4274-85CF-A0718BBD6B6A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2BDDF49C-C1A9-4CEB-AC8D-83CDB928FA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60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4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9A27C38-6D14-4DAB-904D-2263BC7FEF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8894" y="2158253"/>
            <a:ext cx="8596312" cy="1809750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5750CE2-0C95-4979-9747-939DC4A3A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8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4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E46E2CC-E350-4D72-A650-787D905CC0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0738" y="2043952"/>
            <a:ext cx="9582150" cy="236374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B2A7C3B0-5B50-4F53-AB55-E8908D120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3350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4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5126AB2-5774-4333-ACB1-C10D6FC096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7444" y="1855794"/>
            <a:ext cx="8286750" cy="3357562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25E7C0DD-97F4-44EC-AE8A-38C59EC9B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8339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14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B8B8F36-F80F-4A16-928D-5B5EC3EC9F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9294" y="1955006"/>
            <a:ext cx="9274968" cy="2647950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5C008987-8308-48A2-A16E-F27C53458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983150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شاشة عريضة</PresentationFormat>
  <Paragraphs>8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2022-09-10T08:43:25Z</dcterms:created>
  <dcterms:modified xsi:type="dcterms:W3CDTF">2022-09-10T08:44:25Z</dcterms:modified>
</cp:coreProperties>
</file>