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57" r:id="rId2"/>
    <p:sldId id="459" r:id="rId3"/>
    <p:sldId id="460" r:id="rId4"/>
    <p:sldId id="461" r:id="rId5"/>
    <p:sldId id="462" r:id="rId6"/>
    <p:sldId id="4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9A1F54-17E5-ED74-8FF2-43BE63F7F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8BE4A0-FA6E-D87A-CF3D-AF9505300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D8BBA9-6E34-0650-E8E6-640AF2E7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8259A6-ED5F-1CE2-773E-E0817246C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7C151A-611E-CA00-F839-E9F27193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50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C47014-E196-C98F-2C99-8A8288CFA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915FC54-08F6-3379-FBCD-DBDA3E9ED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A94CA1-BC51-9103-DCE6-CDB6A1D34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6AC1A9-B706-B1FE-E349-BCD27A13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732E22-ABD6-1454-1BCC-14DB6FE64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640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E131365-D6A7-51E8-F6CE-0ED589D64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F337199-5F22-A604-C61B-3D60B1FBD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B3578E-85CE-A309-4909-04C2A36BD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AFF434-286D-C192-5D9A-811C2F84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470BD6-D2FB-3264-CB6C-4BE7CF22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13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0F1E63-BDC9-8CF4-E4B7-09534AD82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60335A6-318C-73B5-1B96-AC438441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612E4C-378F-5A6A-3A9E-2B8D9D88F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46AF72-4858-309C-83C5-3B243670A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984BF0-5866-D9C7-7A7B-A5CEB2923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467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48C499-03FC-81DE-8527-12597274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F2B1D07-3B6F-80A2-3A43-3E0B1259F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49FA72-6FFF-6BAF-8F2A-A27A2E4D6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10BE8D-F213-2580-9B94-37F8A852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E7E2FF-F7C1-A050-4441-55CBDBC7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499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53946C-C52C-B2DB-A2E3-E9A7844D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59613A-CE38-281A-AE17-2BB43F270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3D1D9F7-24E6-27F6-59FC-065B0B59D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23A518-EA1B-3210-6F7C-55D087A38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806EA1F-D78B-E7A0-1A15-B35FDA3D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5684066-1855-4D2E-8820-7956795C3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105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7F1C63-448D-5136-797E-AE43C658D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D3C82E4-4EDF-22B4-49DA-9A1094CAE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45E2426-56AD-EFB8-0466-FB840B1B5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5F5250D-5E98-55B6-7FE8-F7F77D98D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56EB76A-1F26-7D24-0973-3F002C8D0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AE8F95E-C899-32C5-1B62-16BA6B32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32A0CA-AB5E-A19F-7639-BF3F38C3A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438D140-1C09-C0CA-138B-92B2ACB2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516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D610CF-E128-A493-CA42-714D2C3C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C5E6964-D156-1496-78FF-86FA8FD1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FF7CFD2-83F3-940C-6854-91FFC7E08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AF0EA3B-61A4-A9E9-E79F-8EFD35A41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966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084AFE7-2CB1-5191-87BF-43BDD428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8CD535D-1BE5-848F-49E3-6A999ACD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8FEDA31-9804-1669-5D59-5B055D01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215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6145A3-D4D0-2E71-8600-A10523991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B3C9DA-9222-BFAF-9F86-D1062E685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AF4DDD-D88D-45BA-0FC8-2C001E198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E72426D-E334-60E0-7182-7BDBE3A89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F7C256-2C51-BFE6-6AE3-E18115633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301FED3-0679-9BC4-CE10-EA700BAE8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206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55C2BD-F41A-8710-AFE2-CD73C020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A016773-43E3-33F5-86CE-73C16A698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64BFAF-A0B7-C86C-10A8-CBF4B0F2D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58831E-A5F6-568F-4035-37B4A591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303F88-61A3-4000-F524-41540AA2C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BDD0D45-7D65-1BE5-FF47-0D5C4374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815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C7B01C8-43ED-26B1-E041-72355FE2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919E4A1-4F26-786E-A435-60DA3B191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183AA5-9381-693F-3BF8-9791422CC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C76DB-C18C-440C-A4B5-F04BA59DF81F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2F94FA-F17A-A8F1-0DA7-5CF07E65F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A4408C-2ABD-BA7B-83F3-BF5AAA654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D6C4C-C168-4D79-AC8B-4C9832AC22E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783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6" name="Google Shape;104;p15">
            <a:extLst>
              <a:ext uri="{FF2B5EF4-FFF2-40B4-BE49-F238E27FC236}">
                <a16:creationId xmlns:a16="http://schemas.microsoft.com/office/drawing/2014/main" id="{21626071-CE76-44B1-B846-16993175393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ED2F6C3-B67B-4E7F-8A9C-4C00AD3FEFE7}"/>
              </a:ext>
            </a:extLst>
          </p:cNvPr>
          <p:cNvSpPr txBox="1"/>
          <p:nvPr/>
        </p:nvSpPr>
        <p:spPr>
          <a:xfrm>
            <a:off x="5867558" y="2784347"/>
            <a:ext cx="48732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التهـيئة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01D3B5A-5E02-4358-8F49-2C94771B9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50DEDAD-58A8-4EFF-9732-8D3C0AD61BC7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D443970E-53B4-48BF-B495-A00CE46478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3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8422481" y="1539657"/>
            <a:ext cx="2766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أكتب عدد الأشياء </a:t>
            </a:r>
            <a:endParaRPr lang="ar-SA" sz="3600" b="1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A0A8786-CC0C-4A39-801F-4B69150F79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1613" y="2185988"/>
            <a:ext cx="9974460" cy="2938462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92CF64A-B1DF-4A1D-85D2-A6D638EC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8194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8836819" y="1626944"/>
            <a:ext cx="29450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أجــد ناتج الجمع : </a:t>
            </a:r>
            <a:endParaRPr lang="ar-SA" sz="3600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9CD7565-E2AD-4BCB-98DE-7F7255D8C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663" y="2478881"/>
            <a:ext cx="8653461" cy="2614613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1A071D7-E3BF-4984-A807-58F7AACD0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769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8286750" y="1545944"/>
            <a:ext cx="33164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أجــد ناتج الجمع : </a:t>
            </a:r>
            <a:endParaRPr lang="ar-SA" sz="3600" b="1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3FA1B25-8F0D-4919-B5BD-EDB0467F93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181" y="2350294"/>
            <a:ext cx="9079706" cy="266461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7377D47-C2AE-48FF-B381-D19F1CE1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9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4622006" y="1669806"/>
            <a:ext cx="7216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أنظـر إلى الصورة ، وأكتب الأعداد ، ثم أجـد ناتج الجمع : </a:t>
            </a:r>
            <a:endParaRPr lang="ar-SA" sz="3600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1BB308F-E9B9-4252-BE9D-D44424AB03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88" y="2778917"/>
            <a:ext cx="8903493" cy="224313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675C4EE-AEEC-4058-8CBB-18551C855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296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3550444" y="1668244"/>
            <a:ext cx="78956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أحـل :</a:t>
            </a:r>
            <a:endParaRPr lang="ar-SA" sz="3600" b="1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D3EDCFE-8BFF-4F0E-9E2F-AC9543628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0343" y="2314575"/>
            <a:ext cx="8865393" cy="281463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315E3CCE-B03F-4868-95B1-BF28A49B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36682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2022-09-10T08:34:00Z</dcterms:created>
  <dcterms:modified xsi:type="dcterms:W3CDTF">2022-09-10T08:35:06Z</dcterms:modified>
</cp:coreProperties>
</file>