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22" r:id="rId2"/>
    <p:sldId id="323" r:id="rId3"/>
    <p:sldId id="324" r:id="rId4"/>
    <p:sldId id="325" r:id="rId5"/>
    <p:sldId id="326" r:id="rId6"/>
    <p:sldId id="327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694AE2-9786-E0A9-0E10-C237B038B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DD45DA9-9F04-4D86-1684-DE90932C4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218E07-415A-661A-01ED-61CFC506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76A-3179-458D-97AC-859B510364C4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28F7AE-6086-584C-AFB9-33D9CF93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2DA541-8296-0BA6-9D5E-9ECCD338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9718-F075-4FAB-8DB5-963BFCAE14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284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82192D-DB9E-305B-9FFA-AD521256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D100910-E128-6E0B-AD00-118B4A781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77FD74-FE00-C563-0457-958BFD62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76A-3179-458D-97AC-859B510364C4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28F577-5969-86FA-39D6-C1D56762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6770DA-0875-6E4F-03D4-7F05607E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9718-F075-4FAB-8DB5-963BFCAE14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02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D917A3F-BB5C-C294-99AA-B4B62027E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DCA286-CCD4-5BEE-5DF1-DC17335CE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9DD9AF-63B9-C076-FF39-BA3173C6C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76A-3179-458D-97AC-859B510364C4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3CABCC-05F9-002B-CBE4-6BAB14D3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F20052-E4DE-52AD-73D2-2168DA89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9718-F075-4FAB-8DB5-963BFCAE14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407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CBA9B4-F69A-7931-641F-2CAAFD455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AE1F90-E554-09E0-7A9F-7E07964C9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8548E5-ADE7-409F-8B3C-2CCE9E27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76A-3179-458D-97AC-859B510364C4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906F14-69C8-F2C1-C57A-22D17C9D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17585A-7DC7-061C-4BEC-18670F22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9718-F075-4FAB-8DB5-963BFCAE14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282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732C2-8C2E-A9B2-4BD3-79EDD17B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379922B-174F-5B31-B866-2BB6B38F4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279610-4B2F-C823-D4C7-52D3FAD6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76A-3179-458D-97AC-859B510364C4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3E6475-1AE5-6E3F-1FC0-8663946A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6326E2-2062-17E2-E837-5845D18F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9718-F075-4FAB-8DB5-963BFCAE14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654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9F20FE-8A70-EE9A-3ABE-79F8953F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941BE6E-1903-2F41-AB7F-40CA9D571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22F0A0E-7CCF-FFD5-4FE3-01CEE07E9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75C0D11-9B47-34F4-6023-F655C3B1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76A-3179-458D-97AC-859B510364C4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AF212A-3BF5-6743-7173-72B96B0D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BA6A9A6-8A98-E10C-FC12-BAF2B23A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9718-F075-4FAB-8DB5-963BFCAE14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325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37C13-82D9-F737-BDF8-4F465BB1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A794E13-7424-08DD-975C-1DF83A4AC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50BF60C-0512-2394-ECF1-18FD59BD8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6005436-E943-C424-8039-87A6B3082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A75A002-4698-B146-13C2-CA4315508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220E22C-17CD-9E50-AF72-57EC78E5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76A-3179-458D-97AC-859B510364C4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661AE4E-D20E-3253-B101-D8FE1FBD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2AB9A18-B510-C580-950C-24449DD2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9718-F075-4FAB-8DB5-963BFCAE14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70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1C9830-8605-356E-3FF8-3CC2B4E7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E5F8545-F784-A294-C760-D92B9B91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76A-3179-458D-97AC-859B510364C4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97F0D73-AFE1-704E-D497-B7B1D23C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D53461B-3BEB-7676-6973-5D1C40EC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9718-F075-4FAB-8DB5-963BFCAE14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205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17DD8F4-AA61-18C1-3CF4-35599E09A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76A-3179-458D-97AC-859B510364C4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832827-8466-70BB-CC4F-91F5CDAF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7AEE584-739E-4732-CAB1-FB3A7307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9718-F075-4FAB-8DB5-963BFCAE14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967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AAC614-1964-534D-3966-FDAC0414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F3F9929-7393-6623-8A06-76723D0E3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AC63A7B-F98F-C1D4-13FE-4F84ED3B3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1570FB-5895-537B-8420-E0EF6A47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76A-3179-458D-97AC-859B510364C4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3B3B7E-447B-EF0F-3C4F-57FE151D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93DF080-22F7-AD4D-C896-730441B8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9718-F075-4FAB-8DB5-963BFCAE14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247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2223FC-D03E-8250-8ACA-B36BA184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7516DAA-F628-54C7-BC89-1AEEBACD0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38A8DC8-BE11-D369-13AD-1D24F842C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0A6DC46-312E-EBCB-B773-7608B082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76A-3179-458D-97AC-859B510364C4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EF74175-72DB-9CFD-2CFF-5ACDDAC40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EF7BB15-BE28-B5A7-47A5-06AD34766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9718-F075-4FAB-8DB5-963BFCAE14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658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A0A1C6D-B7A7-515D-3EEB-B2E7B7D5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3425DB-2141-688E-6A14-97100539C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FF7051-5390-2227-EDAB-210DBB618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5E76A-3179-458D-97AC-859B510364C4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F95665-B452-AC22-9FB0-D0C63065E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D30926F-89AE-E57E-40B9-021FA1E03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9718-F075-4FAB-8DB5-963BFCAE14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9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A8E7D3D-E421-4986-AF55-8204BD20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6" name="Google Shape;104;p15">
            <a:extLst>
              <a:ext uri="{FF2B5EF4-FFF2-40B4-BE49-F238E27FC236}">
                <a16:creationId xmlns:a16="http://schemas.microsoft.com/office/drawing/2014/main" id="{21626071-CE76-44B1-B846-1699317539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636" y="2678907"/>
            <a:ext cx="1242913" cy="10344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ED2F6C3-B67B-4E7F-8A9C-4C00AD3FEFE7}"/>
              </a:ext>
            </a:extLst>
          </p:cNvPr>
          <p:cNvSpPr txBox="1"/>
          <p:nvPr/>
        </p:nvSpPr>
        <p:spPr>
          <a:xfrm>
            <a:off x="5142409" y="2200641"/>
            <a:ext cx="4873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 – 9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  <a:cs typeface="Akhbar MT" pitchFamily="2" charset="-78"/>
              </a:rPr>
              <a:t>الأنـمـاط على لوحة المئة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A421AC3-8B5D-41D6-A466-53623298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AF73544-D1C6-41C7-862A-8AA3A5F474E6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A707935-AA8C-4A40-AF55-8769E7581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4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وسيلة الشرح: سهم لليسار 13">
            <a:extLst>
              <a:ext uri="{FF2B5EF4-FFF2-40B4-BE49-F238E27FC236}">
                <a16:creationId xmlns:a16="http://schemas.microsoft.com/office/drawing/2014/main" id="{DEAAB897-839B-4149-A53A-48EE89E591EC}"/>
              </a:ext>
            </a:extLst>
          </p:cNvPr>
          <p:cNvSpPr/>
          <p:nvPr/>
        </p:nvSpPr>
        <p:spPr>
          <a:xfrm>
            <a:off x="9379744" y="1814513"/>
            <a:ext cx="2493169" cy="3368273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أعد </a:t>
            </a:r>
            <a:r>
              <a:rPr lang="ar-SA" dirty="0" err="1"/>
              <a:t>قفزيا</a:t>
            </a:r>
            <a:r>
              <a:rPr lang="ar-SA" dirty="0"/>
              <a:t> لتكوين أنماط على لوحة المئة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>
                <a:solidFill>
                  <a:schemeClr val="tx1"/>
                </a:solidFill>
              </a:rPr>
              <a:t>العد </a:t>
            </a:r>
            <a:r>
              <a:rPr lang="ar-SA" dirty="0" err="1">
                <a:solidFill>
                  <a:schemeClr val="tx1"/>
                </a:solidFill>
              </a:rPr>
              <a:t>القفزي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5EBB7B3-FB3E-4BFF-8E10-5D7FE16B22C9}"/>
              </a:ext>
            </a:extLst>
          </p:cNvPr>
          <p:cNvGrpSpPr/>
          <p:nvPr/>
        </p:nvGrpSpPr>
        <p:grpSpPr>
          <a:xfrm>
            <a:off x="5708341" y="4276770"/>
            <a:ext cx="3950008" cy="1812032"/>
            <a:chOff x="606052" y="1014637"/>
            <a:chExt cx="3343956" cy="2953072"/>
          </a:xfrm>
        </p:grpSpPr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C186941F-462B-4386-934B-2E6C60D14F8D}"/>
                </a:ext>
              </a:extLst>
            </p:cNvPr>
            <p:cNvSpPr/>
            <p:nvPr/>
          </p:nvSpPr>
          <p:spPr>
            <a:xfrm>
              <a:off x="606052" y="2200940"/>
              <a:ext cx="1791590" cy="1414762"/>
            </a:xfrm>
            <a:custGeom>
              <a:avLst/>
              <a:gdLst>
                <a:gd name="connsiteX0" fmla="*/ 574162 w 1791590"/>
                <a:gd name="connsiteY0" fmla="*/ 0 h 1414762"/>
                <a:gd name="connsiteX1" fmla="*/ 579478 w 1791590"/>
                <a:gd name="connsiteY1" fmla="*/ 31897 h 1414762"/>
                <a:gd name="connsiteX2" fmla="*/ 584795 w 1791590"/>
                <a:gd name="connsiteY2" fmla="*/ 53162 h 1414762"/>
                <a:gd name="connsiteX3" fmla="*/ 600743 w 1791590"/>
                <a:gd name="connsiteY3" fmla="*/ 58479 h 1414762"/>
                <a:gd name="connsiteX4" fmla="*/ 616692 w 1791590"/>
                <a:gd name="connsiteY4" fmla="*/ 90376 h 1414762"/>
                <a:gd name="connsiteX5" fmla="*/ 622008 w 1791590"/>
                <a:gd name="connsiteY5" fmla="*/ 106325 h 1414762"/>
                <a:gd name="connsiteX6" fmla="*/ 637957 w 1791590"/>
                <a:gd name="connsiteY6" fmla="*/ 111641 h 1414762"/>
                <a:gd name="connsiteX7" fmla="*/ 643274 w 1791590"/>
                <a:gd name="connsiteY7" fmla="*/ 127590 h 1414762"/>
                <a:gd name="connsiteX8" fmla="*/ 659222 w 1791590"/>
                <a:gd name="connsiteY8" fmla="*/ 143539 h 1414762"/>
                <a:gd name="connsiteX9" fmla="*/ 701753 w 1791590"/>
                <a:gd name="connsiteY9" fmla="*/ 154172 h 1414762"/>
                <a:gd name="connsiteX10" fmla="*/ 712385 w 1791590"/>
                <a:gd name="connsiteY10" fmla="*/ 186069 h 1414762"/>
                <a:gd name="connsiteX11" fmla="*/ 717701 w 1791590"/>
                <a:gd name="connsiteY11" fmla="*/ 202018 h 1414762"/>
                <a:gd name="connsiteX12" fmla="*/ 733650 w 1791590"/>
                <a:gd name="connsiteY12" fmla="*/ 212651 h 1414762"/>
                <a:gd name="connsiteX13" fmla="*/ 765548 w 1791590"/>
                <a:gd name="connsiteY13" fmla="*/ 223283 h 1414762"/>
                <a:gd name="connsiteX14" fmla="*/ 781497 w 1791590"/>
                <a:gd name="connsiteY14" fmla="*/ 233916 h 1414762"/>
                <a:gd name="connsiteX15" fmla="*/ 824027 w 1791590"/>
                <a:gd name="connsiteY15" fmla="*/ 244548 h 1414762"/>
                <a:gd name="connsiteX16" fmla="*/ 839976 w 1791590"/>
                <a:gd name="connsiteY16" fmla="*/ 249865 h 1414762"/>
                <a:gd name="connsiteX17" fmla="*/ 839976 w 1791590"/>
                <a:gd name="connsiteY17" fmla="*/ 361507 h 1414762"/>
                <a:gd name="connsiteX18" fmla="*/ 845292 w 1791590"/>
                <a:gd name="connsiteY18" fmla="*/ 377455 h 1414762"/>
                <a:gd name="connsiteX19" fmla="*/ 855925 w 1791590"/>
                <a:gd name="connsiteY19" fmla="*/ 393404 h 1414762"/>
                <a:gd name="connsiteX20" fmla="*/ 866557 w 1791590"/>
                <a:gd name="connsiteY20" fmla="*/ 425302 h 1414762"/>
                <a:gd name="connsiteX21" fmla="*/ 871874 w 1791590"/>
                <a:gd name="connsiteY21" fmla="*/ 441251 h 1414762"/>
                <a:gd name="connsiteX22" fmla="*/ 887822 w 1791590"/>
                <a:gd name="connsiteY22" fmla="*/ 457200 h 1414762"/>
                <a:gd name="connsiteX23" fmla="*/ 893139 w 1791590"/>
                <a:gd name="connsiteY23" fmla="*/ 478465 h 1414762"/>
                <a:gd name="connsiteX24" fmla="*/ 930353 w 1791590"/>
                <a:gd name="connsiteY24" fmla="*/ 520995 h 1414762"/>
                <a:gd name="connsiteX25" fmla="*/ 940985 w 1791590"/>
                <a:gd name="connsiteY25" fmla="*/ 536944 h 1414762"/>
                <a:gd name="connsiteX26" fmla="*/ 972883 w 1791590"/>
                <a:gd name="connsiteY26" fmla="*/ 552893 h 1414762"/>
                <a:gd name="connsiteX27" fmla="*/ 988832 w 1791590"/>
                <a:gd name="connsiteY27" fmla="*/ 563525 h 1414762"/>
                <a:gd name="connsiteX28" fmla="*/ 1020729 w 1791590"/>
                <a:gd name="connsiteY28" fmla="*/ 590107 h 1414762"/>
                <a:gd name="connsiteX29" fmla="*/ 1036678 w 1791590"/>
                <a:gd name="connsiteY29" fmla="*/ 595423 h 1414762"/>
                <a:gd name="connsiteX30" fmla="*/ 1068576 w 1791590"/>
                <a:gd name="connsiteY30" fmla="*/ 611372 h 1414762"/>
                <a:gd name="connsiteX31" fmla="*/ 1132371 w 1791590"/>
                <a:gd name="connsiteY31" fmla="*/ 622004 h 1414762"/>
                <a:gd name="connsiteX32" fmla="*/ 1137688 w 1791590"/>
                <a:gd name="connsiteY32" fmla="*/ 637953 h 1414762"/>
                <a:gd name="connsiteX33" fmla="*/ 1153636 w 1791590"/>
                <a:gd name="connsiteY33" fmla="*/ 643269 h 1414762"/>
                <a:gd name="connsiteX34" fmla="*/ 1302492 w 1791590"/>
                <a:gd name="connsiteY34" fmla="*/ 637953 h 1414762"/>
                <a:gd name="connsiteX35" fmla="*/ 1307808 w 1791590"/>
                <a:gd name="connsiteY35" fmla="*/ 622004 h 1414762"/>
                <a:gd name="connsiteX36" fmla="*/ 1339706 w 1791590"/>
                <a:gd name="connsiteY36" fmla="*/ 611372 h 1414762"/>
                <a:gd name="connsiteX37" fmla="*/ 1345022 w 1791590"/>
                <a:gd name="connsiteY37" fmla="*/ 627320 h 1414762"/>
                <a:gd name="connsiteX38" fmla="*/ 1350339 w 1791590"/>
                <a:gd name="connsiteY38" fmla="*/ 659218 h 1414762"/>
                <a:gd name="connsiteX39" fmla="*/ 1366288 w 1791590"/>
                <a:gd name="connsiteY39" fmla="*/ 669851 h 1414762"/>
                <a:gd name="connsiteX40" fmla="*/ 1398185 w 1791590"/>
                <a:gd name="connsiteY40" fmla="*/ 680483 h 1414762"/>
                <a:gd name="connsiteX41" fmla="*/ 1440715 w 1791590"/>
                <a:gd name="connsiteY41" fmla="*/ 717697 h 1414762"/>
                <a:gd name="connsiteX42" fmla="*/ 1488562 w 1791590"/>
                <a:gd name="connsiteY42" fmla="*/ 754911 h 1414762"/>
                <a:gd name="connsiteX43" fmla="*/ 1520460 w 1791590"/>
                <a:gd name="connsiteY43" fmla="*/ 770860 h 1414762"/>
                <a:gd name="connsiteX44" fmla="*/ 1536408 w 1791590"/>
                <a:gd name="connsiteY44" fmla="*/ 781493 h 1414762"/>
                <a:gd name="connsiteX45" fmla="*/ 1552357 w 1791590"/>
                <a:gd name="connsiteY45" fmla="*/ 797441 h 1414762"/>
                <a:gd name="connsiteX46" fmla="*/ 1610836 w 1791590"/>
                <a:gd name="connsiteY46" fmla="*/ 802758 h 1414762"/>
                <a:gd name="connsiteX47" fmla="*/ 1658683 w 1791590"/>
                <a:gd name="connsiteY47" fmla="*/ 813390 h 1414762"/>
                <a:gd name="connsiteX48" fmla="*/ 1674632 w 1791590"/>
                <a:gd name="connsiteY48" fmla="*/ 824023 h 1414762"/>
                <a:gd name="connsiteX49" fmla="*/ 1749060 w 1791590"/>
                <a:gd name="connsiteY49" fmla="*/ 834655 h 1414762"/>
                <a:gd name="connsiteX50" fmla="*/ 1780957 w 1791590"/>
                <a:gd name="connsiteY50" fmla="*/ 850604 h 1414762"/>
                <a:gd name="connsiteX51" fmla="*/ 1791590 w 1791590"/>
                <a:gd name="connsiteY51" fmla="*/ 866553 h 1414762"/>
                <a:gd name="connsiteX52" fmla="*/ 1780957 w 1791590"/>
                <a:gd name="connsiteY52" fmla="*/ 919716 h 1414762"/>
                <a:gd name="connsiteX53" fmla="*/ 1765008 w 1791590"/>
                <a:gd name="connsiteY53" fmla="*/ 940981 h 1414762"/>
                <a:gd name="connsiteX54" fmla="*/ 1754376 w 1791590"/>
                <a:gd name="connsiteY54" fmla="*/ 956930 h 1414762"/>
                <a:gd name="connsiteX55" fmla="*/ 1727795 w 1791590"/>
                <a:gd name="connsiteY55" fmla="*/ 999460 h 1414762"/>
                <a:gd name="connsiteX56" fmla="*/ 1717162 w 1791590"/>
                <a:gd name="connsiteY56" fmla="*/ 1015409 h 1414762"/>
                <a:gd name="connsiteX57" fmla="*/ 1695897 w 1791590"/>
                <a:gd name="connsiteY57" fmla="*/ 1026041 h 1414762"/>
                <a:gd name="connsiteX58" fmla="*/ 1642734 w 1791590"/>
                <a:gd name="connsiteY58" fmla="*/ 1079204 h 1414762"/>
                <a:gd name="connsiteX59" fmla="*/ 1547041 w 1791590"/>
                <a:gd name="connsiteY59" fmla="*/ 1143000 h 1414762"/>
                <a:gd name="connsiteX60" fmla="*/ 1488562 w 1791590"/>
                <a:gd name="connsiteY60" fmla="*/ 1185530 h 1414762"/>
                <a:gd name="connsiteX61" fmla="*/ 1419450 w 1791590"/>
                <a:gd name="connsiteY61" fmla="*/ 1222744 h 1414762"/>
                <a:gd name="connsiteX62" fmla="*/ 1291860 w 1791590"/>
                <a:gd name="connsiteY62" fmla="*/ 1286539 h 1414762"/>
                <a:gd name="connsiteX63" fmla="*/ 1222748 w 1791590"/>
                <a:gd name="connsiteY63" fmla="*/ 1318437 h 1414762"/>
                <a:gd name="connsiteX64" fmla="*/ 1185534 w 1791590"/>
                <a:gd name="connsiteY64" fmla="*/ 1323753 h 1414762"/>
                <a:gd name="connsiteX65" fmla="*/ 1143004 w 1791590"/>
                <a:gd name="connsiteY65" fmla="*/ 1339702 h 1414762"/>
                <a:gd name="connsiteX66" fmla="*/ 1121739 w 1791590"/>
                <a:gd name="connsiteY66" fmla="*/ 1350334 h 1414762"/>
                <a:gd name="connsiteX67" fmla="*/ 988832 w 1791590"/>
                <a:gd name="connsiteY67" fmla="*/ 1382232 h 1414762"/>
                <a:gd name="connsiteX68" fmla="*/ 940985 w 1791590"/>
                <a:gd name="connsiteY68" fmla="*/ 1392865 h 1414762"/>
                <a:gd name="connsiteX69" fmla="*/ 914404 w 1791590"/>
                <a:gd name="connsiteY69" fmla="*/ 1398181 h 1414762"/>
                <a:gd name="connsiteX70" fmla="*/ 861241 w 1791590"/>
                <a:gd name="connsiteY70" fmla="*/ 1403497 h 1414762"/>
                <a:gd name="connsiteX71" fmla="*/ 653906 w 1791590"/>
                <a:gd name="connsiteY71" fmla="*/ 1403497 h 1414762"/>
                <a:gd name="connsiteX72" fmla="*/ 632641 w 1791590"/>
                <a:gd name="connsiteY72" fmla="*/ 1398181 h 1414762"/>
                <a:gd name="connsiteX73" fmla="*/ 579478 w 1791590"/>
                <a:gd name="connsiteY73" fmla="*/ 1387548 h 1414762"/>
                <a:gd name="connsiteX74" fmla="*/ 563529 w 1791590"/>
                <a:gd name="connsiteY74" fmla="*/ 1382232 h 1414762"/>
                <a:gd name="connsiteX75" fmla="*/ 526315 w 1791590"/>
                <a:gd name="connsiteY75" fmla="*/ 1366283 h 1414762"/>
                <a:gd name="connsiteX76" fmla="*/ 494418 w 1791590"/>
                <a:gd name="connsiteY76" fmla="*/ 1360967 h 1414762"/>
                <a:gd name="connsiteX77" fmla="*/ 467836 w 1791590"/>
                <a:gd name="connsiteY77" fmla="*/ 1350334 h 1414762"/>
                <a:gd name="connsiteX78" fmla="*/ 441255 w 1791590"/>
                <a:gd name="connsiteY78" fmla="*/ 1345018 h 1414762"/>
                <a:gd name="connsiteX79" fmla="*/ 398725 w 1791590"/>
                <a:gd name="connsiteY79" fmla="*/ 1318437 h 1414762"/>
                <a:gd name="connsiteX80" fmla="*/ 382776 w 1791590"/>
                <a:gd name="connsiteY80" fmla="*/ 1313120 h 1414762"/>
                <a:gd name="connsiteX81" fmla="*/ 345562 w 1791590"/>
                <a:gd name="connsiteY81" fmla="*/ 1286539 h 1414762"/>
                <a:gd name="connsiteX82" fmla="*/ 297715 w 1791590"/>
                <a:gd name="connsiteY82" fmla="*/ 1259958 h 1414762"/>
                <a:gd name="connsiteX83" fmla="*/ 271134 w 1791590"/>
                <a:gd name="connsiteY83" fmla="*/ 1233376 h 1414762"/>
                <a:gd name="connsiteX84" fmla="*/ 202022 w 1791590"/>
                <a:gd name="connsiteY84" fmla="*/ 1180213 h 1414762"/>
                <a:gd name="connsiteX85" fmla="*/ 159492 w 1791590"/>
                <a:gd name="connsiteY85" fmla="*/ 1105786 h 1414762"/>
                <a:gd name="connsiteX86" fmla="*/ 116962 w 1791590"/>
                <a:gd name="connsiteY86" fmla="*/ 1031358 h 1414762"/>
                <a:gd name="connsiteX87" fmla="*/ 101013 w 1791590"/>
                <a:gd name="connsiteY87" fmla="*/ 1004776 h 1414762"/>
                <a:gd name="connsiteX88" fmla="*/ 79748 w 1791590"/>
                <a:gd name="connsiteY88" fmla="*/ 967562 h 1414762"/>
                <a:gd name="connsiteX89" fmla="*/ 63799 w 1791590"/>
                <a:gd name="connsiteY89" fmla="*/ 951613 h 1414762"/>
                <a:gd name="connsiteX90" fmla="*/ 47850 w 1791590"/>
                <a:gd name="connsiteY90" fmla="*/ 914400 h 1414762"/>
                <a:gd name="connsiteX91" fmla="*/ 37218 w 1791590"/>
                <a:gd name="connsiteY91" fmla="*/ 898451 h 1414762"/>
                <a:gd name="connsiteX92" fmla="*/ 31901 w 1791590"/>
                <a:gd name="connsiteY92" fmla="*/ 877186 h 1414762"/>
                <a:gd name="connsiteX93" fmla="*/ 21269 w 1791590"/>
                <a:gd name="connsiteY93" fmla="*/ 861237 h 1414762"/>
                <a:gd name="connsiteX94" fmla="*/ 10636 w 1791590"/>
                <a:gd name="connsiteY94" fmla="*/ 839972 h 1414762"/>
                <a:gd name="connsiteX95" fmla="*/ 5320 w 1791590"/>
                <a:gd name="connsiteY95" fmla="*/ 802758 h 1414762"/>
                <a:gd name="connsiteX96" fmla="*/ 4 w 1791590"/>
                <a:gd name="connsiteY96" fmla="*/ 786809 h 1414762"/>
                <a:gd name="connsiteX97" fmla="*/ 21269 w 1791590"/>
                <a:gd name="connsiteY97" fmla="*/ 584790 h 1414762"/>
                <a:gd name="connsiteX98" fmla="*/ 47850 w 1791590"/>
                <a:gd name="connsiteY98" fmla="*/ 510362 h 1414762"/>
                <a:gd name="connsiteX99" fmla="*/ 63799 w 1791590"/>
                <a:gd name="connsiteY99" fmla="*/ 489097 h 1414762"/>
                <a:gd name="connsiteX100" fmla="*/ 79748 w 1791590"/>
                <a:gd name="connsiteY100" fmla="*/ 457200 h 1414762"/>
                <a:gd name="connsiteX101" fmla="*/ 101013 w 1791590"/>
                <a:gd name="connsiteY101" fmla="*/ 419986 h 1414762"/>
                <a:gd name="connsiteX102" fmla="*/ 106329 w 1791590"/>
                <a:gd name="connsiteY102" fmla="*/ 388088 h 1414762"/>
                <a:gd name="connsiteX103" fmla="*/ 122278 w 1791590"/>
                <a:gd name="connsiteY103" fmla="*/ 361507 h 1414762"/>
                <a:gd name="connsiteX104" fmla="*/ 127595 w 1791590"/>
                <a:gd name="connsiteY104" fmla="*/ 345558 h 1414762"/>
                <a:gd name="connsiteX105" fmla="*/ 143543 w 1791590"/>
                <a:gd name="connsiteY105" fmla="*/ 318976 h 1414762"/>
                <a:gd name="connsiteX106" fmla="*/ 148860 w 1791590"/>
                <a:gd name="connsiteY106" fmla="*/ 303027 h 1414762"/>
                <a:gd name="connsiteX107" fmla="*/ 191390 w 1791590"/>
                <a:gd name="connsiteY107" fmla="*/ 255181 h 1414762"/>
                <a:gd name="connsiteX108" fmla="*/ 244553 w 1791590"/>
                <a:gd name="connsiteY108" fmla="*/ 228600 h 1414762"/>
                <a:gd name="connsiteX109" fmla="*/ 281767 w 1791590"/>
                <a:gd name="connsiteY109" fmla="*/ 212651 h 1414762"/>
                <a:gd name="connsiteX110" fmla="*/ 329613 w 1791590"/>
                <a:gd name="connsiteY110" fmla="*/ 186069 h 1414762"/>
                <a:gd name="connsiteX111" fmla="*/ 345562 w 1791590"/>
                <a:gd name="connsiteY111" fmla="*/ 175437 h 1414762"/>
                <a:gd name="connsiteX112" fmla="*/ 361511 w 1791590"/>
                <a:gd name="connsiteY112" fmla="*/ 170120 h 1414762"/>
                <a:gd name="connsiteX113" fmla="*/ 393408 w 1791590"/>
                <a:gd name="connsiteY113" fmla="*/ 154172 h 1414762"/>
                <a:gd name="connsiteX114" fmla="*/ 425306 w 1791590"/>
                <a:gd name="connsiteY114" fmla="*/ 132907 h 1414762"/>
                <a:gd name="connsiteX115" fmla="*/ 457204 w 1791590"/>
                <a:gd name="connsiteY115" fmla="*/ 116958 h 1414762"/>
                <a:gd name="connsiteX116" fmla="*/ 467836 w 1791590"/>
                <a:gd name="connsiteY116" fmla="*/ 101009 h 1414762"/>
                <a:gd name="connsiteX117" fmla="*/ 483785 w 1791590"/>
                <a:gd name="connsiteY117" fmla="*/ 90376 h 1414762"/>
                <a:gd name="connsiteX118" fmla="*/ 510367 w 1791590"/>
                <a:gd name="connsiteY118" fmla="*/ 58479 h 1414762"/>
                <a:gd name="connsiteX119" fmla="*/ 531632 w 1791590"/>
                <a:gd name="connsiteY119" fmla="*/ 26581 h 141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91590" h="1414762">
                  <a:moveTo>
                    <a:pt x="574162" y="0"/>
                  </a:moveTo>
                  <a:cubicBezTo>
                    <a:pt x="575934" y="10632"/>
                    <a:pt x="577364" y="21327"/>
                    <a:pt x="579478" y="31897"/>
                  </a:cubicBezTo>
                  <a:cubicBezTo>
                    <a:pt x="580911" y="39062"/>
                    <a:pt x="580231" y="47456"/>
                    <a:pt x="584795" y="53162"/>
                  </a:cubicBezTo>
                  <a:cubicBezTo>
                    <a:pt x="588296" y="57538"/>
                    <a:pt x="595427" y="56707"/>
                    <a:pt x="600743" y="58479"/>
                  </a:cubicBezTo>
                  <a:cubicBezTo>
                    <a:pt x="614111" y="98575"/>
                    <a:pt x="596077" y="49142"/>
                    <a:pt x="616692" y="90376"/>
                  </a:cubicBezTo>
                  <a:cubicBezTo>
                    <a:pt x="619198" y="95388"/>
                    <a:pt x="618045" y="102362"/>
                    <a:pt x="622008" y="106325"/>
                  </a:cubicBezTo>
                  <a:cubicBezTo>
                    <a:pt x="625971" y="110288"/>
                    <a:pt x="632641" y="109869"/>
                    <a:pt x="637957" y="111641"/>
                  </a:cubicBezTo>
                  <a:cubicBezTo>
                    <a:pt x="639729" y="116957"/>
                    <a:pt x="640166" y="122927"/>
                    <a:pt x="643274" y="127590"/>
                  </a:cubicBezTo>
                  <a:cubicBezTo>
                    <a:pt x="647444" y="133846"/>
                    <a:pt x="652967" y="139369"/>
                    <a:pt x="659222" y="143539"/>
                  </a:cubicBezTo>
                  <a:cubicBezTo>
                    <a:pt x="666226" y="148208"/>
                    <a:pt x="697923" y="153406"/>
                    <a:pt x="701753" y="154172"/>
                  </a:cubicBezTo>
                  <a:lnTo>
                    <a:pt x="712385" y="186069"/>
                  </a:lnTo>
                  <a:cubicBezTo>
                    <a:pt x="714157" y="191385"/>
                    <a:pt x="713038" y="198909"/>
                    <a:pt x="717701" y="202018"/>
                  </a:cubicBezTo>
                  <a:cubicBezTo>
                    <a:pt x="723017" y="205562"/>
                    <a:pt x="727811" y="210056"/>
                    <a:pt x="733650" y="212651"/>
                  </a:cubicBezTo>
                  <a:cubicBezTo>
                    <a:pt x="743892" y="217203"/>
                    <a:pt x="765548" y="223283"/>
                    <a:pt x="765548" y="223283"/>
                  </a:cubicBezTo>
                  <a:cubicBezTo>
                    <a:pt x="770864" y="226827"/>
                    <a:pt x="775782" y="231059"/>
                    <a:pt x="781497" y="233916"/>
                  </a:cubicBezTo>
                  <a:cubicBezTo>
                    <a:pt x="793648" y="239992"/>
                    <a:pt x="811896" y="241515"/>
                    <a:pt x="824027" y="244548"/>
                  </a:cubicBezTo>
                  <a:cubicBezTo>
                    <a:pt x="829464" y="245907"/>
                    <a:pt x="834660" y="248093"/>
                    <a:pt x="839976" y="249865"/>
                  </a:cubicBezTo>
                  <a:cubicBezTo>
                    <a:pt x="834196" y="307670"/>
                    <a:pt x="831417" y="301594"/>
                    <a:pt x="839976" y="361507"/>
                  </a:cubicBezTo>
                  <a:cubicBezTo>
                    <a:pt x="840768" y="367054"/>
                    <a:pt x="842786" y="372443"/>
                    <a:pt x="845292" y="377455"/>
                  </a:cubicBezTo>
                  <a:cubicBezTo>
                    <a:pt x="848150" y="383170"/>
                    <a:pt x="852381" y="388088"/>
                    <a:pt x="855925" y="393404"/>
                  </a:cubicBezTo>
                  <a:lnTo>
                    <a:pt x="866557" y="425302"/>
                  </a:lnTo>
                  <a:cubicBezTo>
                    <a:pt x="868329" y="430618"/>
                    <a:pt x="867912" y="437288"/>
                    <a:pt x="871874" y="441251"/>
                  </a:cubicBezTo>
                  <a:lnTo>
                    <a:pt x="887822" y="457200"/>
                  </a:lnTo>
                  <a:cubicBezTo>
                    <a:pt x="889594" y="464288"/>
                    <a:pt x="889871" y="471930"/>
                    <a:pt x="893139" y="478465"/>
                  </a:cubicBezTo>
                  <a:cubicBezTo>
                    <a:pt x="908645" y="509476"/>
                    <a:pt x="908423" y="506375"/>
                    <a:pt x="930353" y="520995"/>
                  </a:cubicBezTo>
                  <a:cubicBezTo>
                    <a:pt x="933897" y="526311"/>
                    <a:pt x="936467" y="532426"/>
                    <a:pt x="940985" y="536944"/>
                  </a:cubicBezTo>
                  <a:cubicBezTo>
                    <a:pt x="956217" y="552176"/>
                    <a:pt x="955591" y="544247"/>
                    <a:pt x="972883" y="552893"/>
                  </a:cubicBezTo>
                  <a:cubicBezTo>
                    <a:pt x="978598" y="555750"/>
                    <a:pt x="983924" y="559435"/>
                    <a:pt x="988832" y="563525"/>
                  </a:cubicBezTo>
                  <a:cubicBezTo>
                    <a:pt x="1006466" y="578219"/>
                    <a:pt x="1000933" y="580209"/>
                    <a:pt x="1020729" y="590107"/>
                  </a:cubicBezTo>
                  <a:cubicBezTo>
                    <a:pt x="1025741" y="592613"/>
                    <a:pt x="1031666" y="592917"/>
                    <a:pt x="1036678" y="595423"/>
                  </a:cubicBezTo>
                  <a:cubicBezTo>
                    <a:pt x="1056133" y="605150"/>
                    <a:pt x="1047580" y="607554"/>
                    <a:pt x="1068576" y="611372"/>
                  </a:cubicBezTo>
                  <a:cubicBezTo>
                    <a:pt x="1159861" y="627970"/>
                    <a:pt x="1076019" y="607917"/>
                    <a:pt x="1132371" y="622004"/>
                  </a:cubicBezTo>
                  <a:cubicBezTo>
                    <a:pt x="1134143" y="627320"/>
                    <a:pt x="1133725" y="633990"/>
                    <a:pt x="1137688" y="637953"/>
                  </a:cubicBezTo>
                  <a:cubicBezTo>
                    <a:pt x="1141650" y="641915"/>
                    <a:pt x="1148032" y="643269"/>
                    <a:pt x="1153636" y="643269"/>
                  </a:cubicBezTo>
                  <a:cubicBezTo>
                    <a:pt x="1203286" y="643269"/>
                    <a:pt x="1252873" y="639725"/>
                    <a:pt x="1302492" y="637953"/>
                  </a:cubicBezTo>
                  <a:cubicBezTo>
                    <a:pt x="1304264" y="632637"/>
                    <a:pt x="1303248" y="625261"/>
                    <a:pt x="1307808" y="622004"/>
                  </a:cubicBezTo>
                  <a:cubicBezTo>
                    <a:pt x="1316928" y="615490"/>
                    <a:pt x="1339706" y="611372"/>
                    <a:pt x="1339706" y="611372"/>
                  </a:cubicBezTo>
                  <a:cubicBezTo>
                    <a:pt x="1341478" y="616688"/>
                    <a:pt x="1345022" y="621716"/>
                    <a:pt x="1345022" y="627320"/>
                  </a:cubicBezTo>
                  <a:cubicBezTo>
                    <a:pt x="1345022" y="650642"/>
                    <a:pt x="1328233" y="637112"/>
                    <a:pt x="1350339" y="659218"/>
                  </a:cubicBezTo>
                  <a:cubicBezTo>
                    <a:pt x="1354857" y="663736"/>
                    <a:pt x="1360449" y="667256"/>
                    <a:pt x="1366288" y="669851"/>
                  </a:cubicBezTo>
                  <a:cubicBezTo>
                    <a:pt x="1376529" y="674403"/>
                    <a:pt x="1398185" y="680483"/>
                    <a:pt x="1398185" y="680483"/>
                  </a:cubicBezTo>
                  <a:cubicBezTo>
                    <a:pt x="1428312" y="725672"/>
                    <a:pt x="1378691" y="655673"/>
                    <a:pt x="1440715" y="717697"/>
                  </a:cubicBezTo>
                  <a:cubicBezTo>
                    <a:pt x="1465701" y="742683"/>
                    <a:pt x="1450407" y="729474"/>
                    <a:pt x="1488562" y="754911"/>
                  </a:cubicBezTo>
                  <a:cubicBezTo>
                    <a:pt x="1509175" y="768653"/>
                    <a:pt x="1498448" y="763523"/>
                    <a:pt x="1520460" y="770860"/>
                  </a:cubicBezTo>
                  <a:cubicBezTo>
                    <a:pt x="1525776" y="774404"/>
                    <a:pt x="1531500" y="777403"/>
                    <a:pt x="1536408" y="781493"/>
                  </a:cubicBezTo>
                  <a:cubicBezTo>
                    <a:pt x="1542184" y="786306"/>
                    <a:pt x="1545128" y="795376"/>
                    <a:pt x="1552357" y="797441"/>
                  </a:cubicBezTo>
                  <a:cubicBezTo>
                    <a:pt x="1571177" y="802818"/>
                    <a:pt x="1591397" y="800471"/>
                    <a:pt x="1610836" y="802758"/>
                  </a:cubicBezTo>
                  <a:cubicBezTo>
                    <a:pt x="1639757" y="806161"/>
                    <a:pt x="1636929" y="806139"/>
                    <a:pt x="1658683" y="813390"/>
                  </a:cubicBezTo>
                  <a:cubicBezTo>
                    <a:pt x="1663999" y="816934"/>
                    <a:pt x="1668917" y="821166"/>
                    <a:pt x="1674632" y="824023"/>
                  </a:cubicBezTo>
                  <a:cubicBezTo>
                    <a:pt x="1695086" y="834250"/>
                    <a:pt x="1734125" y="833297"/>
                    <a:pt x="1749060" y="834655"/>
                  </a:cubicBezTo>
                  <a:cubicBezTo>
                    <a:pt x="1762029" y="838979"/>
                    <a:pt x="1770653" y="840300"/>
                    <a:pt x="1780957" y="850604"/>
                  </a:cubicBezTo>
                  <a:cubicBezTo>
                    <a:pt x="1785475" y="855122"/>
                    <a:pt x="1788046" y="861237"/>
                    <a:pt x="1791590" y="866553"/>
                  </a:cubicBezTo>
                  <a:cubicBezTo>
                    <a:pt x="1790420" y="874741"/>
                    <a:pt x="1788028" y="907342"/>
                    <a:pt x="1780957" y="919716"/>
                  </a:cubicBezTo>
                  <a:cubicBezTo>
                    <a:pt x="1776561" y="927409"/>
                    <a:pt x="1770158" y="933771"/>
                    <a:pt x="1765008" y="940981"/>
                  </a:cubicBezTo>
                  <a:cubicBezTo>
                    <a:pt x="1761294" y="946180"/>
                    <a:pt x="1757546" y="951383"/>
                    <a:pt x="1754376" y="956930"/>
                  </a:cubicBezTo>
                  <a:cubicBezTo>
                    <a:pt x="1725834" y="1006879"/>
                    <a:pt x="1764090" y="948646"/>
                    <a:pt x="1727795" y="999460"/>
                  </a:cubicBezTo>
                  <a:cubicBezTo>
                    <a:pt x="1724081" y="1004659"/>
                    <a:pt x="1722071" y="1011319"/>
                    <a:pt x="1717162" y="1015409"/>
                  </a:cubicBezTo>
                  <a:cubicBezTo>
                    <a:pt x="1711074" y="1020482"/>
                    <a:pt x="1702985" y="1022497"/>
                    <a:pt x="1695897" y="1026041"/>
                  </a:cubicBezTo>
                  <a:cubicBezTo>
                    <a:pt x="1678176" y="1043762"/>
                    <a:pt x="1663586" y="1065302"/>
                    <a:pt x="1642734" y="1079204"/>
                  </a:cubicBezTo>
                  <a:cubicBezTo>
                    <a:pt x="1610836" y="1100469"/>
                    <a:pt x="1578600" y="1121235"/>
                    <a:pt x="1547041" y="1143000"/>
                  </a:cubicBezTo>
                  <a:cubicBezTo>
                    <a:pt x="1527199" y="1156684"/>
                    <a:pt x="1509784" y="1174103"/>
                    <a:pt x="1488562" y="1185530"/>
                  </a:cubicBezTo>
                  <a:cubicBezTo>
                    <a:pt x="1465525" y="1197935"/>
                    <a:pt x="1442114" y="1209669"/>
                    <a:pt x="1419450" y="1222744"/>
                  </a:cubicBezTo>
                  <a:cubicBezTo>
                    <a:pt x="1280580" y="1302861"/>
                    <a:pt x="1415706" y="1235544"/>
                    <a:pt x="1291860" y="1286539"/>
                  </a:cubicBezTo>
                  <a:cubicBezTo>
                    <a:pt x="1265172" y="1297528"/>
                    <a:pt x="1251270" y="1310288"/>
                    <a:pt x="1222748" y="1318437"/>
                  </a:cubicBezTo>
                  <a:cubicBezTo>
                    <a:pt x="1210700" y="1321879"/>
                    <a:pt x="1197939" y="1321981"/>
                    <a:pt x="1185534" y="1323753"/>
                  </a:cubicBezTo>
                  <a:cubicBezTo>
                    <a:pt x="1152778" y="1345591"/>
                    <a:pt x="1188987" y="1324375"/>
                    <a:pt x="1143004" y="1339702"/>
                  </a:cubicBezTo>
                  <a:cubicBezTo>
                    <a:pt x="1135486" y="1342208"/>
                    <a:pt x="1129202" y="1347669"/>
                    <a:pt x="1121739" y="1350334"/>
                  </a:cubicBezTo>
                  <a:cubicBezTo>
                    <a:pt x="1065116" y="1370556"/>
                    <a:pt x="1053745" y="1367807"/>
                    <a:pt x="988832" y="1382232"/>
                  </a:cubicBezTo>
                  <a:lnTo>
                    <a:pt x="940985" y="1392865"/>
                  </a:lnTo>
                  <a:cubicBezTo>
                    <a:pt x="932150" y="1394758"/>
                    <a:pt x="923361" y="1396987"/>
                    <a:pt x="914404" y="1398181"/>
                  </a:cubicBezTo>
                  <a:cubicBezTo>
                    <a:pt x="896751" y="1400535"/>
                    <a:pt x="878962" y="1401725"/>
                    <a:pt x="861241" y="1403497"/>
                  </a:cubicBezTo>
                  <a:cubicBezTo>
                    <a:pt x="781496" y="1423432"/>
                    <a:pt x="832703" y="1412666"/>
                    <a:pt x="653906" y="1403497"/>
                  </a:cubicBezTo>
                  <a:cubicBezTo>
                    <a:pt x="646609" y="1403123"/>
                    <a:pt x="639785" y="1399712"/>
                    <a:pt x="632641" y="1398181"/>
                  </a:cubicBezTo>
                  <a:cubicBezTo>
                    <a:pt x="614970" y="1394394"/>
                    <a:pt x="596623" y="1393263"/>
                    <a:pt x="579478" y="1387548"/>
                  </a:cubicBezTo>
                  <a:cubicBezTo>
                    <a:pt x="574162" y="1385776"/>
                    <a:pt x="568732" y="1384313"/>
                    <a:pt x="563529" y="1382232"/>
                  </a:cubicBezTo>
                  <a:cubicBezTo>
                    <a:pt x="550998" y="1377220"/>
                    <a:pt x="539214" y="1370252"/>
                    <a:pt x="526315" y="1366283"/>
                  </a:cubicBezTo>
                  <a:cubicBezTo>
                    <a:pt x="516013" y="1363113"/>
                    <a:pt x="505050" y="1362739"/>
                    <a:pt x="494418" y="1360967"/>
                  </a:cubicBezTo>
                  <a:cubicBezTo>
                    <a:pt x="485557" y="1357423"/>
                    <a:pt x="476977" y="1353076"/>
                    <a:pt x="467836" y="1350334"/>
                  </a:cubicBezTo>
                  <a:cubicBezTo>
                    <a:pt x="459181" y="1347738"/>
                    <a:pt x="449645" y="1348374"/>
                    <a:pt x="441255" y="1345018"/>
                  </a:cubicBezTo>
                  <a:cubicBezTo>
                    <a:pt x="407173" y="1331385"/>
                    <a:pt x="424522" y="1331336"/>
                    <a:pt x="398725" y="1318437"/>
                  </a:cubicBezTo>
                  <a:cubicBezTo>
                    <a:pt x="393713" y="1315931"/>
                    <a:pt x="388092" y="1314892"/>
                    <a:pt x="382776" y="1313120"/>
                  </a:cubicBezTo>
                  <a:cubicBezTo>
                    <a:pt x="322126" y="1252470"/>
                    <a:pt x="390823" y="1314827"/>
                    <a:pt x="345562" y="1286539"/>
                  </a:cubicBezTo>
                  <a:cubicBezTo>
                    <a:pt x="298208" y="1256943"/>
                    <a:pt x="339692" y="1270451"/>
                    <a:pt x="297715" y="1259958"/>
                  </a:cubicBezTo>
                  <a:cubicBezTo>
                    <a:pt x="288855" y="1251097"/>
                    <a:pt x="280987" y="1241118"/>
                    <a:pt x="271134" y="1233376"/>
                  </a:cubicBezTo>
                  <a:cubicBezTo>
                    <a:pt x="252184" y="1218487"/>
                    <a:pt x="217366" y="1203229"/>
                    <a:pt x="202022" y="1180213"/>
                  </a:cubicBezTo>
                  <a:cubicBezTo>
                    <a:pt x="186172" y="1156438"/>
                    <a:pt x="173669" y="1130595"/>
                    <a:pt x="159492" y="1105786"/>
                  </a:cubicBezTo>
                  <a:cubicBezTo>
                    <a:pt x="145315" y="1080977"/>
                    <a:pt x="131360" y="1056040"/>
                    <a:pt x="116962" y="1031358"/>
                  </a:cubicBezTo>
                  <a:cubicBezTo>
                    <a:pt x="111755" y="1022432"/>
                    <a:pt x="106220" y="1013702"/>
                    <a:pt x="101013" y="1004776"/>
                  </a:cubicBezTo>
                  <a:cubicBezTo>
                    <a:pt x="93814" y="992435"/>
                    <a:pt x="89850" y="977664"/>
                    <a:pt x="79748" y="967562"/>
                  </a:cubicBezTo>
                  <a:lnTo>
                    <a:pt x="63799" y="951613"/>
                  </a:lnTo>
                  <a:cubicBezTo>
                    <a:pt x="58483" y="939209"/>
                    <a:pt x="53885" y="926471"/>
                    <a:pt x="47850" y="914400"/>
                  </a:cubicBezTo>
                  <a:cubicBezTo>
                    <a:pt x="44993" y="908685"/>
                    <a:pt x="39735" y="904324"/>
                    <a:pt x="37218" y="898451"/>
                  </a:cubicBezTo>
                  <a:cubicBezTo>
                    <a:pt x="34340" y="891735"/>
                    <a:pt x="34779" y="883902"/>
                    <a:pt x="31901" y="877186"/>
                  </a:cubicBezTo>
                  <a:cubicBezTo>
                    <a:pt x="29384" y="871313"/>
                    <a:pt x="24439" y="866784"/>
                    <a:pt x="21269" y="861237"/>
                  </a:cubicBezTo>
                  <a:cubicBezTo>
                    <a:pt x="17337" y="854356"/>
                    <a:pt x="14180" y="847060"/>
                    <a:pt x="10636" y="839972"/>
                  </a:cubicBezTo>
                  <a:cubicBezTo>
                    <a:pt x="8864" y="827567"/>
                    <a:pt x="7777" y="815045"/>
                    <a:pt x="5320" y="802758"/>
                  </a:cubicBezTo>
                  <a:cubicBezTo>
                    <a:pt x="4221" y="797263"/>
                    <a:pt x="-166" y="792410"/>
                    <a:pt x="4" y="786809"/>
                  </a:cubicBezTo>
                  <a:cubicBezTo>
                    <a:pt x="3734" y="663723"/>
                    <a:pt x="-127" y="665027"/>
                    <a:pt x="21269" y="584790"/>
                  </a:cubicBezTo>
                  <a:cubicBezTo>
                    <a:pt x="28495" y="557692"/>
                    <a:pt x="34260" y="535276"/>
                    <a:pt x="47850" y="510362"/>
                  </a:cubicBezTo>
                  <a:cubicBezTo>
                    <a:pt x="52093" y="502583"/>
                    <a:pt x="58483" y="496185"/>
                    <a:pt x="63799" y="489097"/>
                  </a:cubicBezTo>
                  <a:cubicBezTo>
                    <a:pt x="77161" y="449008"/>
                    <a:pt x="59136" y="498422"/>
                    <a:pt x="79748" y="457200"/>
                  </a:cubicBezTo>
                  <a:cubicBezTo>
                    <a:pt x="100046" y="416605"/>
                    <a:pt x="62443" y="471412"/>
                    <a:pt x="101013" y="419986"/>
                  </a:cubicBezTo>
                  <a:cubicBezTo>
                    <a:pt x="102785" y="409353"/>
                    <a:pt x="102645" y="398218"/>
                    <a:pt x="106329" y="388088"/>
                  </a:cubicBezTo>
                  <a:cubicBezTo>
                    <a:pt x="109860" y="378377"/>
                    <a:pt x="117657" y="370749"/>
                    <a:pt x="122278" y="361507"/>
                  </a:cubicBezTo>
                  <a:cubicBezTo>
                    <a:pt x="124784" y="356495"/>
                    <a:pt x="125089" y="350570"/>
                    <a:pt x="127595" y="345558"/>
                  </a:cubicBezTo>
                  <a:cubicBezTo>
                    <a:pt x="132216" y="336316"/>
                    <a:pt x="138922" y="328218"/>
                    <a:pt x="143543" y="318976"/>
                  </a:cubicBezTo>
                  <a:cubicBezTo>
                    <a:pt x="146049" y="313964"/>
                    <a:pt x="146354" y="308039"/>
                    <a:pt x="148860" y="303027"/>
                  </a:cubicBezTo>
                  <a:cubicBezTo>
                    <a:pt x="156637" y="287474"/>
                    <a:pt x="181326" y="261220"/>
                    <a:pt x="191390" y="255181"/>
                  </a:cubicBezTo>
                  <a:cubicBezTo>
                    <a:pt x="237350" y="227604"/>
                    <a:pt x="198037" y="249273"/>
                    <a:pt x="244553" y="228600"/>
                  </a:cubicBezTo>
                  <a:cubicBezTo>
                    <a:pt x="283974" y="211080"/>
                    <a:pt x="249005" y="223571"/>
                    <a:pt x="281767" y="212651"/>
                  </a:cubicBezTo>
                  <a:cubicBezTo>
                    <a:pt x="338144" y="167549"/>
                    <a:pt x="281827" y="206549"/>
                    <a:pt x="329613" y="186069"/>
                  </a:cubicBezTo>
                  <a:cubicBezTo>
                    <a:pt x="335486" y="183552"/>
                    <a:pt x="339847" y="178294"/>
                    <a:pt x="345562" y="175437"/>
                  </a:cubicBezTo>
                  <a:cubicBezTo>
                    <a:pt x="350574" y="172931"/>
                    <a:pt x="356499" y="172626"/>
                    <a:pt x="361511" y="170120"/>
                  </a:cubicBezTo>
                  <a:cubicBezTo>
                    <a:pt x="402729" y="149511"/>
                    <a:pt x="353326" y="167533"/>
                    <a:pt x="393408" y="154172"/>
                  </a:cubicBezTo>
                  <a:cubicBezTo>
                    <a:pt x="404041" y="147084"/>
                    <a:pt x="413183" y="136948"/>
                    <a:pt x="425306" y="132907"/>
                  </a:cubicBezTo>
                  <a:cubicBezTo>
                    <a:pt x="447316" y="125569"/>
                    <a:pt x="436592" y="130698"/>
                    <a:pt x="457204" y="116958"/>
                  </a:cubicBezTo>
                  <a:cubicBezTo>
                    <a:pt x="460748" y="111642"/>
                    <a:pt x="463318" y="105527"/>
                    <a:pt x="467836" y="101009"/>
                  </a:cubicBezTo>
                  <a:cubicBezTo>
                    <a:pt x="472354" y="96491"/>
                    <a:pt x="479695" y="95285"/>
                    <a:pt x="483785" y="90376"/>
                  </a:cubicBezTo>
                  <a:cubicBezTo>
                    <a:pt x="517508" y="49909"/>
                    <a:pt x="471512" y="84381"/>
                    <a:pt x="510367" y="58479"/>
                  </a:cubicBezTo>
                  <a:lnTo>
                    <a:pt x="531632" y="26581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9637FB7C-077B-47E9-BC0F-668B89240173}"/>
                </a:ext>
              </a:extLst>
            </p:cNvPr>
            <p:cNvSpPr/>
            <p:nvPr/>
          </p:nvSpPr>
          <p:spPr>
            <a:xfrm rot="18014130">
              <a:off x="2346832" y="2364533"/>
              <a:ext cx="1791590" cy="1414762"/>
            </a:xfrm>
            <a:custGeom>
              <a:avLst/>
              <a:gdLst>
                <a:gd name="connsiteX0" fmla="*/ 574162 w 1791590"/>
                <a:gd name="connsiteY0" fmla="*/ 0 h 1414762"/>
                <a:gd name="connsiteX1" fmla="*/ 579478 w 1791590"/>
                <a:gd name="connsiteY1" fmla="*/ 31897 h 1414762"/>
                <a:gd name="connsiteX2" fmla="*/ 584795 w 1791590"/>
                <a:gd name="connsiteY2" fmla="*/ 53162 h 1414762"/>
                <a:gd name="connsiteX3" fmla="*/ 600743 w 1791590"/>
                <a:gd name="connsiteY3" fmla="*/ 58479 h 1414762"/>
                <a:gd name="connsiteX4" fmla="*/ 616692 w 1791590"/>
                <a:gd name="connsiteY4" fmla="*/ 90376 h 1414762"/>
                <a:gd name="connsiteX5" fmla="*/ 622008 w 1791590"/>
                <a:gd name="connsiteY5" fmla="*/ 106325 h 1414762"/>
                <a:gd name="connsiteX6" fmla="*/ 637957 w 1791590"/>
                <a:gd name="connsiteY6" fmla="*/ 111641 h 1414762"/>
                <a:gd name="connsiteX7" fmla="*/ 643274 w 1791590"/>
                <a:gd name="connsiteY7" fmla="*/ 127590 h 1414762"/>
                <a:gd name="connsiteX8" fmla="*/ 659222 w 1791590"/>
                <a:gd name="connsiteY8" fmla="*/ 143539 h 1414762"/>
                <a:gd name="connsiteX9" fmla="*/ 701753 w 1791590"/>
                <a:gd name="connsiteY9" fmla="*/ 154172 h 1414762"/>
                <a:gd name="connsiteX10" fmla="*/ 712385 w 1791590"/>
                <a:gd name="connsiteY10" fmla="*/ 186069 h 1414762"/>
                <a:gd name="connsiteX11" fmla="*/ 717701 w 1791590"/>
                <a:gd name="connsiteY11" fmla="*/ 202018 h 1414762"/>
                <a:gd name="connsiteX12" fmla="*/ 733650 w 1791590"/>
                <a:gd name="connsiteY12" fmla="*/ 212651 h 1414762"/>
                <a:gd name="connsiteX13" fmla="*/ 765548 w 1791590"/>
                <a:gd name="connsiteY13" fmla="*/ 223283 h 1414762"/>
                <a:gd name="connsiteX14" fmla="*/ 781497 w 1791590"/>
                <a:gd name="connsiteY14" fmla="*/ 233916 h 1414762"/>
                <a:gd name="connsiteX15" fmla="*/ 824027 w 1791590"/>
                <a:gd name="connsiteY15" fmla="*/ 244548 h 1414762"/>
                <a:gd name="connsiteX16" fmla="*/ 839976 w 1791590"/>
                <a:gd name="connsiteY16" fmla="*/ 249865 h 1414762"/>
                <a:gd name="connsiteX17" fmla="*/ 839976 w 1791590"/>
                <a:gd name="connsiteY17" fmla="*/ 361507 h 1414762"/>
                <a:gd name="connsiteX18" fmla="*/ 845292 w 1791590"/>
                <a:gd name="connsiteY18" fmla="*/ 377455 h 1414762"/>
                <a:gd name="connsiteX19" fmla="*/ 855925 w 1791590"/>
                <a:gd name="connsiteY19" fmla="*/ 393404 h 1414762"/>
                <a:gd name="connsiteX20" fmla="*/ 866557 w 1791590"/>
                <a:gd name="connsiteY20" fmla="*/ 425302 h 1414762"/>
                <a:gd name="connsiteX21" fmla="*/ 871874 w 1791590"/>
                <a:gd name="connsiteY21" fmla="*/ 441251 h 1414762"/>
                <a:gd name="connsiteX22" fmla="*/ 887822 w 1791590"/>
                <a:gd name="connsiteY22" fmla="*/ 457200 h 1414762"/>
                <a:gd name="connsiteX23" fmla="*/ 893139 w 1791590"/>
                <a:gd name="connsiteY23" fmla="*/ 478465 h 1414762"/>
                <a:gd name="connsiteX24" fmla="*/ 930353 w 1791590"/>
                <a:gd name="connsiteY24" fmla="*/ 520995 h 1414762"/>
                <a:gd name="connsiteX25" fmla="*/ 940985 w 1791590"/>
                <a:gd name="connsiteY25" fmla="*/ 536944 h 1414762"/>
                <a:gd name="connsiteX26" fmla="*/ 972883 w 1791590"/>
                <a:gd name="connsiteY26" fmla="*/ 552893 h 1414762"/>
                <a:gd name="connsiteX27" fmla="*/ 988832 w 1791590"/>
                <a:gd name="connsiteY27" fmla="*/ 563525 h 1414762"/>
                <a:gd name="connsiteX28" fmla="*/ 1020729 w 1791590"/>
                <a:gd name="connsiteY28" fmla="*/ 590107 h 1414762"/>
                <a:gd name="connsiteX29" fmla="*/ 1036678 w 1791590"/>
                <a:gd name="connsiteY29" fmla="*/ 595423 h 1414762"/>
                <a:gd name="connsiteX30" fmla="*/ 1068576 w 1791590"/>
                <a:gd name="connsiteY30" fmla="*/ 611372 h 1414762"/>
                <a:gd name="connsiteX31" fmla="*/ 1132371 w 1791590"/>
                <a:gd name="connsiteY31" fmla="*/ 622004 h 1414762"/>
                <a:gd name="connsiteX32" fmla="*/ 1137688 w 1791590"/>
                <a:gd name="connsiteY32" fmla="*/ 637953 h 1414762"/>
                <a:gd name="connsiteX33" fmla="*/ 1153636 w 1791590"/>
                <a:gd name="connsiteY33" fmla="*/ 643269 h 1414762"/>
                <a:gd name="connsiteX34" fmla="*/ 1302492 w 1791590"/>
                <a:gd name="connsiteY34" fmla="*/ 637953 h 1414762"/>
                <a:gd name="connsiteX35" fmla="*/ 1307808 w 1791590"/>
                <a:gd name="connsiteY35" fmla="*/ 622004 h 1414762"/>
                <a:gd name="connsiteX36" fmla="*/ 1339706 w 1791590"/>
                <a:gd name="connsiteY36" fmla="*/ 611372 h 1414762"/>
                <a:gd name="connsiteX37" fmla="*/ 1345022 w 1791590"/>
                <a:gd name="connsiteY37" fmla="*/ 627320 h 1414762"/>
                <a:gd name="connsiteX38" fmla="*/ 1350339 w 1791590"/>
                <a:gd name="connsiteY38" fmla="*/ 659218 h 1414762"/>
                <a:gd name="connsiteX39" fmla="*/ 1366288 w 1791590"/>
                <a:gd name="connsiteY39" fmla="*/ 669851 h 1414762"/>
                <a:gd name="connsiteX40" fmla="*/ 1398185 w 1791590"/>
                <a:gd name="connsiteY40" fmla="*/ 680483 h 1414762"/>
                <a:gd name="connsiteX41" fmla="*/ 1440715 w 1791590"/>
                <a:gd name="connsiteY41" fmla="*/ 717697 h 1414762"/>
                <a:gd name="connsiteX42" fmla="*/ 1488562 w 1791590"/>
                <a:gd name="connsiteY42" fmla="*/ 754911 h 1414762"/>
                <a:gd name="connsiteX43" fmla="*/ 1520460 w 1791590"/>
                <a:gd name="connsiteY43" fmla="*/ 770860 h 1414762"/>
                <a:gd name="connsiteX44" fmla="*/ 1536408 w 1791590"/>
                <a:gd name="connsiteY44" fmla="*/ 781493 h 1414762"/>
                <a:gd name="connsiteX45" fmla="*/ 1552357 w 1791590"/>
                <a:gd name="connsiteY45" fmla="*/ 797441 h 1414762"/>
                <a:gd name="connsiteX46" fmla="*/ 1610836 w 1791590"/>
                <a:gd name="connsiteY46" fmla="*/ 802758 h 1414762"/>
                <a:gd name="connsiteX47" fmla="*/ 1658683 w 1791590"/>
                <a:gd name="connsiteY47" fmla="*/ 813390 h 1414762"/>
                <a:gd name="connsiteX48" fmla="*/ 1674632 w 1791590"/>
                <a:gd name="connsiteY48" fmla="*/ 824023 h 1414762"/>
                <a:gd name="connsiteX49" fmla="*/ 1749060 w 1791590"/>
                <a:gd name="connsiteY49" fmla="*/ 834655 h 1414762"/>
                <a:gd name="connsiteX50" fmla="*/ 1780957 w 1791590"/>
                <a:gd name="connsiteY50" fmla="*/ 850604 h 1414762"/>
                <a:gd name="connsiteX51" fmla="*/ 1791590 w 1791590"/>
                <a:gd name="connsiteY51" fmla="*/ 866553 h 1414762"/>
                <a:gd name="connsiteX52" fmla="*/ 1780957 w 1791590"/>
                <a:gd name="connsiteY52" fmla="*/ 919716 h 1414762"/>
                <a:gd name="connsiteX53" fmla="*/ 1765008 w 1791590"/>
                <a:gd name="connsiteY53" fmla="*/ 940981 h 1414762"/>
                <a:gd name="connsiteX54" fmla="*/ 1754376 w 1791590"/>
                <a:gd name="connsiteY54" fmla="*/ 956930 h 1414762"/>
                <a:gd name="connsiteX55" fmla="*/ 1727795 w 1791590"/>
                <a:gd name="connsiteY55" fmla="*/ 999460 h 1414762"/>
                <a:gd name="connsiteX56" fmla="*/ 1717162 w 1791590"/>
                <a:gd name="connsiteY56" fmla="*/ 1015409 h 1414762"/>
                <a:gd name="connsiteX57" fmla="*/ 1695897 w 1791590"/>
                <a:gd name="connsiteY57" fmla="*/ 1026041 h 1414762"/>
                <a:gd name="connsiteX58" fmla="*/ 1642734 w 1791590"/>
                <a:gd name="connsiteY58" fmla="*/ 1079204 h 1414762"/>
                <a:gd name="connsiteX59" fmla="*/ 1547041 w 1791590"/>
                <a:gd name="connsiteY59" fmla="*/ 1143000 h 1414762"/>
                <a:gd name="connsiteX60" fmla="*/ 1488562 w 1791590"/>
                <a:gd name="connsiteY60" fmla="*/ 1185530 h 1414762"/>
                <a:gd name="connsiteX61" fmla="*/ 1419450 w 1791590"/>
                <a:gd name="connsiteY61" fmla="*/ 1222744 h 1414762"/>
                <a:gd name="connsiteX62" fmla="*/ 1291860 w 1791590"/>
                <a:gd name="connsiteY62" fmla="*/ 1286539 h 1414762"/>
                <a:gd name="connsiteX63" fmla="*/ 1222748 w 1791590"/>
                <a:gd name="connsiteY63" fmla="*/ 1318437 h 1414762"/>
                <a:gd name="connsiteX64" fmla="*/ 1185534 w 1791590"/>
                <a:gd name="connsiteY64" fmla="*/ 1323753 h 1414762"/>
                <a:gd name="connsiteX65" fmla="*/ 1143004 w 1791590"/>
                <a:gd name="connsiteY65" fmla="*/ 1339702 h 1414762"/>
                <a:gd name="connsiteX66" fmla="*/ 1121739 w 1791590"/>
                <a:gd name="connsiteY66" fmla="*/ 1350334 h 1414762"/>
                <a:gd name="connsiteX67" fmla="*/ 988832 w 1791590"/>
                <a:gd name="connsiteY67" fmla="*/ 1382232 h 1414762"/>
                <a:gd name="connsiteX68" fmla="*/ 940985 w 1791590"/>
                <a:gd name="connsiteY68" fmla="*/ 1392865 h 1414762"/>
                <a:gd name="connsiteX69" fmla="*/ 914404 w 1791590"/>
                <a:gd name="connsiteY69" fmla="*/ 1398181 h 1414762"/>
                <a:gd name="connsiteX70" fmla="*/ 861241 w 1791590"/>
                <a:gd name="connsiteY70" fmla="*/ 1403497 h 1414762"/>
                <a:gd name="connsiteX71" fmla="*/ 653906 w 1791590"/>
                <a:gd name="connsiteY71" fmla="*/ 1403497 h 1414762"/>
                <a:gd name="connsiteX72" fmla="*/ 632641 w 1791590"/>
                <a:gd name="connsiteY72" fmla="*/ 1398181 h 1414762"/>
                <a:gd name="connsiteX73" fmla="*/ 579478 w 1791590"/>
                <a:gd name="connsiteY73" fmla="*/ 1387548 h 1414762"/>
                <a:gd name="connsiteX74" fmla="*/ 563529 w 1791590"/>
                <a:gd name="connsiteY74" fmla="*/ 1382232 h 1414762"/>
                <a:gd name="connsiteX75" fmla="*/ 526315 w 1791590"/>
                <a:gd name="connsiteY75" fmla="*/ 1366283 h 1414762"/>
                <a:gd name="connsiteX76" fmla="*/ 494418 w 1791590"/>
                <a:gd name="connsiteY76" fmla="*/ 1360967 h 1414762"/>
                <a:gd name="connsiteX77" fmla="*/ 467836 w 1791590"/>
                <a:gd name="connsiteY77" fmla="*/ 1350334 h 1414762"/>
                <a:gd name="connsiteX78" fmla="*/ 441255 w 1791590"/>
                <a:gd name="connsiteY78" fmla="*/ 1345018 h 1414762"/>
                <a:gd name="connsiteX79" fmla="*/ 398725 w 1791590"/>
                <a:gd name="connsiteY79" fmla="*/ 1318437 h 1414762"/>
                <a:gd name="connsiteX80" fmla="*/ 382776 w 1791590"/>
                <a:gd name="connsiteY80" fmla="*/ 1313120 h 1414762"/>
                <a:gd name="connsiteX81" fmla="*/ 345562 w 1791590"/>
                <a:gd name="connsiteY81" fmla="*/ 1286539 h 1414762"/>
                <a:gd name="connsiteX82" fmla="*/ 297715 w 1791590"/>
                <a:gd name="connsiteY82" fmla="*/ 1259958 h 1414762"/>
                <a:gd name="connsiteX83" fmla="*/ 271134 w 1791590"/>
                <a:gd name="connsiteY83" fmla="*/ 1233376 h 1414762"/>
                <a:gd name="connsiteX84" fmla="*/ 202022 w 1791590"/>
                <a:gd name="connsiteY84" fmla="*/ 1180213 h 1414762"/>
                <a:gd name="connsiteX85" fmla="*/ 159492 w 1791590"/>
                <a:gd name="connsiteY85" fmla="*/ 1105786 h 1414762"/>
                <a:gd name="connsiteX86" fmla="*/ 116962 w 1791590"/>
                <a:gd name="connsiteY86" fmla="*/ 1031358 h 1414762"/>
                <a:gd name="connsiteX87" fmla="*/ 101013 w 1791590"/>
                <a:gd name="connsiteY87" fmla="*/ 1004776 h 1414762"/>
                <a:gd name="connsiteX88" fmla="*/ 79748 w 1791590"/>
                <a:gd name="connsiteY88" fmla="*/ 967562 h 1414762"/>
                <a:gd name="connsiteX89" fmla="*/ 63799 w 1791590"/>
                <a:gd name="connsiteY89" fmla="*/ 951613 h 1414762"/>
                <a:gd name="connsiteX90" fmla="*/ 47850 w 1791590"/>
                <a:gd name="connsiteY90" fmla="*/ 914400 h 1414762"/>
                <a:gd name="connsiteX91" fmla="*/ 37218 w 1791590"/>
                <a:gd name="connsiteY91" fmla="*/ 898451 h 1414762"/>
                <a:gd name="connsiteX92" fmla="*/ 31901 w 1791590"/>
                <a:gd name="connsiteY92" fmla="*/ 877186 h 1414762"/>
                <a:gd name="connsiteX93" fmla="*/ 21269 w 1791590"/>
                <a:gd name="connsiteY93" fmla="*/ 861237 h 1414762"/>
                <a:gd name="connsiteX94" fmla="*/ 10636 w 1791590"/>
                <a:gd name="connsiteY94" fmla="*/ 839972 h 1414762"/>
                <a:gd name="connsiteX95" fmla="*/ 5320 w 1791590"/>
                <a:gd name="connsiteY95" fmla="*/ 802758 h 1414762"/>
                <a:gd name="connsiteX96" fmla="*/ 4 w 1791590"/>
                <a:gd name="connsiteY96" fmla="*/ 786809 h 1414762"/>
                <a:gd name="connsiteX97" fmla="*/ 21269 w 1791590"/>
                <a:gd name="connsiteY97" fmla="*/ 584790 h 1414762"/>
                <a:gd name="connsiteX98" fmla="*/ 47850 w 1791590"/>
                <a:gd name="connsiteY98" fmla="*/ 510362 h 1414762"/>
                <a:gd name="connsiteX99" fmla="*/ 63799 w 1791590"/>
                <a:gd name="connsiteY99" fmla="*/ 489097 h 1414762"/>
                <a:gd name="connsiteX100" fmla="*/ 79748 w 1791590"/>
                <a:gd name="connsiteY100" fmla="*/ 457200 h 1414762"/>
                <a:gd name="connsiteX101" fmla="*/ 101013 w 1791590"/>
                <a:gd name="connsiteY101" fmla="*/ 419986 h 1414762"/>
                <a:gd name="connsiteX102" fmla="*/ 106329 w 1791590"/>
                <a:gd name="connsiteY102" fmla="*/ 388088 h 1414762"/>
                <a:gd name="connsiteX103" fmla="*/ 122278 w 1791590"/>
                <a:gd name="connsiteY103" fmla="*/ 361507 h 1414762"/>
                <a:gd name="connsiteX104" fmla="*/ 127595 w 1791590"/>
                <a:gd name="connsiteY104" fmla="*/ 345558 h 1414762"/>
                <a:gd name="connsiteX105" fmla="*/ 143543 w 1791590"/>
                <a:gd name="connsiteY105" fmla="*/ 318976 h 1414762"/>
                <a:gd name="connsiteX106" fmla="*/ 148860 w 1791590"/>
                <a:gd name="connsiteY106" fmla="*/ 303027 h 1414762"/>
                <a:gd name="connsiteX107" fmla="*/ 191390 w 1791590"/>
                <a:gd name="connsiteY107" fmla="*/ 255181 h 1414762"/>
                <a:gd name="connsiteX108" fmla="*/ 244553 w 1791590"/>
                <a:gd name="connsiteY108" fmla="*/ 228600 h 1414762"/>
                <a:gd name="connsiteX109" fmla="*/ 281767 w 1791590"/>
                <a:gd name="connsiteY109" fmla="*/ 212651 h 1414762"/>
                <a:gd name="connsiteX110" fmla="*/ 329613 w 1791590"/>
                <a:gd name="connsiteY110" fmla="*/ 186069 h 1414762"/>
                <a:gd name="connsiteX111" fmla="*/ 345562 w 1791590"/>
                <a:gd name="connsiteY111" fmla="*/ 175437 h 1414762"/>
                <a:gd name="connsiteX112" fmla="*/ 361511 w 1791590"/>
                <a:gd name="connsiteY112" fmla="*/ 170120 h 1414762"/>
                <a:gd name="connsiteX113" fmla="*/ 393408 w 1791590"/>
                <a:gd name="connsiteY113" fmla="*/ 154172 h 1414762"/>
                <a:gd name="connsiteX114" fmla="*/ 425306 w 1791590"/>
                <a:gd name="connsiteY114" fmla="*/ 132907 h 1414762"/>
                <a:gd name="connsiteX115" fmla="*/ 457204 w 1791590"/>
                <a:gd name="connsiteY115" fmla="*/ 116958 h 1414762"/>
                <a:gd name="connsiteX116" fmla="*/ 467836 w 1791590"/>
                <a:gd name="connsiteY116" fmla="*/ 101009 h 1414762"/>
                <a:gd name="connsiteX117" fmla="*/ 483785 w 1791590"/>
                <a:gd name="connsiteY117" fmla="*/ 90376 h 1414762"/>
                <a:gd name="connsiteX118" fmla="*/ 510367 w 1791590"/>
                <a:gd name="connsiteY118" fmla="*/ 58479 h 1414762"/>
                <a:gd name="connsiteX119" fmla="*/ 531632 w 1791590"/>
                <a:gd name="connsiteY119" fmla="*/ 26581 h 141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91590" h="1414762">
                  <a:moveTo>
                    <a:pt x="574162" y="0"/>
                  </a:moveTo>
                  <a:cubicBezTo>
                    <a:pt x="575934" y="10632"/>
                    <a:pt x="577364" y="21327"/>
                    <a:pt x="579478" y="31897"/>
                  </a:cubicBezTo>
                  <a:cubicBezTo>
                    <a:pt x="580911" y="39062"/>
                    <a:pt x="580231" y="47456"/>
                    <a:pt x="584795" y="53162"/>
                  </a:cubicBezTo>
                  <a:cubicBezTo>
                    <a:pt x="588296" y="57538"/>
                    <a:pt x="595427" y="56707"/>
                    <a:pt x="600743" y="58479"/>
                  </a:cubicBezTo>
                  <a:cubicBezTo>
                    <a:pt x="614111" y="98575"/>
                    <a:pt x="596077" y="49142"/>
                    <a:pt x="616692" y="90376"/>
                  </a:cubicBezTo>
                  <a:cubicBezTo>
                    <a:pt x="619198" y="95388"/>
                    <a:pt x="618045" y="102362"/>
                    <a:pt x="622008" y="106325"/>
                  </a:cubicBezTo>
                  <a:cubicBezTo>
                    <a:pt x="625971" y="110288"/>
                    <a:pt x="632641" y="109869"/>
                    <a:pt x="637957" y="111641"/>
                  </a:cubicBezTo>
                  <a:cubicBezTo>
                    <a:pt x="639729" y="116957"/>
                    <a:pt x="640166" y="122927"/>
                    <a:pt x="643274" y="127590"/>
                  </a:cubicBezTo>
                  <a:cubicBezTo>
                    <a:pt x="647444" y="133846"/>
                    <a:pt x="652967" y="139369"/>
                    <a:pt x="659222" y="143539"/>
                  </a:cubicBezTo>
                  <a:cubicBezTo>
                    <a:pt x="666226" y="148208"/>
                    <a:pt x="697923" y="153406"/>
                    <a:pt x="701753" y="154172"/>
                  </a:cubicBezTo>
                  <a:lnTo>
                    <a:pt x="712385" y="186069"/>
                  </a:lnTo>
                  <a:cubicBezTo>
                    <a:pt x="714157" y="191385"/>
                    <a:pt x="713038" y="198909"/>
                    <a:pt x="717701" y="202018"/>
                  </a:cubicBezTo>
                  <a:cubicBezTo>
                    <a:pt x="723017" y="205562"/>
                    <a:pt x="727811" y="210056"/>
                    <a:pt x="733650" y="212651"/>
                  </a:cubicBezTo>
                  <a:cubicBezTo>
                    <a:pt x="743892" y="217203"/>
                    <a:pt x="765548" y="223283"/>
                    <a:pt x="765548" y="223283"/>
                  </a:cubicBezTo>
                  <a:cubicBezTo>
                    <a:pt x="770864" y="226827"/>
                    <a:pt x="775782" y="231059"/>
                    <a:pt x="781497" y="233916"/>
                  </a:cubicBezTo>
                  <a:cubicBezTo>
                    <a:pt x="793648" y="239992"/>
                    <a:pt x="811896" y="241515"/>
                    <a:pt x="824027" y="244548"/>
                  </a:cubicBezTo>
                  <a:cubicBezTo>
                    <a:pt x="829464" y="245907"/>
                    <a:pt x="834660" y="248093"/>
                    <a:pt x="839976" y="249865"/>
                  </a:cubicBezTo>
                  <a:cubicBezTo>
                    <a:pt x="834196" y="307670"/>
                    <a:pt x="831417" y="301594"/>
                    <a:pt x="839976" y="361507"/>
                  </a:cubicBezTo>
                  <a:cubicBezTo>
                    <a:pt x="840768" y="367054"/>
                    <a:pt x="842786" y="372443"/>
                    <a:pt x="845292" y="377455"/>
                  </a:cubicBezTo>
                  <a:cubicBezTo>
                    <a:pt x="848150" y="383170"/>
                    <a:pt x="852381" y="388088"/>
                    <a:pt x="855925" y="393404"/>
                  </a:cubicBezTo>
                  <a:lnTo>
                    <a:pt x="866557" y="425302"/>
                  </a:lnTo>
                  <a:cubicBezTo>
                    <a:pt x="868329" y="430618"/>
                    <a:pt x="867912" y="437288"/>
                    <a:pt x="871874" y="441251"/>
                  </a:cubicBezTo>
                  <a:lnTo>
                    <a:pt x="887822" y="457200"/>
                  </a:lnTo>
                  <a:cubicBezTo>
                    <a:pt x="889594" y="464288"/>
                    <a:pt x="889871" y="471930"/>
                    <a:pt x="893139" y="478465"/>
                  </a:cubicBezTo>
                  <a:cubicBezTo>
                    <a:pt x="908645" y="509476"/>
                    <a:pt x="908423" y="506375"/>
                    <a:pt x="930353" y="520995"/>
                  </a:cubicBezTo>
                  <a:cubicBezTo>
                    <a:pt x="933897" y="526311"/>
                    <a:pt x="936467" y="532426"/>
                    <a:pt x="940985" y="536944"/>
                  </a:cubicBezTo>
                  <a:cubicBezTo>
                    <a:pt x="956217" y="552176"/>
                    <a:pt x="955591" y="544247"/>
                    <a:pt x="972883" y="552893"/>
                  </a:cubicBezTo>
                  <a:cubicBezTo>
                    <a:pt x="978598" y="555750"/>
                    <a:pt x="983924" y="559435"/>
                    <a:pt x="988832" y="563525"/>
                  </a:cubicBezTo>
                  <a:cubicBezTo>
                    <a:pt x="1006466" y="578219"/>
                    <a:pt x="1000933" y="580209"/>
                    <a:pt x="1020729" y="590107"/>
                  </a:cubicBezTo>
                  <a:cubicBezTo>
                    <a:pt x="1025741" y="592613"/>
                    <a:pt x="1031666" y="592917"/>
                    <a:pt x="1036678" y="595423"/>
                  </a:cubicBezTo>
                  <a:cubicBezTo>
                    <a:pt x="1056133" y="605150"/>
                    <a:pt x="1047580" y="607554"/>
                    <a:pt x="1068576" y="611372"/>
                  </a:cubicBezTo>
                  <a:cubicBezTo>
                    <a:pt x="1159861" y="627970"/>
                    <a:pt x="1076019" y="607917"/>
                    <a:pt x="1132371" y="622004"/>
                  </a:cubicBezTo>
                  <a:cubicBezTo>
                    <a:pt x="1134143" y="627320"/>
                    <a:pt x="1133725" y="633990"/>
                    <a:pt x="1137688" y="637953"/>
                  </a:cubicBezTo>
                  <a:cubicBezTo>
                    <a:pt x="1141650" y="641915"/>
                    <a:pt x="1148032" y="643269"/>
                    <a:pt x="1153636" y="643269"/>
                  </a:cubicBezTo>
                  <a:cubicBezTo>
                    <a:pt x="1203286" y="643269"/>
                    <a:pt x="1252873" y="639725"/>
                    <a:pt x="1302492" y="637953"/>
                  </a:cubicBezTo>
                  <a:cubicBezTo>
                    <a:pt x="1304264" y="632637"/>
                    <a:pt x="1303248" y="625261"/>
                    <a:pt x="1307808" y="622004"/>
                  </a:cubicBezTo>
                  <a:cubicBezTo>
                    <a:pt x="1316928" y="615490"/>
                    <a:pt x="1339706" y="611372"/>
                    <a:pt x="1339706" y="611372"/>
                  </a:cubicBezTo>
                  <a:cubicBezTo>
                    <a:pt x="1341478" y="616688"/>
                    <a:pt x="1345022" y="621716"/>
                    <a:pt x="1345022" y="627320"/>
                  </a:cubicBezTo>
                  <a:cubicBezTo>
                    <a:pt x="1345022" y="650642"/>
                    <a:pt x="1328233" y="637112"/>
                    <a:pt x="1350339" y="659218"/>
                  </a:cubicBezTo>
                  <a:cubicBezTo>
                    <a:pt x="1354857" y="663736"/>
                    <a:pt x="1360449" y="667256"/>
                    <a:pt x="1366288" y="669851"/>
                  </a:cubicBezTo>
                  <a:cubicBezTo>
                    <a:pt x="1376529" y="674403"/>
                    <a:pt x="1398185" y="680483"/>
                    <a:pt x="1398185" y="680483"/>
                  </a:cubicBezTo>
                  <a:cubicBezTo>
                    <a:pt x="1428312" y="725672"/>
                    <a:pt x="1378691" y="655673"/>
                    <a:pt x="1440715" y="717697"/>
                  </a:cubicBezTo>
                  <a:cubicBezTo>
                    <a:pt x="1465701" y="742683"/>
                    <a:pt x="1450407" y="729474"/>
                    <a:pt x="1488562" y="754911"/>
                  </a:cubicBezTo>
                  <a:cubicBezTo>
                    <a:pt x="1509175" y="768653"/>
                    <a:pt x="1498448" y="763523"/>
                    <a:pt x="1520460" y="770860"/>
                  </a:cubicBezTo>
                  <a:cubicBezTo>
                    <a:pt x="1525776" y="774404"/>
                    <a:pt x="1531500" y="777403"/>
                    <a:pt x="1536408" y="781493"/>
                  </a:cubicBezTo>
                  <a:cubicBezTo>
                    <a:pt x="1542184" y="786306"/>
                    <a:pt x="1545128" y="795376"/>
                    <a:pt x="1552357" y="797441"/>
                  </a:cubicBezTo>
                  <a:cubicBezTo>
                    <a:pt x="1571177" y="802818"/>
                    <a:pt x="1591397" y="800471"/>
                    <a:pt x="1610836" y="802758"/>
                  </a:cubicBezTo>
                  <a:cubicBezTo>
                    <a:pt x="1639757" y="806161"/>
                    <a:pt x="1636929" y="806139"/>
                    <a:pt x="1658683" y="813390"/>
                  </a:cubicBezTo>
                  <a:cubicBezTo>
                    <a:pt x="1663999" y="816934"/>
                    <a:pt x="1668917" y="821166"/>
                    <a:pt x="1674632" y="824023"/>
                  </a:cubicBezTo>
                  <a:cubicBezTo>
                    <a:pt x="1695086" y="834250"/>
                    <a:pt x="1734125" y="833297"/>
                    <a:pt x="1749060" y="834655"/>
                  </a:cubicBezTo>
                  <a:cubicBezTo>
                    <a:pt x="1762029" y="838979"/>
                    <a:pt x="1770653" y="840300"/>
                    <a:pt x="1780957" y="850604"/>
                  </a:cubicBezTo>
                  <a:cubicBezTo>
                    <a:pt x="1785475" y="855122"/>
                    <a:pt x="1788046" y="861237"/>
                    <a:pt x="1791590" y="866553"/>
                  </a:cubicBezTo>
                  <a:cubicBezTo>
                    <a:pt x="1790420" y="874741"/>
                    <a:pt x="1788028" y="907342"/>
                    <a:pt x="1780957" y="919716"/>
                  </a:cubicBezTo>
                  <a:cubicBezTo>
                    <a:pt x="1776561" y="927409"/>
                    <a:pt x="1770158" y="933771"/>
                    <a:pt x="1765008" y="940981"/>
                  </a:cubicBezTo>
                  <a:cubicBezTo>
                    <a:pt x="1761294" y="946180"/>
                    <a:pt x="1757546" y="951383"/>
                    <a:pt x="1754376" y="956930"/>
                  </a:cubicBezTo>
                  <a:cubicBezTo>
                    <a:pt x="1725834" y="1006879"/>
                    <a:pt x="1764090" y="948646"/>
                    <a:pt x="1727795" y="999460"/>
                  </a:cubicBezTo>
                  <a:cubicBezTo>
                    <a:pt x="1724081" y="1004659"/>
                    <a:pt x="1722071" y="1011319"/>
                    <a:pt x="1717162" y="1015409"/>
                  </a:cubicBezTo>
                  <a:cubicBezTo>
                    <a:pt x="1711074" y="1020482"/>
                    <a:pt x="1702985" y="1022497"/>
                    <a:pt x="1695897" y="1026041"/>
                  </a:cubicBezTo>
                  <a:cubicBezTo>
                    <a:pt x="1678176" y="1043762"/>
                    <a:pt x="1663586" y="1065302"/>
                    <a:pt x="1642734" y="1079204"/>
                  </a:cubicBezTo>
                  <a:cubicBezTo>
                    <a:pt x="1610836" y="1100469"/>
                    <a:pt x="1578600" y="1121235"/>
                    <a:pt x="1547041" y="1143000"/>
                  </a:cubicBezTo>
                  <a:cubicBezTo>
                    <a:pt x="1527199" y="1156684"/>
                    <a:pt x="1509784" y="1174103"/>
                    <a:pt x="1488562" y="1185530"/>
                  </a:cubicBezTo>
                  <a:cubicBezTo>
                    <a:pt x="1465525" y="1197935"/>
                    <a:pt x="1442114" y="1209669"/>
                    <a:pt x="1419450" y="1222744"/>
                  </a:cubicBezTo>
                  <a:cubicBezTo>
                    <a:pt x="1280580" y="1302861"/>
                    <a:pt x="1415706" y="1235544"/>
                    <a:pt x="1291860" y="1286539"/>
                  </a:cubicBezTo>
                  <a:cubicBezTo>
                    <a:pt x="1265172" y="1297528"/>
                    <a:pt x="1251270" y="1310288"/>
                    <a:pt x="1222748" y="1318437"/>
                  </a:cubicBezTo>
                  <a:cubicBezTo>
                    <a:pt x="1210700" y="1321879"/>
                    <a:pt x="1197939" y="1321981"/>
                    <a:pt x="1185534" y="1323753"/>
                  </a:cubicBezTo>
                  <a:cubicBezTo>
                    <a:pt x="1152778" y="1345591"/>
                    <a:pt x="1188987" y="1324375"/>
                    <a:pt x="1143004" y="1339702"/>
                  </a:cubicBezTo>
                  <a:cubicBezTo>
                    <a:pt x="1135486" y="1342208"/>
                    <a:pt x="1129202" y="1347669"/>
                    <a:pt x="1121739" y="1350334"/>
                  </a:cubicBezTo>
                  <a:cubicBezTo>
                    <a:pt x="1065116" y="1370556"/>
                    <a:pt x="1053745" y="1367807"/>
                    <a:pt x="988832" y="1382232"/>
                  </a:cubicBezTo>
                  <a:lnTo>
                    <a:pt x="940985" y="1392865"/>
                  </a:lnTo>
                  <a:cubicBezTo>
                    <a:pt x="932150" y="1394758"/>
                    <a:pt x="923361" y="1396987"/>
                    <a:pt x="914404" y="1398181"/>
                  </a:cubicBezTo>
                  <a:cubicBezTo>
                    <a:pt x="896751" y="1400535"/>
                    <a:pt x="878962" y="1401725"/>
                    <a:pt x="861241" y="1403497"/>
                  </a:cubicBezTo>
                  <a:cubicBezTo>
                    <a:pt x="781496" y="1423432"/>
                    <a:pt x="832703" y="1412666"/>
                    <a:pt x="653906" y="1403497"/>
                  </a:cubicBezTo>
                  <a:cubicBezTo>
                    <a:pt x="646609" y="1403123"/>
                    <a:pt x="639785" y="1399712"/>
                    <a:pt x="632641" y="1398181"/>
                  </a:cubicBezTo>
                  <a:cubicBezTo>
                    <a:pt x="614970" y="1394394"/>
                    <a:pt x="596623" y="1393263"/>
                    <a:pt x="579478" y="1387548"/>
                  </a:cubicBezTo>
                  <a:cubicBezTo>
                    <a:pt x="574162" y="1385776"/>
                    <a:pt x="568732" y="1384313"/>
                    <a:pt x="563529" y="1382232"/>
                  </a:cubicBezTo>
                  <a:cubicBezTo>
                    <a:pt x="550998" y="1377220"/>
                    <a:pt x="539214" y="1370252"/>
                    <a:pt x="526315" y="1366283"/>
                  </a:cubicBezTo>
                  <a:cubicBezTo>
                    <a:pt x="516013" y="1363113"/>
                    <a:pt x="505050" y="1362739"/>
                    <a:pt x="494418" y="1360967"/>
                  </a:cubicBezTo>
                  <a:cubicBezTo>
                    <a:pt x="485557" y="1357423"/>
                    <a:pt x="476977" y="1353076"/>
                    <a:pt x="467836" y="1350334"/>
                  </a:cubicBezTo>
                  <a:cubicBezTo>
                    <a:pt x="459181" y="1347738"/>
                    <a:pt x="449645" y="1348374"/>
                    <a:pt x="441255" y="1345018"/>
                  </a:cubicBezTo>
                  <a:cubicBezTo>
                    <a:pt x="407173" y="1331385"/>
                    <a:pt x="424522" y="1331336"/>
                    <a:pt x="398725" y="1318437"/>
                  </a:cubicBezTo>
                  <a:cubicBezTo>
                    <a:pt x="393713" y="1315931"/>
                    <a:pt x="388092" y="1314892"/>
                    <a:pt x="382776" y="1313120"/>
                  </a:cubicBezTo>
                  <a:cubicBezTo>
                    <a:pt x="322126" y="1252470"/>
                    <a:pt x="390823" y="1314827"/>
                    <a:pt x="345562" y="1286539"/>
                  </a:cubicBezTo>
                  <a:cubicBezTo>
                    <a:pt x="298208" y="1256943"/>
                    <a:pt x="339692" y="1270451"/>
                    <a:pt x="297715" y="1259958"/>
                  </a:cubicBezTo>
                  <a:cubicBezTo>
                    <a:pt x="288855" y="1251097"/>
                    <a:pt x="280987" y="1241118"/>
                    <a:pt x="271134" y="1233376"/>
                  </a:cubicBezTo>
                  <a:cubicBezTo>
                    <a:pt x="252184" y="1218487"/>
                    <a:pt x="217366" y="1203229"/>
                    <a:pt x="202022" y="1180213"/>
                  </a:cubicBezTo>
                  <a:cubicBezTo>
                    <a:pt x="186172" y="1156438"/>
                    <a:pt x="173669" y="1130595"/>
                    <a:pt x="159492" y="1105786"/>
                  </a:cubicBezTo>
                  <a:cubicBezTo>
                    <a:pt x="145315" y="1080977"/>
                    <a:pt x="131360" y="1056040"/>
                    <a:pt x="116962" y="1031358"/>
                  </a:cubicBezTo>
                  <a:cubicBezTo>
                    <a:pt x="111755" y="1022432"/>
                    <a:pt x="106220" y="1013702"/>
                    <a:pt x="101013" y="1004776"/>
                  </a:cubicBezTo>
                  <a:cubicBezTo>
                    <a:pt x="93814" y="992435"/>
                    <a:pt x="89850" y="977664"/>
                    <a:pt x="79748" y="967562"/>
                  </a:cubicBezTo>
                  <a:lnTo>
                    <a:pt x="63799" y="951613"/>
                  </a:lnTo>
                  <a:cubicBezTo>
                    <a:pt x="58483" y="939209"/>
                    <a:pt x="53885" y="926471"/>
                    <a:pt x="47850" y="914400"/>
                  </a:cubicBezTo>
                  <a:cubicBezTo>
                    <a:pt x="44993" y="908685"/>
                    <a:pt x="39735" y="904324"/>
                    <a:pt x="37218" y="898451"/>
                  </a:cubicBezTo>
                  <a:cubicBezTo>
                    <a:pt x="34340" y="891735"/>
                    <a:pt x="34779" y="883902"/>
                    <a:pt x="31901" y="877186"/>
                  </a:cubicBezTo>
                  <a:cubicBezTo>
                    <a:pt x="29384" y="871313"/>
                    <a:pt x="24439" y="866784"/>
                    <a:pt x="21269" y="861237"/>
                  </a:cubicBezTo>
                  <a:cubicBezTo>
                    <a:pt x="17337" y="854356"/>
                    <a:pt x="14180" y="847060"/>
                    <a:pt x="10636" y="839972"/>
                  </a:cubicBezTo>
                  <a:cubicBezTo>
                    <a:pt x="8864" y="827567"/>
                    <a:pt x="7777" y="815045"/>
                    <a:pt x="5320" y="802758"/>
                  </a:cubicBezTo>
                  <a:cubicBezTo>
                    <a:pt x="4221" y="797263"/>
                    <a:pt x="-166" y="792410"/>
                    <a:pt x="4" y="786809"/>
                  </a:cubicBezTo>
                  <a:cubicBezTo>
                    <a:pt x="3734" y="663723"/>
                    <a:pt x="-127" y="665027"/>
                    <a:pt x="21269" y="584790"/>
                  </a:cubicBezTo>
                  <a:cubicBezTo>
                    <a:pt x="28495" y="557692"/>
                    <a:pt x="34260" y="535276"/>
                    <a:pt x="47850" y="510362"/>
                  </a:cubicBezTo>
                  <a:cubicBezTo>
                    <a:pt x="52093" y="502583"/>
                    <a:pt x="58483" y="496185"/>
                    <a:pt x="63799" y="489097"/>
                  </a:cubicBezTo>
                  <a:cubicBezTo>
                    <a:pt x="77161" y="449008"/>
                    <a:pt x="59136" y="498422"/>
                    <a:pt x="79748" y="457200"/>
                  </a:cubicBezTo>
                  <a:cubicBezTo>
                    <a:pt x="100046" y="416605"/>
                    <a:pt x="62443" y="471412"/>
                    <a:pt x="101013" y="419986"/>
                  </a:cubicBezTo>
                  <a:cubicBezTo>
                    <a:pt x="102785" y="409353"/>
                    <a:pt x="102645" y="398218"/>
                    <a:pt x="106329" y="388088"/>
                  </a:cubicBezTo>
                  <a:cubicBezTo>
                    <a:pt x="109860" y="378377"/>
                    <a:pt x="117657" y="370749"/>
                    <a:pt x="122278" y="361507"/>
                  </a:cubicBezTo>
                  <a:cubicBezTo>
                    <a:pt x="124784" y="356495"/>
                    <a:pt x="125089" y="350570"/>
                    <a:pt x="127595" y="345558"/>
                  </a:cubicBezTo>
                  <a:cubicBezTo>
                    <a:pt x="132216" y="336316"/>
                    <a:pt x="138922" y="328218"/>
                    <a:pt x="143543" y="318976"/>
                  </a:cubicBezTo>
                  <a:cubicBezTo>
                    <a:pt x="146049" y="313964"/>
                    <a:pt x="146354" y="308039"/>
                    <a:pt x="148860" y="303027"/>
                  </a:cubicBezTo>
                  <a:cubicBezTo>
                    <a:pt x="156637" y="287474"/>
                    <a:pt x="181326" y="261220"/>
                    <a:pt x="191390" y="255181"/>
                  </a:cubicBezTo>
                  <a:cubicBezTo>
                    <a:pt x="237350" y="227604"/>
                    <a:pt x="198037" y="249273"/>
                    <a:pt x="244553" y="228600"/>
                  </a:cubicBezTo>
                  <a:cubicBezTo>
                    <a:pt x="283974" y="211080"/>
                    <a:pt x="249005" y="223571"/>
                    <a:pt x="281767" y="212651"/>
                  </a:cubicBezTo>
                  <a:cubicBezTo>
                    <a:pt x="338144" y="167549"/>
                    <a:pt x="281827" y="206549"/>
                    <a:pt x="329613" y="186069"/>
                  </a:cubicBezTo>
                  <a:cubicBezTo>
                    <a:pt x="335486" y="183552"/>
                    <a:pt x="339847" y="178294"/>
                    <a:pt x="345562" y="175437"/>
                  </a:cubicBezTo>
                  <a:cubicBezTo>
                    <a:pt x="350574" y="172931"/>
                    <a:pt x="356499" y="172626"/>
                    <a:pt x="361511" y="170120"/>
                  </a:cubicBezTo>
                  <a:cubicBezTo>
                    <a:pt x="402729" y="149511"/>
                    <a:pt x="353326" y="167533"/>
                    <a:pt x="393408" y="154172"/>
                  </a:cubicBezTo>
                  <a:cubicBezTo>
                    <a:pt x="404041" y="147084"/>
                    <a:pt x="413183" y="136948"/>
                    <a:pt x="425306" y="132907"/>
                  </a:cubicBezTo>
                  <a:cubicBezTo>
                    <a:pt x="447316" y="125569"/>
                    <a:pt x="436592" y="130698"/>
                    <a:pt x="457204" y="116958"/>
                  </a:cubicBezTo>
                  <a:cubicBezTo>
                    <a:pt x="460748" y="111642"/>
                    <a:pt x="463318" y="105527"/>
                    <a:pt x="467836" y="101009"/>
                  </a:cubicBezTo>
                  <a:cubicBezTo>
                    <a:pt x="472354" y="96491"/>
                    <a:pt x="479695" y="95285"/>
                    <a:pt x="483785" y="90376"/>
                  </a:cubicBezTo>
                  <a:cubicBezTo>
                    <a:pt x="517508" y="49909"/>
                    <a:pt x="471512" y="84381"/>
                    <a:pt x="510367" y="58479"/>
                  </a:cubicBezTo>
                  <a:lnTo>
                    <a:pt x="531632" y="26581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1E1A0FE3-4178-4885-9586-332901A15394}"/>
                </a:ext>
              </a:extLst>
            </p:cNvPr>
            <p:cNvSpPr/>
            <p:nvPr/>
          </p:nvSpPr>
          <p:spPr>
            <a:xfrm>
              <a:off x="1047307" y="1014637"/>
              <a:ext cx="2716619" cy="819742"/>
            </a:xfrm>
            <a:custGeom>
              <a:avLst/>
              <a:gdLst>
                <a:gd name="connsiteX0" fmla="*/ 159488 w 2716619"/>
                <a:gd name="connsiteY0" fmla="*/ 819479 h 819742"/>
                <a:gd name="connsiteX1" fmla="*/ 175437 w 2716619"/>
                <a:gd name="connsiteY1" fmla="*/ 745051 h 819742"/>
                <a:gd name="connsiteX2" fmla="*/ 180753 w 2716619"/>
                <a:gd name="connsiteY2" fmla="*/ 729103 h 819742"/>
                <a:gd name="connsiteX3" fmla="*/ 196702 w 2716619"/>
                <a:gd name="connsiteY3" fmla="*/ 718470 h 819742"/>
                <a:gd name="connsiteX4" fmla="*/ 202019 w 2716619"/>
                <a:gd name="connsiteY4" fmla="*/ 702521 h 819742"/>
                <a:gd name="connsiteX5" fmla="*/ 217967 w 2716619"/>
                <a:gd name="connsiteY5" fmla="*/ 691889 h 819742"/>
                <a:gd name="connsiteX6" fmla="*/ 255181 w 2716619"/>
                <a:gd name="connsiteY6" fmla="*/ 681256 h 819742"/>
                <a:gd name="connsiteX7" fmla="*/ 287079 w 2716619"/>
                <a:gd name="connsiteY7" fmla="*/ 670623 h 819742"/>
                <a:gd name="connsiteX8" fmla="*/ 324293 w 2716619"/>
                <a:gd name="connsiteY8" fmla="*/ 654675 h 819742"/>
                <a:gd name="connsiteX9" fmla="*/ 329609 w 2716619"/>
                <a:gd name="connsiteY9" fmla="*/ 527084 h 819742"/>
                <a:gd name="connsiteX10" fmla="*/ 334926 w 2716619"/>
                <a:gd name="connsiteY10" fmla="*/ 511135 h 819742"/>
                <a:gd name="connsiteX11" fmla="*/ 345558 w 2716619"/>
                <a:gd name="connsiteY11" fmla="*/ 495186 h 819742"/>
                <a:gd name="connsiteX12" fmla="*/ 361507 w 2716619"/>
                <a:gd name="connsiteY12" fmla="*/ 436707 h 819742"/>
                <a:gd name="connsiteX13" fmla="*/ 393405 w 2716619"/>
                <a:gd name="connsiteY13" fmla="*/ 415442 h 819742"/>
                <a:gd name="connsiteX14" fmla="*/ 404037 w 2716619"/>
                <a:gd name="connsiteY14" fmla="*/ 399493 h 819742"/>
                <a:gd name="connsiteX15" fmla="*/ 451884 w 2716619"/>
                <a:gd name="connsiteY15" fmla="*/ 372912 h 819742"/>
                <a:gd name="connsiteX16" fmla="*/ 462516 w 2716619"/>
                <a:gd name="connsiteY16" fmla="*/ 356963 h 819742"/>
                <a:gd name="connsiteX17" fmla="*/ 467833 w 2716619"/>
                <a:gd name="connsiteY17" fmla="*/ 341014 h 819742"/>
                <a:gd name="connsiteX18" fmla="*/ 499730 w 2716619"/>
                <a:gd name="connsiteY18" fmla="*/ 319749 h 819742"/>
                <a:gd name="connsiteX19" fmla="*/ 515679 w 2716619"/>
                <a:gd name="connsiteY19" fmla="*/ 309116 h 819742"/>
                <a:gd name="connsiteX20" fmla="*/ 531628 w 2716619"/>
                <a:gd name="connsiteY20" fmla="*/ 303800 h 819742"/>
                <a:gd name="connsiteX21" fmla="*/ 547577 w 2716619"/>
                <a:gd name="connsiteY21" fmla="*/ 293168 h 819742"/>
                <a:gd name="connsiteX22" fmla="*/ 574158 w 2716619"/>
                <a:gd name="connsiteY22" fmla="*/ 287851 h 819742"/>
                <a:gd name="connsiteX23" fmla="*/ 590107 w 2716619"/>
                <a:gd name="connsiteY23" fmla="*/ 282535 h 819742"/>
                <a:gd name="connsiteX24" fmla="*/ 664535 w 2716619"/>
                <a:gd name="connsiteY24" fmla="*/ 277219 h 819742"/>
                <a:gd name="connsiteX25" fmla="*/ 723014 w 2716619"/>
                <a:gd name="connsiteY25" fmla="*/ 266586 h 819742"/>
                <a:gd name="connsiteX26" fmla="*/ 738963 w 2716619"/>
                <a:gd name="connsiteY26" fmla="*/ 255954 h 819742"/>
                <a:gd name="connsiteX27" fmla="*/ 786809 w 2716619"/>
                <a:gd name="connsiteY27" fmla="*/ 245321 h 819742"/>
                <a:gd name="connsiteX28" fmla="*/ 834656 w 2716619"/>
                <a:gd name="connsiteY28" fmla="*/ 250637 h 819742"/>
                <a:gd name="connsiteX29" fmla="*/ 850605 w 2716619"/>
                <a:gd name="connsiteY29" fmla="*/ 255954 h 819742"/>
                <a:gd name="connsiteX30" fmla="*/ 861237 w 2716619"/>
                <a:gd name="connsiteY30" fmla="*/ 271903 h 819742"/>
                <a:gd name="connsiteX31" fmla="*/ 877186 w 2716619"/>
                <a:gd name="connsiteY31" fmla="*/ 277219 h 819742"/>
                <a:gd name="connsiteX32" fmla="*/ 909084 w 2716619"/>
                <a:gd name="connsiteY32" fmla="*/ 282535 h 819742"/>
                <a:gd name="connsiteX33" fmla="*/ 935665 w 2716619"/>
                <a:gd name="connsiteY33" fmla="*/ 287851 h 819742"/>
                <a:gd name="connsiteX34" fmla="*/ 946298 w 2716619"/>
                <a:gd name="connsiteY34" fmla="*/ 303800 h 819742"/>
                <a:gd name="connsiteX35" fmla="*/ 978195 w 2716619"/>
                <a:gd name="connsiteY35" fmla="*/ 325065 h 819742"/>
                <a:gd name="connsiteX36" fmla="*/ 983512 w 2716619"/>
                <a:gd name="connsiteY36" fmla="*/ 309116 h 819742"/>
                <a:gd name="connsiteX37" fmla="*/ 1047307 w 2716619"/>
                <a:gd name="connsiteY37" fmla="*/ 277219 h 819742"/>
                <a:gd name="connsiteX38" fmla="*/ 1073888 w 2716619"/>
                <a:gd name="connsiteY38" fmla="*/ 271903 h 819742"/>
                <a:gd name="connsiteX39" fmla="*/ 1095153 w 2716619"/>
                <a:gd name="connsiteY39" fmla="*/ 240005 h 819742"/>
                <a:gd name="connsiteX40" fmla="*/ 1105786 w 2716619"/>
                <a:gd name="connsiteY40" fmla="*/ 224056 h 819742"/>
                <a:gd name="connsiteX41" fmla="*/ 1121735 w 2716619"/>
                <a:gd name="connsiteY41" fmla="*/ 218740 h 819742"/>
                <a:gd name="connsiteX42" fmla="*/ 1164265 w 2716619"/>
                <a:gd name="connsiteY42" fmla="*/ 192158 h 819742"/>
                <a:gd name="connsiteX43" fmla="*/ 1180214 w 2716619"/>
                <a:gd name="connsiteY43" fmla="*/ 186842 h 819742"/>
                <a:gd name="connsiteX44" fmla="*/ 1196163 w 2716619"/>
                <a:gd name="connsiteY44" fmla="*/ 181526 h 819742"/>
                <a:gd name="connsiteX45" fmla="*/ 1212112 w 2716619"/>
                <a:gd name="connsiteY45" fmla="*/ 165577 h 819742"/>
                <a:gd name="connsiteX46" fmla="*/ 1244009 w 2716619"/>
                <a:gd name="connsiteY46" fmla="*/ 144312 h 819742"/>
                <a:gd name="connsiteX47" fmla="*/ 1259958 w 2716619"/>
                <a:gd name="connsiteY47" fmla="*/ 133679 h 819742"/>
                <a:gd name="connsiteX48" fmla="*/ 1451344 w 2716619"/>
                <a:gd name="connsiteY48" fmla="*/ 123047 h 819742"/>
                <a:gd name="connsiteX49" fmla="*/ 1562986 w 2716619"/>
                <a:gd name="connsiteY49" fmla="*/ 128363 h 819742"/>
                <a:gd name="connsiteX50" fmla="*/ 1573619 w 2716619"/>
                <a:gd name="connsiteY50" fmla="*/ 144312 h 819742"/>
                <a:gd name="connsiteX51" fmla="*/ 1658679 w 2716619"/>
                <a:gd name="connsiteY51" fmla="*/ 160261 h 819742"/>
                <a:gd name="connsiteX52" fmla="*/ 1674628 w 2716619"/>
                <a:gd name="connsiteY52" fmla="*/ 165577 h 819742"/>
                <a:gd name="connsiteX53" fmla="*/ 1685260 w 2716619"/>
                <a:gd name="connsiteY53" fmla="*/ 181526 h 819742"/>
                <a:gd name="connsiteX54" fmla="*/ 1717158 w 2716619"/>
                <a:gd name="connsiteY54" fmla="*/ 192158 h 819742"/>
                <a:gd name="connsiteX55" fmla="*/ 1733107 w 2716619"/>
                <a:gd name="connsiteY55" fmla="*/ 197475 h 819742"/>
                <a:gd name="connsiteX56" fmla="*/ 1765005 w 2716619"/>
                <a:gd name="connsiteY56" fmla="*/ 218740 h 819742"/>
                <a:gd name="connsiteX57" fmla="*/ 1791586 w 2716619"/>
                <a:gd name="connsiteY57" fmla="*/ 245321 h 819742"/>
                <a:gd name="connsiteX58" fmla="*/ 1807535 w 2716619"/>
                <a:gd name="connsiteY58" fmla="*/ 229372 h 819742"/>
                <a:gd name="connsiteX59" fmla="*/ 1839433 w 2716619"/>
                <a:gd name="connsiteY59" fmla="*/ 208107 h 819742"/>
                <a:gd name="connsiteX60" fmla="*/ 1903228 w 2716619"/>
                <a:gd name="connsiteY60" fmla="*/ 197475 h 819742"/>
                <a:gd name="connsiteX61" fmla="*/ 1935126 w 2716619"/>
                <a:gd name="connsiteY61" fmla="*/ 186842 h 819742"/>
                <a:gd name="connsiteX62" fmla="*/ 1951074 w 2716619"/>
                <a:gd name="connsiteY62" fmla="*/ 181526 h 819742"/>
                <a:gd name="connsiteX63" fmla="*/ 1982972 w 2716619"/>
                <a:gd name="connsiteY63" fmla="*/ 176210 h 819742"/>
                <a:gd name="connsiteX64" fmla="*/ 2004237 w 2716619"/>
                <a:gd name="connsiteY64" fmla="*/ 170893 h 819742"/>
                <a:gd name="connsiteX65" fmla="*/ 2036135 w 2716619"/>
                <a:gd name="connsiteY65" fmla="*/ 160261 h 819742"/>
                <a:gd name="connsiteX66" fmla="*/ 2200940 w 2716619"/>
                <a:gd name="connsiteY66" fmla="*/ 165577 h 819742"/>
                <a:gd name="connsiteX67" fmla="*/ 2232837 w 2716619"/>
                <a:gd name="connsiteY67" fmla="*/ 170893 h 819742"/>
                <a:gd name="connsiteX68" fmla="*/ 2248786 w 2716619"/>
                <a:gd name="connsiteY68" fmla="*/ 181526 h 819742"/>
                <a:gd name="connsiteX69" fmla="*/ 2264735 w 2716619"/>
                <a:gd name="connsiteY69" fmla="*/ 186842 h 819742"/>
                <a:gd name="connsiteX70" fmla="*/ 2275367 w 2716619"/>
                <a:gd name="connsiteY70" fmla="*/ 202791 h 819742"/>
                <a:gd name="connsiteX71" fmla="*/ 2280684 w 2716619"/>
                <a:gd name="connsiteY71" fmla="*/ 218740 h 819742"/>
                <a:gd name="connsiteX72" fmla="*/ 2296633 w 2716619"/>
                <a:gd name="connsiteY72" fmla="*/ 224056 h 819742"/>
                <a:gd name="connsiteX73" fmla="*/ 2323214 w 2716619"/>
                <a:gd name="connsiteY73" fmla="*/ 250637 h 819742"/>
                <a:gd name="connsiteX74" fmla="*/ 2339163 w 2716619"/>
                <a:gd name="connsiteY74" fmla="*/ 282535 h 819742"/>
                <a:gd name="connsiteX75" fmla="*/ 2355112 w 2716619"/>
                <a:gd name="connsiteY75" fmla="*/ 293168 h 819742"/>
                <a:gd name="connsiteX76" fmla="*/ 2376377 w 2716619"/>
                <a:gd name="connsiteY76" fmla="*/ 319749 h 819742"/>
                <a:gd name="connsiteX77" fmla="*/ 2402958 w 2716619"/>
                <a:gd name="connsiteY77" fmla="*/ 341014 h 819742"/>
                <a:gd name="connsiteX78" fmla="*/ 2408274 w 2716619"/>
                <a:gd name="connsiteY78" fmla="*/ 356963 h 819742"/>
                <a:gd name="connsiteX79" fmla="*/ 2424223 w 2716619"/>
                <a:gd name="connsiteY79" fmla="*/ 362279 h 819742"/>
                <a:gd name="connsiteX80" fmla="*/ 2434856 w 2716619"/>
                <a:gd name="connsiteY80" fmla="*/ 394177 h 819742"/>
                <a:gd name="connsiteX81" fmla="*/ 2456121 w 2716619"/>
                <a:gd name="connsiteY81" fmla="*/ 479237 h 819742"/>
                <a:gd name="connsiteX82" fmla="*/ 2472070 w 2716619"/>
                <a:gd name="connsiteY82" fmla="*/ 489870 h 819742"/>
                <a:gd name="connsiteX83" fmla="*/ 2567763 w 2716619"/>
                <a:gd name="connsiteY83" fmla="*/ 495186 h 819742"/>
                <a:gd name="connsiteX84" fmla="*/ 2668772 w 2716619"/>
                <a:gd name="connsiteY84" fmla="*/ 473921 h 819742"/>
                <a:gd name="connsiteX85" fmla="*/ 2679405 w 2716619"/>
                <a:gd name="connsiteY85" fmla="*/ 457972 h 819742"/>
                <a:gd name="connsiteX86" fmla="*/ 2690037 w 2716619"/>
                <a:gd name="connsiteY86" fmla="*/ 415442 h 819742"/>
                <a:gd name="connsiteX87" fmla="*/ 2705986 w 2716619"/>
                <a:gd name="connsiteY87" fmla="*/ 372912 h 819742"/>
                <a:gd name="connsiteX88" fmla="*/ 2716619 w 2716619"/>
                <a:gd name="connsiteY88" fmla="*/ 314433 h 819742"/>
                <a:gd name="connsiteX89" fmla="*/ 2700670 w 2716619"/>
                <a:gd name="connsiteY89" fmla="*/ 229372 h 819742"/>
                <a:gd name="connsiteX90" fmla="*/ 2679405 w 2716619"/>
                <a:gd name="connsiteY90" fmla="*/ 208107 h 819742"/>
                <a:gd name="connsiteX91" fmla="*/ 2674088 w 2716619"/>
                <a:gd name="connsiteY91" fmla="*/ 192158 h 819742"/>
                <a:gd name="connsiteX92" fmla="*/ 2658140 w 2716619"/>
                <a:gd name="connsiteY92" fmla="*/ 170893 h 819742"/>
                <a:gd name="connsiteX93" fmla="*/ 2604977 w 2716619"/>
                <a:gd name="connsiteY93" fmla="*/ 128363 h 819742"/>
                <a:gd name="connsiteX94" fmla="*/ 2578395 w 2716619"/>
                <a:gd name="connsiteY94" fmla="*/ 96465 h 819742"/>
                <a:gd name="connsiteX95" fmla="*/ 2562446 w 2716619"/>
                <a:gd name="connsiteY95" fmla="*/ 64568 h 819742"/>
                <a:gd name="connsiteX96" fmla="*/ 2530549 w 2716619"/>
                <a:gd name="connsiteY96" fmla="*/ 22037 h 819742"/>
                <a:gd name="connsiteX97" fmla="*/ 2509284 w 2716619"/>
                <a:gd name="connsiteY97" fmla="*/ 16721 h 819742"/>
                <a:gd name="connsiteX98" fmla="*/ 2482702 w 2716619"/>
                <a:gd name="connsiteY98" fmla="*/ 6089 h 819742"/>
                <a:gd name="connsiteX99" fmla="*/ 2450805 w 2716619"/>
                <a:gd name="connsiteY99" fmla="*/ 772 h 819742"/>
                <a:gd name="connsiteX100" fmla="*/ 2121195 w 2716619"/>
                <a:gd name="connsiteY100" fmla="*/ 6089 h 819742"/>
                <a:gd name="connsiteX101" fmla="*/ 2052084 w 2716619"/>
                <a:gd name="connsiteY101" fmla="*/ 16721 h 819742"/>
                <a:gd name="connsiteX102" fmla="*/ 2030819 w 2716619"/>
                <a:gd name="connsiteY102" fmla="*/ 22037 h 819742"/>
                <a:gd name="connsiteX103" fmla="*/ 1993605 w 2716619"/>
                <a:gd name="connsiteY103" fmla="*/ 37986 h 819742"/>
                <a:gd name="connsiteX104" fmla="*/ 1897912 w 2716619"/>
                <a:gd name="connsiteY104" fmla="*/ 48619 h 819742"/>
                <a:gd name="connsiteX105" fmla="*/ 1637414 w 2716619"/>
                <a:gd name="connsiteY105" fmla="*/ 59251 h 819742"/>
                <a:gd name="connsiteX106" fmla="*/ 1472609 w 2716619"/>
                <a:gd name="connsiteY106" fmla="*/ 53935 h 819742"/>
                <a:gd name="connsiteX107" fmla="*/ 1435395 w 2716619"/>
                <a:gd name="connsiteY107" fmla="*/ 48619 h 819742"/>
                <a:gd name="connsiteX108" fmla="*/ 1355651 w 2716619"/>
                <a:gd name="connsiteY108" fmla="*/ 43303 h 819742"/>
                <a:gd name="connsiteX109" fmla="*/ 1270591 w 2716619"/>
                <a:gd name="connsiteY109" fmla="*/ 32670 h 819742"/>
                <a:gd name="connsiteX110" fmla="*/ 1206795 w 2716619"/>
                <a:gd name="connsiteY110" fmla="*/ 22037 h 819742"/>
                <a:gd name="connsiteX111" fmla="*/ 1164265 w 2716619"/>
                <a:gd name="connsiteY111" fmla="*/ 16721 h 819742"/>
                <a:gd name="connsiteX112" fmla="*/ 1143000 w 2716619"/>
                <a:gd name="connsiteY112" fmla="*/ 6089 h 819742"/>
                <a:gd name="connsiteX113" fmla="*/ 1020726 w 2716619"/>
                <a:gd name="connsiteY113" fmla="*/ 6089 h 819742"/>
                <a:gd name="connsiteX114" fmla="*/ 940981 w 2716619"/>
                <a:gd name="connsiteY114" fmla="*/ 16721 h 819742"/>
                <a:gd name="connsiteX115" fmla="*/ 914400 w 2716619"/>
                <a:gd name="connsiteY115" fmla="*/ 22037 h 819742"/>
                <a:gd name="connsiteX116" fmla="*/ 813391 w 2716619"/>
                <a:gd name="connsiteY116" fmla="*/ 32670 h 819742"/>
                <a:gd name="connsiteX117" fmla="*/ 738963 w 2716619"/>
                <a:gd name="connsiteY117" fmla="*/ 43303 h 819742"/>
                <a:gd name="connsiteX118" fmla="*/ 712381 w 2716619"/>
                <a:gd name="connsiteY118" fmla="*/ 48619 h 819742"/>
                <a:gd name="connsiteX119" fmla="*/ 542260 w 2716619"/>
                <a:gd name="connsiteY119" fmla="*/ 59251 h 819742"/>
                <a:gd name="connsiteX120" fmla="*/ 462516 w 2716619"/>
                <a:gd name="connsiteY120" fmla="*/ 64568 h 819742"/>
                <a:gd name="connsiteX121" fmla="*/ 409353 w 2716619"/>
                <a:gd name="connsiteY121" fmla="*/ 69884 h 819742"/>
                <a:gd name="connsiteX122" fmla="*/ 228600 w 2716619"/>
                <a:gd name="connsiteY122" fmla="*/ 75200 h 819742"/>
                <a:gd name="connsiteX123" fmla="*/ 159488 w 2716619"/>
                <a:gd name="connsiteY123" fmla="*/ 85833 h 819742"/>
                <a:gd name="connsiteX124" fmla="*/ 0 w 2716619"/>
                <a:gd name="connsiteY124" fmla="*/ 112414 h 819742"/>
                <a:gd name="connsiteX125" fmla="*/ 5316 w 2716619"/>
                <a:gd name="connsiteY125" fmla="*/ 165577 h 819742"/>
                <a:gd name="connsiteX126" fmla="*/ 26581 w 2716619"/>
                <a:gd name="connsiteY126" fmla="*/ 213423 h 819742"/>
                <a:gd name="connsiteX127" fmla="*/ 37214 w 2716619"/>
                <a:gd name="connsiteY127" fmla="*/ 240005 h 819742"/>
                <a:gd name="connsiteX128" fmla="*/ 58479 w 2716619"/>
                <a:gd name="connsiteY128" fmla="*/ 271903 h 819742"/>
                <a:gd name="connsiteX129" fmla="*/ 74428 w 2716619"/>
                <a:gd name="connsiteY129" fmla="*/ 303800 h 819742"/>
                <a:gd name="connsiteX130" fmla="*/ 85060 w 2716619"/>
                <a:gd name="connsiteY130" fmla="*/ 330382 h 819742"/>
                <a:gd name="connsiteX131" fmla="*/ 101009 w 2716619"/>
                <a:gd name="connsiteY131" fmla="*/ 356963 h 819742"/>
                <a:gd name="connsiteX132" fmla="*/ 111642 w 2716619"/>
                <a:gd name="connsiteY132" fmla="*/ 388861 h 819742"/>
                <a:gd name="connsiteX133" fmla="*/ 122274 w 2716619"/>
                <a:gd name="connsiteY133" fmla="*/ 404810 h 819742"/>
                <a:gd name="connsiteX134" fmla="*/ 127591 w 2716619"/>
                <a:gd name="connsiteY134" fmla="*/ 420758 h 819742"/>
                <a:gd name="connsiteX135" fmla="*/ 138223 w 2716619"/>
                <a:gd name="connsiteY135" fmla="*/ 447340 h 819742"/>
                <a:gd name="connsiteX136" fmla="*/ 143540 w 2716619"/>
                <a:gd name="connsiteY136" fmla="*/ 484554 h 819742"/>
                <a:gd name="connsiteX137" fmla="*/ 148856 w 2716619"/>
                <a:gd name="connsiteY137" fmla="*/ 505819 h 819742"/>
                <a:gd name="connsiteX138" fmla="*/ 154172 w 2716619"/>
                <a:gd name="connsiteY138" fmla="*/ 691889 h 819742"/>
                <a:gd name="connsiteX139" fmla="*/ 159488 w 2716619"/>
                <a:gd name="connsiteY139" fmla="*/ 707837 h 819742"/>
                <a:gd name="connsiteX140" fmla="*/ 170121 w 2716619"/>
                <a:gd name="connsiteY140" fmla="*/ 723786 h 819742"/>
                <a:gd name="connsiteX141" fmla="*/ 159488 w 2716619"/>
                <a:gd name="connsiteY141" fmla="*/ 819479 h 81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716619" h="819742">
                  <a:moveTo>
                    <a:pt x="159488" y="819479"/>
                  </a:moveTo>
                  <a:cubicBezTo>
                    <a:pt x="160374" y="823023"/>
                    <a:pt x="160287" y="790501"/>
                    <a:pt x="175437" y="745051"/>
                  </a:cubicBezTo>
                  <a:cubicBezTo>
                    <a:pt x="177209" y="739735"/>
                    <a:pt x="176091" y="732211"/>
                    <a:pt x="180753" y="729103"/>
                  </a:cubicBezTo>
                  <a:lnTo>
                    <a:pt x="196702" y="718470"/>
                  </a:lnTo>
                  <a:cubicBezTo>
                    <a:pt x="198474" y="713154"/>
                    <a:pt x="198518" y="706897"/>
                    <a:pt x="202019" y="702521"/>
                  </a:cubicBezTo>
                  <a:cubicBezTo>
                    <a:pt x="206010" y="697532"/>
                    <a:pt x="212253" y="694746"/>
                    <a:pt x="217967" y="691889"/>
                  </a:cubicBezTo>
                  <a:cubicBezTo>
                    <a:pt x="226906" y="687419"/>
                    <a:pt x="246657" y="683813"/>
                    <a:pt x="255181" y="681256"/>
                  </a:cubicBezTo>
                  <a:cubicBezTo>
                    <a:pt x="265916" y="678035"/>
                    <a:pt x="277753" y="676840"/>
                    <a:pt x="287079" y="670623"/>
                  </a:cubicBezTo>
                  <a:cubicBezTo>
                    <a:pt x="309107" y="655938"/>
                    <a:pt x="296829" y="661541"/>
                    <a:pt x="324293" y="654675"/>
                  </a:cubicBezTo>
                  <a:cubicBezTo>
                    <a:pt x="326065" y="612145"/>
                    <a:pt x="326464" y="569535"/>
                    <a:pt x="329609" y="527084"/>
                  </a:cubicBezTo>
                  <a:cubicBezTo>
                    <a:pt x="330023" y="521495"/>
                    <a:pt x="332420" y="516147"/>
                    <a:pt x="334926" y="511135"/>
                  </a:cubicBezTo>
                  <a:cubicBezTo>
                    <a:pt x="337783" y="505420"/>
                    <a:pt x="342014" y="500502"/>
                    <a:pt x="345558" y="495186"/>
                  </a:cubicBezTo>
                  <a:cubicBezTo>
                    <a:pt x="347216" y="486895"/>
                    <a:pt x="355280" y="440858"/>
                    <a:pt x="361507" y="436707"/>
                  </a:cubicBezTo>
                  <a:lnTo>
                    <a:pt x="393405" y="415442"/>
                  </a:lnTo>
                  <a:cubicBezTo>
                    <a:pt x="396949" y="410126"/>
                    <a:pt x="399229" y="403700"/>
                    <a:pt x="404037" y="399493"/>
                  </a:cubicBezTo>
                  <a:cubicBezTo>
                    <a:pt x="426536" y="379807"/>
                    <a:pt x="429979" y="380213"/>
                    <a:pt x="451884" y="372912"/>
                  </a:cubicBezTo>
                  <a:cubicBezTo>
                    <a:pt x="455428" y="367596"/>
                    <a:pt x="459659" y="362678"/>
                    <a:pt x="462516" y="356963"/>
                  </a:cubicBezTo>
                  <a:cubicBezTo>
                    <a:pt x="465022" y="351951"/>
                    <a:pt x="463870" y="344977"/>
                    <a:pt x="467833" y="341014"/>
                  </a:cubicBezTo>
                  <a:cubicBezTo>
                    <a:pt x="476869" y="331978"/>
                    <a:pt x="489098" y="326837"/>
                    <a:pt x="499730" y="319749"/>
                  </a:cubicBezTo>
                  <a:cubicBezTo>
                    <a:pt x="505046" y="316205"/>
                    <a:pt x="509617" y="311136"/>
                    <a:pt x="515679" y="309116"/>
                  </a:cubicBezTo>
                  <a:cubicBezTo>
                    <a:pt x="520995" y="307344"/>
                    <a:pt x="526616" y="306306"/>
                    <a:pt x="531628" y="303800"/>
                  </a:cubicBezTo>
                  <a:cubicBezTo>
                    <a:pt x="537343" y="300943"/>
                    <a:pt x="541595" y="295411"/>
                    <a:pt x="547577" y="293168"/>
                  </a:cubicBezTo>
                  <a:cubicBezTo>
                    <a:pt x="556038" y="289995"/>
                    <a:pt x="565392" y="290043"/>
                    <a:pt x="574158" y="287851"/>
                  </a:cubicBezTo>
                  <a:cubicBezTo>
                    <a:pt x="579595" y="286492"/>
                    <a:pt x="584542" y="283190"/>
                    <a:pt x="590107" y="282535"/>
                  </a:cubicBezTo>
                  <a:cubicBezTo>
                    <a:pt x="614809" y="279629"/>
                    <a:pt x="639774" y="279577"/>
                    <a:pt x="664535" y="277219"/>
                  </a:cubicBezTo>
                  <a:cubicBezTo>
                    <a:pt x="695310" y="274288"/>
                    <a:pt x="697565" y="272949"/>
                    <a:pt x="723014" y="266586"/>
                  </a:cubicBezTo>
                  <a:cubicBezTo>
                    <a:pt x="728330" y="263042"/>
                    <a:pt x="733090" y="258471"/>
                    <a:pt x="738963" y="255954"/>
                  </a:cubicBezTo>
                  <a:cubicBezTo>
                    <a:pt x="745538" y="253136"/>
                    <a:pt x="782071" y="246269"/>
                    <a:pt x="786809" y="245321"/>
                  </a:cubicBezTo>
                  <a:cubicBezTo>
                    <a:pt x="802758" y="247093"/>
                    <a:pt x="818827" y="247999"/>
                    <a:pt x="834656" y="250637"/>
                  </a:cubicBezTo>
                  <a:cubicBezTo>
                    <a:pt x="840184" y="251558"/>
                    <a:pt x="846229" y="252453"/>
                    <a:pt x="850605" y="255954"/>
                  </a:cubicBezTo>
                  <a:cubicBezTo>
                    <a:pt x="855594" y="259946"/>
                    <a:pt x="856248" y="267912"/>
                    <a:pt x="861237" y="271903"/>
                  </a:cubicBezTo>
                  <a:cubicBezTo>
                    <a:pt x="865613" y="275404"/>
                    <a:pt x="871716" y="276003"/>
                    <a:pt x="877186" y="277219"/>
                  </a:cubicBezTo>
                  <a:cubicBezTo>
                    <a:pt x="887709" y="279557"/>
                    <a:pt x="898479" y="280607"/>
                    <a:pt x="909084" y="282535"/>
                  </a:cubicBezTo>
                  <a:cubicBezTo>
                    <a:pt x="917974" y="284151"/>
                    <a:pt x="926805" y="286079"/>
                    <a:pt x="935665" y="287851"/>
                  </a:cubicBezTo>
                  <a:cubicBezTo>
                    <a:pt x="939209" y="293167"/>
                    <a:pt x="941489" y="299592"/>
                    <a:pt x="946298" y="303800"/>
                  </a:cubicBezTo>
                  <a:cubicBezTo>
                    <a:pt x="955915" y="312215"/>
                    <a:pt x="978195" y="325065"/>
                    <a:pt x="978195" y="325065"/>
                  </a:cubicBezTo>
                  <a:cubicBezTo>
                    <a:pt x="979967" y="319749"/>
                    <a:pt x="979549" y="313079"/>
                    <a:pt x="983512" y="309116"/>
                  </a:cubicBezTo>
                  <a:cubicBezTo>
                    <a:pt x="999195" y="293433"/>
                    <a:pt x="1025686" y="281543"/>
                    <a:pt x="1047307" y="277219"/>
                  </a:cubicBezTo>
                  <a:lnTo>
                    <a:pt x="1073888" y="271903"/>
                  </a:lnTo>
                  <a:lnTo>
                    <a:pt x="1095153" y="240005"/>
                  </a:lnTo>
                  <a:cubicBezTo>
                    <a:pt x="1098697" y="234689"/>
                    <a:pt x="1099724" y="226076"/>
                    <a:pt x="1105786" y="224056"/>
                  </a:cubicBezTo>
                  <a:lnTo>
                    <a:pt x="1121735" y="218740"/>
                  </a:lnTo>
                  <a:cubicBezTo>
                    <a:pt x="1138584" y="193466"/>
                    <a:pt x="1126306" y="204811"/>
                    <a:pt x="1164265" y="192158"/>
                  </a:cubicBezTo>
                  <a:lnTo>
                    <a:pt x="1180214" y="186842"/>
                  </a:lnTo>
                  <a:lnTo>
                    <a:pt x="1196163" y="181526"/>
                  </a:lnTo>
                  <a:cubicBezTo>
                    <a:pt x="1201479" y="176210"/>
                    <a:pt x="1206177" y="170193"/>
                    <a:pt x="1212112" y="165577"/>
                  </a:cubicBezTo>
                  <a:cubicBezTo>
                    <a:pt x="1222199" y="157732"/>
                    <a:pt x="1233377" y="151400"/>
                    <a:pt x="1244009" y="144312"/>
                  </a:cubicBezTo>
                  <a:cubicBezTo>
                    <a:pt x="1249325" y="140768"/>
                    <a:pt x="1253896" y="135699"/>
                    <a:pt x="1259958" y="133679"/>
                  </a:cubicBezTo>
                  <a:cubicBezTo>
                    <a:pt x="1331411" y="109863"/>
                    <a:pt x="1270306" y="128533"/>
                    <a:pt x="1451344" y="123047"/>
                  </a:cubicBezTo>
                  <a:cubicBezTo>
                    <a:pt x="1488558" y="124819"/>
                    <a:pt x="1526281" y="121980"/>
                    <a:pt x="1562986" y="128363"/>
                  </a:cubicBezTo>
                  <a:cubicBezTo>
                    <a:pt x="1569281" y="129458"/>
                    <a:pt x="1568201" y="140926"/>
                    <a:pt x="1573619" y="144312"/>
                  </a:cubicBezTo>
                  <a:cubicBezTo>
                    <a:pt x="1595303" y="157864"/>
                    <a:pt x="1637441" y="158137"/>
                    <a:pt x="1658679" y="160261"/>
                  </a:cubicBezTo>
                  <a:cubicBezTo>
                    <a:pt x="1663995" y="162033"/>
                    <a:pt x="1670252" y="162076"/>
                    <a:pt x="1674628" y="165577"/>
                  </a:cubicBezTo>
                  <a:cubicBezTo>
                    <a:pt x="1679617" y="169568"/>
                    <a:pt x="1679842" y="178140"/>
                    <a:pt x="1685260" y="181526"/>
                  </a:cubicBezTo>
                  <a:cubicBezTo>
                    <a:pt x="1694764" y="187466"/>
                    <a:pt x="1706525" y="188614"/>
                    <a:pt x="1717158" y="192158"/>
                  </a:cubicBezTo>
                  <a:cubicBezTo>
                    <a:pt x="1722474" y="193930"/>
                    <a:pt x="1728444" y="194367"/>
                    <a:pt x="1733107" y="197475"/>
                  </a:cubicBezTo>
                  <a:lnTo>
                    <a:pt x="1765005" y="218740"/>
                  </a:lnTo>
                  <a:cubicBezTo>
                    <a:pt x="1768549" y="224057"/>
                    <a:pt x="1780952" y="247094"/>
                    <a:pt x="1791586" y="245321"/>
                  </a:cubicBezTo>
                  <a:cubicBezTo>
                    <a:pt x="1799002" y="244085"/>
                    <a:pt x="1801600" y="233988"/>
                    <a:pt x="1807535" y="229372"/>
                  </a:cubicBezTo>
                  <a:cubicBezTo>
                    <a:pt x="1817622" y="221527"/>
                    <a:pt x="1827310" y="212148"/>
                    <a:pt x="1839433" y="208107"/>
                  </a:cubicBezTo>
                  <a:cubicBezTo>
                    <a:pt x="1870605" y="197716"/>
                    <a:pt x="1849812" y="203410"/>
                    <a:pt x="1903228" y="197475"/>
                  </a:cubicBezTo>
                  <a:lnTo>
                    <a:pt x="1935126" y="186842"/>
                  </a:lnTo>
                  <a:cubicBezTo>
                    <a:pt x="1940442" y="185070"/>
                    <a:pt x="1945547" y="182447"/>
                    <a:pt x="1951074" y="181526"/>
                  </a:cubicBezTo>
                  <a:cubicBezTo>
                    <a:pt x="1961707" y="179754"/>
                    <a:pt x="1972402" y="178324"/>
                    <a:pt x="1982972" y="176210"/>
                  </a:cubicBezTo>
                  <a:cubicBezTo>
                    <a:pt x="1990137" y="174777"/>
                    <a:pt x="1997239" y="172993"/>
                    <a:pt x="2004237" y="170893"/>
                  </a:cubicBezTo>
                  <a:cubicBezTo>
                    <a:pt x="2014972" y="167672"/>
                    <a:pt x="2036135" y="160261"/>
                    <a:pt x="2036135" y="160261"/>
                  </a:cubicBezTo>
                  <a:cubicBezTo>
                    <a:pt x="2091070" y="162033"/>
                    <a:pt x="2146057" y="162610"/>
                    <a:pt x="2200940" y="165577"/>
                  </a:cubicBezTo>
                  <a:cubicBezTo>
                    <a:pt x="2211703" y="166159"/>
                    <a:pt x="2222611" y="167484"/>
                    <a:pt x="2232837" y="170893"/>
                  </a:cubicBezTo>
                  <a:cubicBezTo>
                    <a:pt x="2238899" y="172914"/>
                    <a:pt x="2243071" y="178669"/>
                    <a:pt x="2248786" y="181526"/>
                  </a:cubicBezTo>
                  <a:cubicBezTo>
                    <a:pt x="2253798" y="184032"/>
                    <a:pt x="2259419" y="185070"/>
                    <a:pt x="2264735" y="186842"/>
                  </a:cubicBezTo>
                  <a:cubicBezTo>
                    <a:pt x="2268279" y="192158"/>
                    <a:pt x="2272510" y="197076"/>
                    <a:pt x="2275367" y="202791"/>
                  </a:cubicBezTo>
                  <a:cubicBezTo>
                    <a:pt x="2277873" y="207803"/>
                    <a:pt x="2276721" y="214777"/>
                    <a:pt x="2280684" y="218740"/>
                  </a:cubicBezTo>
                  <a:cubicBezTo>
                    <a:pt x="2284647" y="222702"/>
                    <a:pt x="2291317" y="222284"/>
                    <a:pt x="2296633" y="224056"/>
                  </a:cubicBezTo>
                  <a:cubicBezTo>
                    <a:pt x="2312579" y="234688"/>
                    <a:pt x="2314355" y="232919"/>
                    <a:pt x="2323214" y="250637"/>
                  </a:cubicBezTo>
                  <a:cubicBezTo>
                    <a:pt x="2331863" y="267935"/>
                    <a:pt x="2323924" y="267296"/>
                    <a:pt x="2339163" y="282535"/>
                  </a:cubicBezTo>
                  <a:cubicBezTo>
                    <a:pt x="2343681" y="287053"/>
                    <a:pt x="2349796" y="289624"/>
                    <a:pt x="2355112" y="293168"/>
                  </a:cubicBezTo>
                  <a:cubicBezTo>
                    <a:pt x="2365461" y="324216"/>
                    <a:pt x="2352330" y="295701"/>
                    <a:pt x="2376377" y="319749"/>
                  </a:cubicBezTo>
                  <a:cubicBezTo>
                    <a:pt x="2400423" y="343796"/>
                    <a:pt x="2371909" y="330665"/>
                    <a:pt x="2402958" y="341014"/>
                  </a:cubicBezTo>
                  <a:cubicBezTo>
                    <a:pt x="2404730" y="346330"/>
                    <a:pt x="2404311" y="353000"/>
                    <a:pt x="2408274" y="356963"/>
                  </a:cubicBezTo>
                  <a:cubicBezTo>
                    <a:pt x="2412237" y="360926"/>
                    <a:pt x="2420966" y="357719"/>
                    <a:pt x="2424223" y="362279"/>
                  </a:cubicBezTo>
                  <a:cubicBezTo>
                    <a:pt x="2430738" y="371399"/>
                    <a:pt x="2434856" y="394177"/>
                    <a:pt x="2434856" y="394177"/>
                  </a:cubicBezTo>
                  <a:cubicBezTo>
                    <a:pt x="2437387" y="419493"/>
                    <a:pt x="2434960" y="458077"/>
                    <a:pt x="2456121" y="479237"/>
                  </a:cubicBezTo>
                  <a:cubicBezTo>
                    <a:pt x="2460639" y="483755"/>
                    <a:pt x="2465745" y="488966"/>
                    <a:pt x="2472070" y="489870"/>
                  </a:cubicBezTo>
                  <a:cubicBezTo>
                    <a:pt x="2503696" y="494388"/>
                    <a:pt x="2535865" y="493414"/>
                    <a:pt x="2567763" y="495186"/>
                  </a:cubicBezTo>
                  <a:cubicBezTo>
                    <a:pt x="2714263" y="487048"/>
                    <a:pt x="2645423" y="520618"/>
                    <a:pt x="2668772" y="473921"/>
                  </a:cubicBezTo>
                  <a:cubicBezTo>
                    <a:pt x="2671629" y="468206"/>
                    <a:pt x="2675861" y="463288"/>
                    <a:pt x="2679405" y="457972"/>
                  </a:cubicBezTo>
                  <a:cubicBezTo>
                    <a:pt x="2682949" y="443795"/>
                    <a:pt x="2686192" y="429540"/>
                    <a:pt x="2690037" y="415442"/>
                  </a:cubicBezTo>
                  <a:cubicBezTo>
                    <a:pt x="2695639" y="394902"/>
                    <a:pt x="2697924" y="397097"/>
                    <a:pt x="2705986" y="372912"/>
                  </a:cubicBezTo>
                  <a:cubicBezTo>
                    <a:pt x="2712251" y="354117"/>
                    <a:pt x="2713852" y="333796"/>
                    <a:pt x="2716619" y="314433"/>
                  </a:cubicBezTo>
                  <a:cubicBezTo>
                    <a:pt x="2714304" y="288970"/>
                    <a:pt x="2716686" y="253397"/>
                    <a:pt x="2700670" y="229372"/>
                  </a:cubicBezTo>
                  <a:cubicBezTo>
                    <a:pt x="2695110" y="221031"/>
                    <a:pt x="2686493" y="215195"/>
                    <a:pt x="2679405" y="208107"/>
                  </a:cubicBezTo>
                  <a:cubicBezTo>
                    <a:pt x="2677633" y="202791"/>
                    <a:pt x="2676868" y="197024"/>
                    <a:pt x="2674088" y="192158"/>
                  </a:cubicBezTo>
                  <a:cubicBezTo>
                    <a:pt x="2669692" y="184465"/>
                    <a:pt x="2663906" y="177620"/>
                    <a:pt x="2658140" y="170893"/>
                  </a:cubicBezTo>
                  <a:cubicBezTo>
                    <a:pt x="2642939" y="153158"/>
                    <a:pt x="2624162" y="141154"/>
                    <a:pt x="2604977" y="128363"/>
                  </a:cubicBezTo>
                  <a:cubicBezTo>
                    <a:pt x="2582164" y="82740"/>
                    <a:pt x="2608454" y="126525"/>
                    <a:pt x="2578395" y="96465"/>
                  </a:cubicBezTo>
                  <a:cubicBezTo>
                    <a:pt x="2555770" y="73839"/>
                    <a:pt x="2577576" y="88344"/>
                    <a:pt x="2562446" y="64568"/>
                  </a:cubicBezTo>
                  <a:cubicBezTo>
                    <a:pt x="2552932" y="49617"/>
                    <a:pt x="2547741" y="26335"/>
                    <a:pt x="2530549" y="22037"/>
                  </a:cubicBezTo>
                  <a:cubicBezTo>
                    <a:pt x="2523461" y="20265"/>
                    <a:pt x="2516216" y="19031"/>
                    <a:pt x="2509284" y="16721"/>
                  </a:cubicBezTo>
                  <a:cubicBezTo>
                    <a:pt x="2500231" y="13703"/>
                    <a:pt x="2491909" y="8600"/>
                    <a:pt x="2482702" y="6089"/>
                  </a:cubicBezTo>
                  <a:cubicBezTo>
                    <a:pt x="2472303" y="3253"/>
                    <a:pt x="2461437" y="2544"/>
                    <a:pt x="2450805" y="772"/>
                  </a:cubicBezTo>
                  <a:lnTo>
                    <a:pt x="2121195" y="6089"/>
                  </a:lnTo>
                  <a:cubicBezTo>
                    <a:pt x="2102706" y="6617"/>
                    <a:pt x="2071799" y="12340"/>
                    <a:pt x="2052084" y="16721"/>
                  </a:cubicBezTo>
                  <a:cubicBezTo>
                    <a:pt x="2044952" y="18306"/>
                    <a:pt x="2037686" y="19540"/>
                    <a:pt x="2030819" y="22037"/>
                  </a:cubicBezTo>
                  <a:cubicBezTo>
                    <a:pt x="2018136" y="26649"/>
                    <a:pt x="2006645" y="34509"/>
                    <a:pt x="1993605" y="37986"/>
                  </a:cubicBezTo>
                  <a:cubicBezTo>
                    <a:pt x="1984778" y="40340"/>
                    <a:pt x="1901251" y="48329"/>
                    <a:pt x="1897912" y="48619"/>
                  </a:cubicBezTo>
                  <a:cubicBezTo>
                    <a:pt x="1787676" y="58204"/>
                    <a:pt x="1789728" y="55020"/>
                    <a:pt x="1637414" y="59251"/>
                  </a:cubicBezTo>
                  <a:cubicBezTo>
                    <a:pt x="1582479" y="57479"/>
                    <a:pt x="1527497" y="56824"/>
                    <a:pt x="1472609" y="53935"/>
                  </a:cubicBezTo>
                  <a:cubicBezTo>
                    <a:pt x="1460096" y="53276"/>
                    <a:pt x="1447874" y="49753"/>
                    <a:pt x="1435395" y="48619"/>
                  </a:cubicBezTo>
                  <a:cubicBezTo>
                    <a:pt x="1408864" y="46207"/>
                    <a:pt x="1382232" y="45075"/>
                    <a:pt x="1355651" y="43303"/>
                  </a:cubicBezTo>
                  <a:cubicBezTo>
                    <a:pt x="1292274" y="32739"/>
                    <a:pt x="1357464" y="42890"/>
                    <a:pt x="1270591" y="32670"/>
                  </a:cubicBezTo>
                  <a:cubicBezTo>
                    <a:pt x="1187838" y="22935"/>
                    <a:pt x="1272053" y="32077"/>
                    <a:pt x="1206795" y="22037"/>
                  </a:cubicBezTo>
                  <a:cubicBezTo>
                    <a:pt x="1192674" y="19864"/>
                    <a:pt x="1178442" y="18493"/>
                    <a:pt x="1164265" y="16721"/>
                  </a:cubicBezTo>
                  <a:cubicBezTo>
                    <a:pt x="1157177" y="13177"/>
                    <a:pt x="1150518" y="8595"/>
                    <a:pt x="1143000" y="6089"/>
                  </a:cubicBezTo>
                  <a:cubicBezTo>
                    <a:pt x="1104942" y="-6597"/>
                    <a:pt x="1055261" y="4170"/>
                    <a:pt x="1020726" y="6089"/>
                  </a:cubicBezTo>
                  <a:lnTo>
                    <a:pt x="940981" y="16721"/>
                  </a:lnTo>
                  <a:cubicBezTo>
                    <a:pt x="932045" y="18061"/>
                    <a:pt x="923366" y="20916"/>
                    <a:pt x="914400" y="22037"/>
                  </a:cubicBezTo>
                  <a:cubicBezTo>
                    <a:pt x="880806" y="26236"/>
                    <a:pt x="847001" y="28596"/>
                    <a:pt x="813391" y="32670"/>
                  </a:cubicBezTo>
                  <a:cubicBezTo>
                    <a:pt x="788512" y="35686"/>
                    <a:pt x="763718" y="39394"/>
                    <a:pt x="738963" y="43303"/>
                  </a:cubicBezTo>
                  <a:cubicBezTo>
                    <a:pt x="730037" y="44712"/>
                    <a:pt x="721367" y="47673"/>
                    <a:pt x="712381" y="48619"/>
                  </a:cubicBezTo>
                  <a:cubicBezTo>
                    <a:pt x="676005" y="52448"/>
                    <a:pt x="572983" y="57389"/>
                    <a:pt x="542260" y="59251"/>
                  </a:cubicBezTo>
                  <a:lnTo>
                    <a:pt x="462516" y="64568"/>
                  </a:lnTo>
                  <a:cubicBezTo>
                    <a:pt x="444763" y="65988"/>
                    <a:pt x="427144" y="69075"/>
                    <a:pt x="409353" y="69884"/>
                  </a:cubicBezTo>
                  <a:cubicBezTo>
                    <a:pt x="349138" y="72621"/>
                    <a:pt x="288851" y="73428"/>
                    <a:pt x="228600" y="75200"/>
                  </a:cubicBezTo>
                  <a:cubicBezTo>
                    <a:pt x="205563" y="78744"/>
                    <a:pt x="182737" y="84172"/>
                    <a:pt x="159488" y="85833"/>
                  </a:cubicBezTo>
                  <a:cubicBezTo>
                    <a:pt x="-3505" y="97475"/>
                    <a:pt x="18003" y="40400"/>
                    <a:pt x="0" y="112414"/>
                  </a:cubicBezTo>
                  <a:cubicBezTo>
                    <a:pt x="1772" y="130135"/>
                    <a:pt x="2034" y="148073"/>
                    <a:pt x="5316" y="165577"/>
                  </a:cubicBezTo>
                  <a:cubicBezTo>
                    <a:pt x="13545" y="209466"/>
                    <a:pt x="12254" y="184769"/>
                    <a:pt x="26581" y="213423"/>
                  </a:cubicBezTo>
                  <a:cubicBezTo>
                    <a:pt x="30849" y="221959"/>
                    <a:pt x="32644" y="231627"/>
                    <a:pt x="37214" y="240005"/>
                  </a:cubicBezTo>
                  <a:cubicBezTo>
                    <a:pt x="43333" y="251223"/>
                    <a:pt x="52764" y="260473"/>
                    <a:pt x="58479" y="271903"/>
                  </a:cubicBezTo>
                  <a:cubicBezTo>
                    <a:pt x="63795" y="282535"/>
                    <a:pt x="69509" y="292978"/>
                    <a:pt x="74428" y="303800"/>
                  </a:cubicBezTo>
                  <a:cubicBezTo>
                    <a:pt x="78377" y="312488"/>
                    <a:pt x="80792" y="321846"/>
                    <a:pt x="85060" y="330382"/>
                  </a:cubicBezTo>
                  <a:cubicBezTo>
                    <a:pt x="89681" y="339624"/>
                    <a:pt x="96733" y="347556"/>
                    <a:pt x="101009" y="356963"/>
                  </a:cubicBezTo>
                  <a:cubicBezTo>
                    <a:pt x="105647" y="367166"/>
                    <a:pt x="105425" y="379535"/>
                    <a:pt x="111642" y="388861"/>
                  </a:cubicBezTo>
                  <a:cubicBezTo>
                    <a:pt x="115186" y="394177"/>
                    <a:pt x="119417" y="399095"/>
                    <a:pt x="122274" y="404810"/>
                  </a:cubicBezTo>
                  <a:cubicBezTo>
                    <a:pt x="124780" y="409822"/>
                    <a:pt x="125623" y="415511"/>
                    <a:pt x="127591" y="420758"/>
                  </a:cubicBezTo>
                  <a:cubicBezTo>
                    <a:pt x="130942" y="429693"/>
                    <a:pt x="134679" y="438479"/>
                    <a:pt x="138223" y="447340"/>
                  </a:cubicBezTo>
                  <a:cubicBezTo>
                    <a:pt x="139995" y="459745"/>
                    <a:pt x="141298" y="472225"/>
                    <a:pt x="143540" y="484554"/>
                  </a:cubicBezTo>
                  <a:cubicBezTo>
                    <a:pt x="144847" y="491743"/>
                    <a:pt x="148482" y="498522"/>
                    <a:pt x="148856" y="505819"/>
                  </a:cubicBezTo>
                  <a:cubicBezTo>
                    <a:pt x="152034" y="567786"/>
                    <a:pt x="150911" y="629926"/>
                    <a:pt x="154172" y="691889"/>
                  </a:cubicBezTo>
                  <a:cubicBezTo>
                    <a:pt x="154467" y="697485"/>
                    <a:pt x="156982" y="702825"/>
                    <a:pt x="159488" y="707837"/>
                  </a:cubicBezTo>
                  <a:cubicBezTo>
                    <a:pt x="162346" y="713552"/>
                    <a:pt x="166577" y="718470"/>
                    <a:pt x="170121" y="723786"/>
                  </a:cubicBezTo>
                  <a:cubicBezTo>
                    <a:pt x="180480" y="754866"/>
                    <a:pt x="158602" y="815935"/>
                    <a:pt x="159488" y="8194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DB27FDA3-45E0-4CC4-B4D2-02767D740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11" t="53873" r="42840" b="16505"/>
          <a:stretch/>
        </p:blipFill>
        <p:spPr>
          <a:xfrm>
            <a:off x="3316712" y="2922888"/>
            <a:ext cx="5472714" cy="281141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60BC69E-D779-4964-95B2-E5E1C5740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719" y="1531126"/>
            <a:ext cx="5214938" cy="148117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9FDBE53-5401-4C67-BBE1-B5B6BE42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657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B196522-DE2F-4966-8DA1-4192E160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301" y="1524700"/>
            <a:ext cx="1629284" cy="6508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1F74343-ABF3-4DA2-B263-54BCD0ED23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30" t="28801" r="50026" b="25696"/>
          <a:stretch/>
        </p:blipFill>
        <p:spPr>
          <a:xfrm>
            <a:off x="1614489" y="1700210"/>
            <a:ext cx="4300537" cy="34575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6955566-EDAC-4DB6-9802-E232E5294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52" y="1657547"/>
            <a:ext cx="3795710" cy="354290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FE9EDAF-5777-41D3-B00A-CCCCAFB9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64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7BBF8A8-7028-4311-9F74-39ABADC2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D9BBED1-1327-46FB-AEAA-9E0906DB58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70" t="26279" r="23615" b="68927"/>
          <a:stretch/>
        </p:blipFill>
        <p:spPr>
          <a:xfrm>
            <a:off x="6315074" y="1607342"/>
            <a:ext cx="3721665" cy="59293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858DAD5-DAF4-47FD-9EEA-9E95BB7141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966" t="23689" r="26093" b="65697"/>
          <a:stretch/>
        </p:blipFill>
        <p:spPr>
          <a:xfrm>
            <a:off x="6889192" y="2539966"/>
            <a:ext cx="4260954" cy="9441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72888CD-DE42-4540-A04F-1F951EEB46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966" t="33958" r="26093" b="54692"/>
          <a:stretch/>
        </p:blipFill>
        <p:spPr>
          <a:xfrm>
            <a:off x="6889192" y="3723827"/>
            <a:ext cx="4260954" cy="100973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BA515DC-C813-4137-9187-5C8E1BAFB9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30" t="28801" r="50026" b="25696"/>
          <a:stretch/>
        </p:blipFill>
        <p:spPr>
          <a:xfrm>
            <a:off x="1771369" y="1700212"/>
            <a:ext cx="4300537" cy="345757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C3D6530-8D95-4557-B17B-247FF9D7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945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7BBF8A8-7028-4311-9F74-39ABADC2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1C32369-BE53-4D28-A013-BCCF533F6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913" y="2320177"/>
            <a:ext cx="9017793" cy="287893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C63B2A9-9AA1-4185-87FF-2D325FCD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385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CF050F1-39E4-4938-8EAC-B0F3AE564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52" t="52557" r="26529" b="10291"/>
          <a:stretch/>
        </p:blipFill>
        <p:spPr>
          <a:xfrm>
            <a:off x="2326442" y="1693067"/>
            <a:ext cx="9296439" cy="329247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F08E1AA-FBB0-44CA-8187-6EC56D96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092928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شاشة عريضة</PresentationFormat>
  <Paragraphs>15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2022-09-10T08:04:08Z</dcterms:created>
  <dcterms:modified xsi:type="dcterms:W3CDTF">2022-09-10T08:05:07Z</dcterms:modified>
</cp:coreProperties>
</file>