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1" r:id="rId2"/>
    <p:sldId id="302" r:id="rId3"/>
    <p:sldId id="304" r:id="rId4"/>
    <p:sldId id="305" r:id="rId5"/>
    <p:sldId id="306" r:id="rId6"/>
    <p:sldId id="303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C71A5A-F436-3472-AAC2-78A0FC45B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1ED2E26-3530-0AE3-55AF-701159A4C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D8ED8-5F9E-9948-565F-9F45A8DF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4035B4-0473-0E5E-2B59-AF0921E9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1DCAF9-9834-83EC-E81E-C2F0FDCC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27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8B447A-2224-F9DD-ADA0-596D6F63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AA1088F-0248-2579-D782-A9D3F6AD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CF5E09-6A97-6777-A7D5-5D34C591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CD83CD-28E6-B367-BDCA-F3DB26C7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0EB9AC-B214-0458-9815-249A21E7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32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433C638-C903-FEC8-65A3-479A66C97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7F15736-9B2E-279D-8B71-73AC766D4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432043-DF50-26E5-C2C8-6830DD5C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E5E9B2-E330-DF02-8042-7143C678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8F0547-A4A4-A352-3FC1-D42F84DF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7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7AB2AD-923C-C477-CA93-1F9025D9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83F746-30DC-5AE2-796A-B98D025F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5E88A2-3A4D-3C6F-5D4B-E4C412E2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36D688-0915-9235-546D-6F2DA650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EDCE72-1849-306A-EE83-B66FD69B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7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3F142-1926-36D4-B2F4-3ABB6453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FEF3DA-176D-68BF-C2D9-CC83002D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E26138-D870-807A-442C-048C3274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74F39B-4972-646D-C97F-CDEE86E6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3FB7B3-AFA1-D33C-9236-F90DEE2F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7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2E7DF3-9DBE-8D67-AFEF-EE669D86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325956-DECF-30BC-2614-0467D5BB5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4B5C13-D490-2156-FBF8-EDEA0A87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301055-87F8-766E-F876-E62589C9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363FFC-0043-D292-3769-8191F88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692723-A350-8ED3-DBE1-2AE0E146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0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5DEB97-4452-D2F5-8C41-758C41B7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387794-E5F3-33E5-C0EB-B2E0410B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75DEA52-B551-CFEC-8031-190A2F021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F1F4FE0-8791-2166-2402-36C9990D8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3071572-D831-8D8A-190E-0C7BC9A43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5C9DDC4-77C7-CF9E-43A7-F8716B0F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5C6DD26-F82E-E355-B555-5C27C274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5C5C11A-A990-261A-C0BD-DA00DE3A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5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AEF3E1-4CB4-A76E-3970-0627FC49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77EE29F-DBA1-9E1E-1426-92644693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F61848-8986-3160-AA42-3FB1CC0B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9815F32-7FC9-EF21-ACD1-A243BF52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679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9EF26B-876F-5F0E-27CA-F16E27A7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0355321-5CE6-7BDB-64F5-95520CCF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E3E735-4DD9-7DCB-71EB-9A7323E8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6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CFE083-2FF4-B31E-FE61-3B1F4D67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73404A-C8E3-5BD2-964A-8ADFA01A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77E692-2878-5273-6331-3BC27F25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53E698-2885-25EF-67ED-C92A826A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A841D0-BFC7-FF1E-67AE-376E4740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9FDEDF-B94F-F73A-13DB-9293D1A6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11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A58DC7-A97B-13A6-A232-636578B8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4BF3394-08F0-1A8B-D4C2-8ED7A0311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BBC59D-2488-140C-2171-A594EC68A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6416CA-09C6-0011-6BD4-71E5C357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143879-226A-3FCD-B50D-CC236DA9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1FEFF2-0B00-AD58-4B74-6D3AFF52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73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E1A1EC-D929-88A1-5B1E-51695E5D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9A0DA7-1F5B-C396-1628-B14399C2A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274369-C68D-DB29-5AB1-7C4C39812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0315-C1C0-4B42-AA3C-FB6955F0517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0141C-C502-F7E4-C321-5C85E3D9A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A6912E-3A4E-F5AF-8C62-E2F5219A6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55FE-81E5-4CD9-B781-FE38D59D71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4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298073" y="2281561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6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ترتيب الأعداد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B70839-8108-4D24-B719-91D3EA86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23E9DC4-085B-46B2-890D-71F8D0E87254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E5F596F-09EF-4558-8453-C1398CBC1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379744" y="1814513"/>
            <a:ext cx="2493169" cy="336827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أكتب الأعداد حتى 100 بالترتيب مستعملا خط الأعداد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خط الأعداد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يسبق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يلي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بين</a:t>
            </a:r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E91368-A9F1-4C65-ADF4-EF239B37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5" t="31919" r="38939" b="10167"/>
          <a:stretch/>
        </p:blipFill>
        <p:spPr>
          <a:xfrm>
            <a:off x="3028950" y="1607342"/>
            <a:ext cx="6287510" cy="40862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4D51C45-A513-4025-B189-1BB2A681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4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3257FCC-7EEC-4050-A102-653F8B839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50" t="35025" r="26289" b="40068"/>
          <a:stretch/>
        </p:blipFill>
        <p:spPr>
          <a:xfrm>
            <a:off x="2133657" y="2596996"/>
            <a:ext cx="9610667" cy="25743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370A0B8-D9B4-4511-A493-4BD897BD1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62" t="28822" r="26289" b="65304"/>
          <a:stretch/>
        </p:blipFill>
        <p:spPr>
          <a:xfrm>
            <a:off x="4769615" y="1686649"/>
            <a:ext cx="5418923" cy="54577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0B2CE79-2FD7-4182-8FF0-07E3C7C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72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10B7C77-51DA-4B7A-9AAB-6AD715AC1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0" t="47724" r="23410" b="29682"/>
          <a:stretch/>
        </p:blipFill>
        <p:spPr>
          <a:xfrm>
            <a:off x="2672694" y="3038124"/>
            <a:ext cx="9050198" cy="22788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0AA1710-B065-42B8-B9DB-63D9115B0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0" t="28822" r="23410" b="55569"/>
          <a:stretch/>
        </p:blipFill>
        <p:spPr>
          <a:xfrm>
            <a:off x="2336006" y="1664387"/>
            <a:ext cx="7799872" cy="125015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66AEF6-2913-444D-BCDD-0D226A5B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84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0AA1710-B065-42B8-B9DB-63D9115B0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0" t="28822" r="23410" b="55569"/>
          <a:stretch/>
        </p:blipFill>
        <p:spPr>
          <a:xfrm>
            <a:off x="2336006" y="1664387"/>
            <a:ext cx="7799872" cy="12501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797E5D1-A61D-411B-BC69-882E9AE47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075" y="3190980"/>
            <a:ext cx="9182100" cy="173820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35CA927-83AD-4D6D-B7A8-E91F19A8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53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225E9A-7740-4393-B261-340A17856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7" t="30561" r="23568" b="19700"/>
          <a:stretch/>
        </p:blipFill>
        <p:spPr>
          <a:xfrm>
            <a:off x="2550319" y="1725706"/>
            <a:ext cx="7743825" cy="369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ECB9A75-8C92-4BDD-815A-B45EA498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1099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شاشة عريضة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2022-09-10T07:59:36Z</dcterms:created>
  <dcterms:modified xsi:type="dcterms:W3CDTF">2022-09-10T08:00:29Z</dcterms:modified>
</cp:coreProperties>
</file>