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0" r:id="rId2"/>
    <p:sldId id="296" r:id="rId3"/>
    <p:sldId id="297" r:id="rId4"/>
    <p:sldId id="298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7B7805-40B9-5B00-D7CC-E7B6ED448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544FC0-3C40-6896-7882-5BEC3E593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FEC956-217E-6433-B244-7B7BE4C64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0D1D34-B5BC-FBCF-F8D3-661FD1F84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B57B19-A447-C04B-A782-4CA483B5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472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0C9BA6-8571-409D-6E4A-7FE7BD9F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F1751AE-537A-6AAC-4727-604EACC5B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4B4AA3-84A5-325F-E907-F249E1F96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A1F957-132B-D86B-6CE5-FDED7261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75117A-50DA-02CB-BC61-5E9DB999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982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B6B8FF-0C2E-B80B-29BF-EDF067835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EBC1875-112A-E6F6-6FFD-BB9550648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CC3361-2D88-7355-B209-38B466960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A8BB3E-15C9-4DBA-4548-087BAD8A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563F0A-8CCA-D522-F41C-D134AFDA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087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96AB03-8933-A784-FD9D-E34794EF0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BA209B4-F278-6C9E-9060-9D2DCC254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A69649-FDF1-0C45-EA79-4A1442F5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BFD966-8AD3-E403-C2DA-3F1E0BE7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47A020-E8CD-DBE9-653B-9829EE90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536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846D4F-5235-1D13-437B-BEA004765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C6A783-8E2D-09FA-A8A5-1A45B8CC8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CF7FD8-B9FC-C164-7D2E-BE626B05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87D5C0-45D6-5499-6E10-9ECC8DA2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275BBC-C0CE-0B23-0AA7-D8B59FDB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1912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8847FE-9FA7-1924-06E3-1B0FFDD4B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6A9FD5-B940-9865-67A4-311DADBC8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52F3DD5-EA8B-2454-A37E-95B3212A9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A8DA4C-526A-DC28-E480-079A43B0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C65FBB-556D-6510-56C8-1649C84B8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B2E8680-AA0F-B4F2-4C4D-5FE73B797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866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8CDF5A-C907-AEEC-9CEF-4AE32CDDA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0EBB9E-FB79-B4AD-33C2-DB83A19F5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6ED20A-1083-721D-7C70-CC87DF00E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D53DBC9-ADB5-7286-0E57-ADD1A6F63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F67D6A1-1732-5A87-26E4-7883E433F9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97D4F81-A9D8-8C22-DF5D-9E000D474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7EA3B55-8914-DE05-EBD1-A0AE9D72E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0186FFD-3675-7809-70A7-BCB41F0B6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432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95A3B4-A145-F8CD-5F31-FA5AA7A8E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224A4CC-9AA5-8580-1B83-C103DE7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0EFF334-FA14-92DE-58BC-0D8F09AF2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70993EC-FFA0-ABD1-7594-291117D4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50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15C62E7-2ACE-F62F-EF47-2E80C8A30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6EE219D-613E-D77A-1728-141854E7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F7E689F-007A-5C16-9EF6-D5C721E09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939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DC0A92-6011-0A5C-7003-A9EAE3173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05212B-3438-75D9-0537-F937AECC9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89F97FE-D43C-F23A-11E0-ADFC46D5F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9E7A812-C08B-1746-7E8B-5B8977959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DCA239-BC7F-D342-F8FC-A9C691B73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34B02A-F5B0-C3A1-6E90-655F86A5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00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03F09E-B97F-8EE4-AD9E-1DB2B72C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EA91947-8BFB-3E67-A01C-C0113DB2F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D1DD15-77B9-282E-987F-F838DC0BA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6C40F18-D317-71FC-13A3-DB3EB040B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3DA04D-2335-0E09-3DC1-23F4766F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066800-8EE1-33B4-BD11-C71ED6C6F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43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A4E69A-A93F-3A09-BB42-27C28A88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43A976D-E4E7-713D-C3F0-97A5109AE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9E6A79-F283-AF9F-0E9C-D0A6792CEC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229F-548F-44C8-A078-8C24034FC7D1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ECBCC3-1937-5B99-413C-599D55DA00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FE62AB-180C-247E-BF7D-67CDC2309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D2F6-752F-42DC-BCC2-1A636DD470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897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5AE14C1-CBDD-4E57-91B9-AFCB82771A51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B51C564-A367-449A-8E03-1F18CA30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036596F-170C-4934-BD66-D3283D2210F5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C86EB9B-B93B-46DA-874F-19A2716D51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0A93315-FB4C-4D83-8EA7-C7DE62002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12" y="2333625"/>
            <a:ext cx="9191625" cy="27336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83F22AE-04CA-4C30-A422-B59CDB257F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5062" y="1684244"/>
            <a:ext cx="1590675" cy="66675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9CE3542-EDC2-49F3-BBCB-4B6AC0E15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28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395E5D8-6B65-426E-BD35-330116C3F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562" y="1743076"/>
            <a:ext cx="8696325" cy="3500437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E2DFABE-6C44-4BA2-8903-A046DD602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902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0F888C8-4675-4507-9DD4-2662220D2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150" y="1660220"/>
            <a:ext cx="8943975" cy="209312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20FB674-F450-47C9-A85B-A2374C9FF9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155" y="4025292"/>
            <a:ext cx="8843963" cy="97533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C03BA4C-3FDE-444C-8B10-4FDE731DA7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4150" y="3872892"/>
            <a:ext cx="8886825" cy="15240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F49DAE4-036B-48A5-8DDF-D63E84E88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091662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شاشة عريضة</PresentationFormat>
  <Paragraphs>7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2022-08-27T14:00:57Z</dcterms:created>
  <dcterms:modified xsi:type="dcterms:W3CDTF">2022-08-27T14:01:28Z</dcterms:modified>
</cp:coreProperties>
</file>