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429B39-AF9F-FF3E-0E0A-DD03CBE93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42AA4E-6239-FCDA-C43C-BEA91BC07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85DB0D-77D1-D4D5-61B9-BC50BEAE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030-DE7F-453D-85DF-790C9D8A8E6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41E1EB-8348-CDB7-3E9A-A45DBA5F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A5A5CB-B784-E3B0-42B7-EAE2D08A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0B4-F300-4115-8D98-D008CC5E5D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84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462A14-BFC8-9D98-A6B9-A4D01B7D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FC04AB0-61BE-F3E3-6415-1AA90AAEF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F7BBBB-5741-987E-D044-AE83BE4D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030-DE7F-453D-85DF-790C9D8A8E6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B434F4-E77D-FCD4-C4E5-7BF5803D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A33883-5F19-FDFF-DBF7-C72ED553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0B4-F300-4115-8D98-D008CC5E5D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568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38AA0EB-87FB-91EE-3D1B-76B42A9F1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A3177F-E090-2902-04D0-C8FDFEA11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A44E18-EC12-C12B-FD69-749B7DE8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030-DE7F-453D-85DF-790C9D8A8E6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72E16B-8C4C-BDEF-7F2D-4D335559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612961-A6AE-00F2-A964-A569B687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0B4-F300-4115-8D98-D008CC5E5D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108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CF7C22-A432-5793-09BD-0316B6C0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45DEA16-485F-55D9-F806-486D0FB29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2F2E70-4C49-4AB3-0C00-3CDE6041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030-DE7F-453D-85DF-790C9D8A8E6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7C235C-4FA2-C6C8-9214-041C4B9B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875BC4-CCE7-D629-E726-DEB876B6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0B4-F300-4115-8D98-D008CC5E5D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019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801320-1C6A-E5C7-3BF4-2BDE197B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7EF5BA6-A6FD-B66F-FB72-F34C45476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B80575-3633-CBEC-EC1B-26C74D195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030-DE7F-453D-85DF-790C9D8A8E6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4B8475-737A-562F-D82B-0E38D283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98A8DC-4B0E-3B90-A9EC-96D31691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0B4-F300-4115-8D98-D008CC5E5D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422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5F54B0-7AAF-6182-14C5-BA39B366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D2BD14-20CF-980A-78C0-49C206259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CA49966-FA75-F1B6-C5A9-D4C516B57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73018E6-A36A-F08B-AAA7-BFA9C0E5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030-DE7F-453D-85DF-790C9D8A8E6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0792BD-E764-A884-E12C-2F6F6EC3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2A2C4DB-733D-C3CC-F760-9E9B6432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0B4-F300-4115-8D98-D008CC5E5D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799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C13B4F-1D63-5964-9E0B-E907AA3F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D4E85AB-4F20-EE50-E298-D0A7D945D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E64E58-839A-8513-8A35-3B9CD7071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1F2BE2-4758-B652-6AC3-523636FED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DBC1FA9-D436-429C-5543-1619B6D15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1F61EE0-403C-B26E-C7D2-7C219A1A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030-DE7F-453D-85DF-790C9D8A8E6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BCC953F-91F5-D1DC-BC29-F724831F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2E4FACA-9733-2B6F-0CB7-79123562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0B4-F300-4115-8D98-D008CC5E5D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036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B4E48D-4C46-3E3E-28B2-D0F84414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36AADDE-1BA2-FB13-DEFC-3A229426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030-DE7F-453D-85DF-790C9D8A8E6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DFFD288-9F55-CBC1-4CAA-F5CE032F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78AAE3B-9310-E610-9EBC-F180115C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0B4-F300-4115-8D98-D008CC5E5D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38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4A44DEA-281A-2579-A2EE-DC57DE6FB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030-DE7F-453D-85DF-790C9D8A8E6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E80564D-3552-7010-B006-BA3BB70B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033ACAC-CF6E-61FB-14E0-F25240BA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0B4-F300-4115-8D98-D008CC5E5D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370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889448-64E7-E45B-7720-1A472BD3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F4929F6-94DC-8ECC-9A04-A6073308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E1E9175-F598-08AA-DAED-20E7E7977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8EED104-CFA9-BB11-9453-9D8D6774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030-DE7F-453D-85DF-790C9D8A8E6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93D3B4-E44F-9E40-089B-B49B60565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725D91A-1227-E982-3F97-4038FA9E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0B4-F300-4115-8D98-D008CC5E5D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20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B2EEFE-3A71-BA75-9120-197CD4EE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2F5E500-DE7B-A110-99F0-7EE45D467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9647BEC-2DAA-C02E-296B-8EA0EFDD8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62F33DD-0CA3-527A-D9E8-DE6A29ED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030-DE7F-453D-85DF-790C9D8A8E6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7708C8-35EB-1B07-44C1-A66B1DF9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F1B8943-64A6-490F-0D41-C20FB66D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0B4-F300-4115-8D98-D008CC5E5D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088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0C94E9B-A0A9-93BB-B725-109D248A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B3F395-918F-E8FA-A800-D0B8711AC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4E2735-7D6E-08BB-E868-4B44CBA9D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030-DE7F-453D-85DF-790C9D8A8E6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FC0821-5907-26F6-B931-568939FD1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CC7881-B2C2-23EA-E35A-07832C9D3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350B4-F300-4115-8D98-D008CC5E5D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331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A8E7D3D-E421-4986-AF55-8204BD20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6" name="Google Shape;104;p15">
            <a:extLst>
              <a:ext uri="{FF2B5EF4-FFF2-40B4-BE49-F238E27FC236}">
                <a16:creationId xmlns:a16="http://schemas.microsoft.com/office/drawing/2014/main" id="{21626071-CE76-44B1-B846-1699317539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636" y="2678907"/>
            <a:ext cx="1242913" cy="10344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ED2F6C3-B67B-4E7F-8A9C-4C00AD3FEFE7}"/>
              </a:ext>
            </a:extLst>
          </p:cNvPr>
          <p:cNvSpPr txBox="1"/>
          <p:nvPr/>
        </p:nvSpPr>
        <p:spPr>
          <a:xfrm>
            <a:off x="4893471" y="2200641"/>
            <a:ext cx="4873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 – 4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  <a:cs typeface="Akhbar MT" pitchFamily="2" charset="-78"/>
              </a:rPr>
              <a:t>قراءة الأعداد وكتابتها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987B04C-1108-49C7-832F-B50CEFD3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4509E4D-98EC-4AB2-A708-D58FBF146463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D157ADA-72EC-4538-855E-26491509F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وسيلة الشرح: سهم لليسار 13">
            <a:extLst>
              <a:ext uri="{FF2B5EF4-FFF2-40B4-BE49-F238E27FC236}">
                <a16:creationId xmlns:a16="http://schemas.microsoft.com/office/drawing/2014/main" id="{DEAAB897-839B-4149-A53A-48EE89E591EC}"/>
              </a:ext>
            </a:extLst>
          </p:cNvPr>
          <p:cNvSpPr/>
          <p:nvPr/>
        </p:nvSpPr>
        <p:spPr>
          <a:xfrm>
            <a:off x="9658349" y="2053827"/>
            <a:ext cx="2187784" cy="275034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أقرأ الأعداد حتى 100 وأكتبها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A6B0E9C-D8A7-4CFC-A6A2-95A4BDE06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42" t="34628" r="37955" b="2229"/>
          <a:stretch/>
        </p:blipFill>
        <p:spPr>
          <a:xfrm>
            <a:off x="3650457" y="2360630"/>
            <a:ext cx="5718750" cy="333293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B68117F-69C1-476B-AB80-CA6F42AEA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23" t="22357" r="37955" b="65309"/>
          <a:stretch/>
        </p:blipFill>
        <p:spPr>
          <a:xfrm>
            <a:off x="5493544" y="1607342"/>
            <a:ext cx="3802349" cy="68580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D0E9D0D-E9B0-4067-9350-A2C19C2E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004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B196522-DE2F-4966-8DA1-4192E160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869" y="1581852"/>
            <a:ext cx="1629284" cy="6508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59F3885-F435-40C5-A1AD-D60332770F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97" t="32054" r="24091" b="36296"/>
          <a:stretch/>
        </p:blipFill>
        <p:spPr>
          <a:xfrm>
            <a:off x="2478882" y="2376919"/>
            <a:ext cx="9342357" cy="2602276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0F1539E-73E6-4F18-BC4C-1CEF791F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934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F5524C4-CDAF-4A65-B2DA-40411FBB5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39" t="23434" r="21288" b="36837"/>
          <a:stretch/>
        </p:blipFill>
        <p:spPr>
          <a:xfrm>
            <a:off x="3064669" y="2371724"/>
            <a:ext cx="8565788" cy="26217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9E9E37A-4610-4EBC-A239-5737BE3E3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71361CC-144E-4136-8F4D-C4764A9F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21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9E9E37A-4610-4EBC-A239-5737BE3E3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0D948CF-E00F-44A0-A0C5-4CA559054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56" y="2338036"/>
            <a:ext cx="8829675" cy="284321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7278F91-F70F-43D8-9174-BC73253D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6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AB14BD6-57AB-4C91-A7D4-598E5DB4E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580" y="1843087"/>
            <a:ext cx="8874919" cy="317182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2F856EF-3AD0-4021-B753-884C28C7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37226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</Words>
  <Application>Microsoft Office PowerPoint</Application>
  <PresentationFormat>شاشة عريضة</PresentationFormat>
  <Paragraphs>12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2022-08-27T13:54:06Z</dcterms:created>
  <dcterms:modified xsi:type="dcterms:W3CDTF">2022-08-27T13:59:01Z</dcterms:modified>
</cp:coreProperties>
</file>