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76" r:id="rId6"/>
    <p:sldId id="281" r:id="rId7"/>
    <p:sldId id="282" r:id="rId8"/>
    <p:sldId id="283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0D73EC-0B04-6B3C-3281-D300854BD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C451949-132B-2E34-1A96-EF4300505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7443F6-0892-FDA4-C91A-6695EDC0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3882-3A76-43D9-A43A-9828DA72DB62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0C20FE-725B-2825-33CA-2E86C36F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3EDF61-59F2-1CA9-9025-F05D532E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C97-16B6-48F4-A883-D2C5587729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5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28C19C-EC6E-73B1-3B2B-DBAD315B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33E51F2-DA3E-A201-A274-EB6798248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856E6C-4A84-6D77-B557-6640193E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3882-3A76-43D9-A43A-9828DA72DB62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616018-0EB6-243D-F841-A1BAAE396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4164FAC-9FB7-1F6D-1145-44BD27AD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C97-16B6-48F4-A883-D2C5587729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031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88893F7-6B6A-329F-161E-208B1E1C3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AB54D10-97C0-B207-B6C0-3A01EA6FC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A4A15B-F520-BFFD-AC4B-7DF039F4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3882-3A76-43D9-A43A-9828DA72DB62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55D99E-F4CC-CADB-EAEE-F50D5A37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CC77A0-1285-461F-BEE1-EF97EA16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C97-16B6-48F4-A883-D2C5587729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95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D5658-9BB4-88FF-DA2A-8996BC4E6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7227A9-08AC-2F48-77B3-7907A78DA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DFBD35-5DA4-ECC8-BFE3-11BEF875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3882-3A76-43D9-A43A-9828DA72DB62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519BA1-8473-BCA0-666D-6F9FDE57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C992CC-40F4-81AE-D23A-B0CCF5AE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C97-16B6-48F4-A883-D2C5587729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946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835546-2154-766D-FA5F-716535C0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44D6F8-8F16-FE46-2710-5C165C8E7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0B3E2E-9167-A5C5-CB68-6A88F572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3882-3A76-43D9-A43A-9828DA72DB62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076FF8-2599-D01B-B512-B043E2DC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214EBC-11C5-4999-864A-DD819F4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C97-16B6-48F4-A883-D2C5587729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23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E92485-C401-1A67-BB61-8F7A4C3D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D02B3D-A973-AE8B-8132-0B3D2FA03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E6ECBAF-D34D-3085-76CB-9F787B4A9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A8623A0-2D48-0E4D-527D-1D250000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3882-3A76-43D9-A43A-9828DA72DB62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E13F0C5-86BE-198F-A466-EF832918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B037E8C-35B4-59D2-0889-EF5C4B0A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C97-16B6-48F4-A883-D2C5587729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891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A42AA1-3B8B-2C57-07D4-9515DE66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AF8B58-5E3E-3760-16D1-6242E32EA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4B6E8CA-EE3D-D96B-36A2-0BD09CC94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1C57CC1-47FE-ADB1-090F-3B3E80D7E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E9F7A4E-6D4A-6671-4DD7-7C9B88B13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B0A92D4-B34F-B1C9-2D58-96E3AEDD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3882-3A76-43D9-A43A-9828DA72DB62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677989D-3AFD-7A68-BF5C-A93FB63F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AC0FEAF-80C5-BE66-8179-D090D070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C97-16B6-48F4-A883-D2C5587729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632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BD83AE-5604-4CAF-399A-E598CD47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B25C2BB-810B-F89C-922C-6F7D026A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3882-3A76-43D9-A43A-9828DA72DB62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78DEA9-70DC-ED2C-D66F-EAFA81F5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277703A-6C71-98D1-44A4-9585C38C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C97-16B6-48F4-A883-D2C5587729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059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A497752-B58E-E42C-181A-1B11B020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3882-3A76-43D9-A43A-9828DA72DB62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345095B-6FB1-0DEA-E233-F9FC6E1F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BF0472B-8AC5-72BE-084D-146EDA9F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C97-16B6-48F4-A883-D2C5587729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276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4C053F-2107-DACA-7715-C1D81D7D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202D24-BB17-7111-A9F3-C62EE6736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F8C479E-08F4-81C0-B8F2-BD06756BB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3B03226-0C4F-3DCB-BEE1-14E69CDB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3882-3A76-43D9-A43A-9828DA72DB62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D84DBC-6AC7-1527-0DFF-55D5738B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7D95B67-0D7C-CE63-077D-C5841E4E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C97-16B6-48F4-A883-D2C5587729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24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3537EB-3CF4-D8BF-36F3-2AB219BD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01DA22B-B708-11AC-BD5D-899A358DB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9573E40-D6B4-1DB4-44AD-48D45D69B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2D98C7-4164-3C1F-8745-25A59302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3882-3A76-43D9-A43A-9828DA72DB62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681D9A-B27F-43F9-D412-ADCAA294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15955D7-AA2E-BCE3-44A7-E7D17EE9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C97-16B6-48F4-A883-D2C5587729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162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BBC47BD-647B-CC5D-A88A-D69CECFD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F0DB84-33C0-E35D-C051-4CE5C16AF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B04D78-80F7-5078-904E-19B13D85F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A3882-3A76-43D9-A43A-9828DA72DB62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1F9B45-E1F3-8396-F08F-D86AAD119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305CF-654F-26D9-B121-BD810AB72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1C97-16B6-48F4-A883-D2C5587729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2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A8E7D3D-E421-4986-AF55-8204BD20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6" name="Google Shape;104;p15">
            <a:extLst>
              <a:ext uri="{FF2B5EF4-FFF2-40B4-BE49-F238E27FC236}">
                <a16:creationId xmlns:a16="http://schemas.microsoft.com/office/drawing/2014/main" id="{21626071-CE76-44B1-B846-1699317539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636" y="2678907"/>
            <a:ext cx="1242913" cy="10344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ED2F6C3-B67B-4E7F-8A9C-4C00AD3FEFE7}"/>
              </a:ext>
            </a:extLst>
          </p:cNvPr>
          <p:cNvSpPr txBox="1"/>
          <p:nvPr/>
        </p:nvSpPr>
        <p:spPr>
          <a:xfrm>
            <a:off x="4893471" y="2200641"/>
            <a:ext cx="48732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 – 3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  <a:cs typeface="Akhbar MT" pitchFamily="2" charset="-78"/>
              </a:rPr>
              <a:t>أحل المسألة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  <a:cs typeface="Akhbar MT" pitchFamily="2" charset="-78"/>
              </a:rPr>
              <a:t>أستعمل الاستدلال المنطقي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0D6ACB5-DBB6-4664-8C78-1AD359AD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41811BE-824B-40EF-859F-A9E02960A6A0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23C6739-F069-448E-92EC-F770B1525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0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وسيلة الشرح: سهم لليسار 13">
            <a:extLst>
              <a:ext uri="{FF2B5EF4-FFF2-40B4-BE49-F238E27FC236}">
                <a16:creationId xmlns:a16="http://schemas.microsoft.com/office/drawing/2014/main" id="{DEAAB897-839B-4149-A53A-48EE89E591EC}"/>
              </a:ext>
            </a:extLst>
          </p:cNvPr>
          <p:cNvSpPr/>
          <p:nvPr/>
        </p:nvSpPr>
        <p:spPr>
          <a:xfrm>
            <a:off x="9658349" y="2053827"/>
            <a:ext cx="2187784" cy="2750345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أستعمل خطة الاستدلال المنطقي لأحل المسألة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ED7D0A4-E9CA-4B69-887E-2A12A16184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48" t="39595" r="35985" b="20810"/>
          <a:stretch/>
        </p:blipFill>
        <p:spPr>
          <a:xfrm>
            <a:off x="2528886" y="1940019"/>
            <a:ext cx="6718885" cy="328206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E389AD4-5101-4D94-9DD2-18D3E1F0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212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AEF81CD-FD9A-455F-B914-4D8356FE1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2" t="34617" r="19999" b="47331"/>
          <a:stretch/>
        </p:blipFill>
        <p:spPr>
          <a:xfrm>
            <a:off x="3154443" y="3267409"/>
            <a:ext cx="5941929" cy="116787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8C0C7E8-74EA-4D8A-B55B-D306F72DF2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2" t="16565" r="19999" b="65383"/>
          <a:stretch/>
        </p:blipFill>
        <p:spPr>
          <a:xfrm>
            <a:off x="3154443" y="2017251"/>
            <a:ext cx="5941929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DBA0E73-45E2-41C7-A542-BECE0693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19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0F54764-ED2C-4806-8966-259D71308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2" t="52669" r="19999" b="8960"/>
          <a:stretch/>
        </p:blipFill>
        <p:spPr>
          <a:xfrm>
            <a:off x="3125035" y="1834416"/>
            <a:ext cx="5941929" cy="199463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BFBDBEE-137A-4813-9C62-B19663FAF4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82" t="64512" r="20454" b="17710"/>
          <a:stretch/>
        </p:blipFill>
        <p:spPr>
          <a:xfrm>
            <a:off x="3203616" y="4037747"/>
            <a:ext cx="5863348" cy="124148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AAE8B14-820C-424E-A6A4-56DF9A4B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1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A93A10-D338-4128-8C77-4B75490C1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1139439-90AA-4FDA-BAF8-5B48D0DDF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906" y="2857500"/>
            <a:ext cx="9017794" cy="23717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FA509B7-3EA2-4736-AE25-30CFE8BA6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4603" y="1653779"/>
            <a:ext cx="1403066" cy="57864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F4762C9-73EE-4F3C-9E84-53B294C3A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488" y="2232421"/>
            <a:ext cx="4367212" cy="51792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3C8473F-9061-4F9A-9796-259E66B6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157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A93A10-D338-4128-8C77-4B75490C1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FA509B7-3EA2-4736-AE25-30CFE8BA6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603" y="1653779"/>
            <a:ext cx="1403066" cy="57864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F4762C9-73EE-4F3C-9E84-53B294C3A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488" y="2232421"/>
            <a:ext cx="4367212" cy="5179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BBA45F0-F41B-42D1-931A-83CB71A86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494" y="2952425"/>
            <a:ext cx="9401175" cy="2198219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F05FA25-3973-44E9-AF22-5149B663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08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A93A10-D338-4128-8C77-4B75490C1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1BBCF66-B76B-4FEA-B0AA-7E6D2E499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281" y="1690688"/>
            <a:ext cx="9029700" cy="367665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AA1394A-E0E1-4FFB-9883-0AF36D96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433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A93A10-D338-4128-8C77-4B75490C1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77A3E3D-426F-4901-BAC4-C0A019BA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581" y="1752599"/>
            <a:ext cx="1638300" cy="6381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E4F6666-D416-4F53-84DC-06CB41E82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696439"/>
            <a:ext cx="9522619" cy="161124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BE39DCB-42AA-4205-95E5-E50197B0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62950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</Words>
  <Application>Microsoft Office PowerPoint</Application>
  <PresentationFormat>شاشة عريضة</PresentationFormat>
  <Paragraphs>15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2022-08-27T13:53:40Z</dcterms:created>
  <dcterms:modified xsi:type="dcterms:W3CDTF">2022-08-27T13:55:31Z</dcterms:modified>
</cp:coreProperties>
</file>