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492FBA-CBA9-BFA9-FB6D-6D2FFCA2B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0D8255-6138-B89F-6150-91C4E21CA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FB7D83-225E-28F4-8485-9219A127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0FE8EC-076E-CD4E-067C-759E9533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3B2DD3-B021-0E28-0A68-8721D7C2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36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3A0FC9-FFF2-B0A9-2765-082B5032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A1D64E-C6F4-A7C0-14CF-71296FE12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BF5040-4A54-BFB7-C6F0-B951B891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2B2C9B-FB18-6F23-7E67-7352A1C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2FB536-9C9B-466F-117D-0871010B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272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FF58D29-5A60-33F3-1919-E5A1FA29B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F1DEB0-07BF-F3E3-4968-EB92E799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7929F4-D066-B256-D6A8-070973BB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FE816B-9C1B-24C3-03D9-1E5A918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098017-2FD2-8115-DBE3-1D226624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88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6CC8A2-330C-3F2A-CE17-6B8DEA53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FD5755-0565-F6FE-C77C-A3D054CC9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17DE0E-12C3-BA80-8A21-FFFD96B8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25B9A4-304F-7327-4C97-68021232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F50839-9B0D-10FC-0CC3-10FD5B59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36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FA1132-0F0D-B39C-54D3-B1643E68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960C5A-30AF-6EF3-5333-CF7C6B20B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A7598A-3417-3CB7-EB29-9BCF4C9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9274ED-9544-87B7-01B6-00D6C849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D0A490-B205-E7F1-D408-8F6D6117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0116C-0D9F-3E24-7179-1BA70156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F3DD50-B7B3-F5EF-AF1F-3338D61C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379A2AD-3578-7F0A-16EC-DCDF7B74C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A96FB4-C05F-6FA2-3E93-09659B4D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6A2885-3545-36CE-B13E-00BC7632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5A688-B3A4-DD1A-60A6-BDCCDA0B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51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0514E-4C6A-7382-7F4A-D80E08A5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AC6A4B-DB27-48F5-06B5-416BCF635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BE1FD60-29B8-3551-D077-9BB94E3F1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805C6F7-AFAD-7E3A-8446-5EAE39A9B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0E4458-AD80-A694-0309-E2B5FD0C7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7BD560-5BA3-7EBE-4E4E-17D78F10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BFEAA93-A806-E220-2C32-F7BADB48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14A5E6-38F3-A0BC-2606-6CF223F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2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9C4D55-F566-9332-746F-92312504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4BE568C-BE5C-FA81-3230-E291CAC8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2ACB61B-0487-702B-C166-1DAAAE50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BBD637E-6B11-5A90-B589-81FFFCAB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944103-92CD-E64F-1F21-69E47805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CC6A053-B337-4D3B-9671-611D569C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BCF76F-3726-CC25-F10F-7B0972B7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01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EBFAD8-038E-E07F-0C4D-9458C335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B4AA79-F134-52F1-6D99-5685ACB6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9657D9-CE2B-E523-D5A7-E7B3C3715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7918517-1517-B1E8-4E55-737A00D2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FC6801-43D0-03B3-C045-A5426573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0B98F2-B817-988B-4326-10380BF4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178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C1C1D4-D77A-88DF-0B74-2831461F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11D3F8-E2CB-10CB-7B67-B073522D7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47D618-690E-88DD-BFE9-FBC60BBFE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96AFB9-7DC8-8E9F-7593-7F8B77E8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C29CC2-9497-32C7-38CE-258B9441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AD4FC2-5FC2-A1B8-6928-CC98884E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09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161E4F-99E7-05EF-C122-884E2D1A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CED04-1BD6-6641-71FA-71625BF3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F1F476-FA84-8640-C6FF-0905B6C24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8D13-05D1-486C-8B78-5925D5FF7CB1}" type="datetimeFigureOut">
              <a:rPr lang="ar-SA" smtClean="0"/>
              <a:t>30/01/44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5F94D4-8C1B-8D54-0A9B-1B57316F8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C9B77D-3FFF-B001-07FE-4CF4BB755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EDFB-FAA5-4E7F-85C6-3EA7DEF70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0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1626071-CE76-44B1-B846-1699317539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ED2F6C3-B67B-4E7F-8A9C-4C00AD3FEFE7}"/>
              </a:ext>
            </a:extLst>
          </p:cNvPr>
          <p:cNvSpPr txBox="1"/>
          <p:nvPr/>
        </p:nvSpPr>
        <p:spPr>
          <a:xfrm>
            <a:off x="5239152" y="2312981"/>
            <a:ext cx="4873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– 1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الاحاد والعشرات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A6C2218-511F-421B-8928-D42C9B22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04E58C-661E-4BB0-985F-F4E1E8BABB9B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69E869E-6205-45B8-9DA3-52E239E00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6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2A10AA3-FFD6-481C-98D4-925218F0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E30EA3-0BC4-457F-9CCC-1EBBDA3F5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51852" r="16742" b="39977"/>
          <a:stretch/>
        </p:blipFill>
        <p:spPr>
          <a:xfrm>
            <a:off x="5860060" y="2210385"/>
            <a:ext cx="6132082" cy="5118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E256A2-1D38-4559-BA83-DA124A2F9A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60" t="67206" r="23485" b="6262"/>
          <a:stretch/>
        </p:blipFill>
        <p:spPr>
          <a:xfrm>
            <a:off x="2660115" y="2835953"/>
            <a:ext cx="8627010" cy="24288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8815BB-D3DF-405A-A2CE-4DB843F01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B4D410-079C-46C0-98E4-48B89604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9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7602FA5-BCF3-4C34-8EFF-44EFF7EA1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3535" r="23030" b="39529"/>
          <a:stretch/>
        </p:blipFill>
        <p:spPr>
          <a:xfrm>
            <a:off x="2657475" y="2183679"/>
            <a:ext cx="8640914" cy="273122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0F65ADD-53D8-4128-8143-7F8284BA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AB1048-F46C-4D1F-9408-8C16F8F1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4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6089DD5-34FF-468C-BD17-0B911AD2CE6D}"/>
              </a:ext>
            </a:extLst>
          </p:cNvPr>
          <p:cNvGrpSpPr/>
          <p:nvPr/>
        </p:nvGrpSpPr>
        <p:grpSpPr>
          <a:xfrm>
            <a:off x="3450431" y="1721328"/>
            <a:ext cx="5457825" cy="3300412"/>
            <a:chOff x="1967346" y="1496291"/>
            <a:chExt cx="5117023" cy="353983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C999683-0DD0-4D00-90CF-C3A203B98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316" t="30976" r="36290" b="22155"/>
            <a:stretch/>
          </p:blipFill>
          <p:spPr>
            <a:xfrm>
              <a:off x="1967346" y="1821872"/>
              <a:ext cx="4802910" cy="3214255"/>
            </a:xfrm>
            <a:prstGeom prst="rect">
              <a:avLst/>
            </a:prstGeom>
          </p:spPr>
        </p:pic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48A36B8-1F89-428B-85C0-D6C97CD38D5B}"/>
                </a:ext>
              </a:extLst>
            </p:cNvPr>
            <p:cNvSpPr/>
            <p:nvPr/>
          </p:nvSpPr>
          <p:spPr>
            <a:xfrm>
              <a:off x="5523345" y="1496291"/>
              <a:ext cx="1561024" cy="3232727"/>
            </a:xfrm>
            <a:custGeom>
              <a:avLst/>
              <a:gdLst>
                <a:gd name="connsiteX0" fmla="*/ 0 w 1561024"/>
                <a:gd name="connsiteY0" fmla="*/ 92364 h 3232727"/>
                <a:gd name="connsiteX1" fmla="*/ 0 w 1561024"/>
                <a:gd name="connsiteY1" fmla="*/ 92364 h 3232727"/>
                <a:gd name="connsiteX2" fmla="*/ 64655 w 1561024"/>
                <a:gd name="connsiteY2" fmla="*/ 147782 h 3232727"/>
                <a:gd name="connsiteX3" fmla="*/ 157019 w 1561024"/>
                <a:gd name="connsiteY3" fmla="*/ 230909 h 3232727"/>
                <a:gd name="connsiteX4" fmla="*/ 193964 w 1561024"/>
                <a:gd name="connsiteY4" fmla="*/ 286327 h 3232727"/>
                <a:gd name="connsiteX5" fmla="*/ 230910 w 1561024"/>
                <a:gd name="connsiteY5" fmla="*/ 341745 h 3232727"/>
                <a:gd name="connsiteX6" fmla="*/ 249382 w 1561024"/>
                <a:gd name="connsiteY6" fmla="*/ 369454 h 3232727"/>
                <a:gd name="connsiteX7" fmla="*/ 267855 w 1561024"/>
                <a:gd name="connsiteY7" fmla="*/ 397164 h 3232727"/>
                <a:gd name="connsiteX8" fmla="*/ 277091 w 1561024"/>
                <a:gd name="connsiteY8" fmla="*/ 424873 h 3232727"/>
                <a:gd name="connsiteX9" fmla="*/ 295564 w 1561024"/>
                <a:gd name="connsiteY9" fmla="*/ 452582 h 3232727"/>
                <a:gd name="connsiteX10" fmla="*/ 314037 w 1561024"/>
                <a:gd name="connsiteY10" fmla="*/ 489527 h 3232727"/>
                <a:gd name="connsiteX11" fmla="*/ 332510 w 1561024"/>
                <a:gd name="connsiteY11" fmla="*/ 572654 h 3232727"/>
                <a:gd name="connsiteX12" fmla="*/ 341746 w 1561024"/>
                <a:gd name="connsiteY12" fmla="*/ 729673 h 3232727"/>
                <a:gd name="connsiteX13" fmla="*/ 350982 w 1561024"/>
                <a:gd name="connsiteY13" fmla="*/ 757382 h 3232727"/>
                <a:gd name="connsiteX14" fmla="*/ 360219 w 1561024"/>
                <a:gd name="connsiteY14" fmla="*/ 794327 h 3232727"/>
                <a:gd name="connsiteX15" fmla="*/ 378691 w 1561024"/>
                <a:gd name="connsiteY15" fmla="*/ 886691 h 3232727"/>
                <a:gd name="connsiteX16" fmla="*/ 406400 w 1561024"/>
                <a:gd name="connsiteY16" fmla="*/ 923636 h 3232727"/>
                <a:gd name="connsiteX17" fmla="*/ 415637 w 1561024"/>
                <a:gd name="connsiteY17" fmla="*/ 960582 h 3232727"/>
                <a:gd name="connsiteX18" fmla="*/ 452582 w 1561024"/>
                <a:gd name="connsiteY18" fmla="*/ 1043709 h 3232727"/>
                <a:gd name="connsiteX19" fmla="*/ 480291 w 1561024"/>
                <a:gd name="connsiteY19" fmla="*/ 1080654 h 3232727"/>
                <a:gd name="connsiteX20" fmla="*/ 517237 w 1561024"/>
                <a:gd name="connsiteY20" fmla="*/ 1182254 h 3232727"/>
                <a:gd name="connsiteX21" fmla="*/ 535710 w 1561024"/>
                <a:gd name="connsiteY21" fmla="*/ 1209964 h 3232727"/>
                <a:gd name="connsiteX22" fmla="*/ 544946 w 1561024"/>
                <a:gd name="connsiteY22" fmla="*/ 1246909 h 3232727"/>
                <a:gd name="connsiteX23" fmla="*/ 563419 w 1561024"/>
                <a:gd name="connsiteY23" fmla="*/ 1283854 h 3232727"/>
                <a:gd name="connsiteX24" fmla="*/ 572655 w 1561024"/>
                <a:gd name="connsiteY24" fmla="*/ 1311564 h 3232727"/>
                <a:gd name="connsiteX25" fmla="*/ 600364 w 1561024"/>
                <a:gd name="connsiteY25" fmla="*/ 1588654 h 3232727"/>
                <a:gd name="connsiteX26" fmla="*/ 618837 w 1561024"/>
                <a:gd name="connsiteY26" fmla="*/ 1699491 h 3232727"/>
                <a:gd name="connsiteX27" fmla="*/ 637310 w 1561024"/>
                <a:gd name="connsiteY27" fmla="*/ 1791854 h 3232727"/>
                <a:gd name="connsiteX28" fmla="*/ 655782 w 1561024"/>
                <a:gd name="connsiteY28" fmla="*/ 1819564 h 3232727"/>
                <a:gd name="connsiteX29" fmla="*/ 683491 w 1561024"/>
                <a:gd name="connsiteY29" fmla="*/ 1893454 h 3232727"/>
                <a:gd name="connsiteX30" fmla="*/ 692728 w 1561024"/>
                <a:gd name="connsiteY30" fmla="*/ 1921164 h 3232727"/>
                <a:gd name="connsiteX31" fmla="*/ 720437 w 1561024"/>
                <a:gd name="connsiteY31" fmla="*/ 1958109 h 3232727"/>
                <a:gd name="connsiteX32" fmla="*/ 748146 w 1561024"/>
                <a:gd name="connsiteY32" fmla="*/ 2050473 h 3232727"/>
                <a:gd name="connsiteX33" fmla="*/ 785091 w 1561024"/>
                <a:gd name="connsiteY33" fmla="*/ 2124364 h 3232727"/>
                <a:gd name="connsiteX34" fmla="*/ 812800 w 1561024"/>
                <a:gd name="connsiteY34" fmla="*/ 2179782 h 3232727"/>
                <a:gd name="connsiteX35" fmla="*/ 822037 w 1561024"/>
                <a:gd name="connsiteY35" fmla="*/ 2207491 h 3232727"/>
                <a:gd name="connsiteX36" fmla="*/ 840510 w 1561024"/>
                <a:gd name="connsiteY36" fmla="*/ 2244436 h 3232727"/>
                <a:gd name="connsiteX37" fmla="*/ 858982 w 1561024"/>
                <a:gd name="connsiteY37" fmla="*/ 2299854 h 3232727"/>
                <a:gd name="connsiteX38" fmla="*/ 895928 w 1561024"/>
                <a:gd name="connsiteY38" fmla="*/ 2364509 h 3232727"/>
                <a:gd name="connsiteX39" fmla="*/ 905164 w 1561024"/>
                <a:gd name="connsiteY39" fmla="*/ 2392218 h 3232727"/>
                <a:gd name="connsiteX40" fmla="*/ 932873 w 1561024"/>
                <a:gd name="connsiteY40" fmla="*/ 2429164 h 3232727"/>
                <a:gd name="connsiteX41" fmla="*/ 942110 w 1561024"/>
                <a:gd name="connsiteY41" fmla="*/ 2475345 h 3232727"/>
                <a:gd name="connsiteX42" fmla="*/ 951346 w 1561024"/>
                <a:gd name="connsiteY42" fmla="*/ 2512291 h 3232727"/>
                <a:gd name="connsiteX43" fmla="*/ 969819 w 1561024"/>
                <a:gd name="connsiteY43" fmla="*/ 2540000 h 3232727"/>
                <a:gd name="connsiteX44" fmla="*/ 979055 w 1561024"/>
                <a:gd name="connsiteY44" fmla="*/ 2604654 h 3232727"/>
                <a:gd name="connsiteX45" fmla="*/ 988291 w 1561024"/>
                <a:gd name="connsiteY45" fmla="*/ 2632364 h 3232727"/>
                <a:gd name="connsiteX46" fmla="*/ 1006764 w 1561024"/>
                <a:gd name="connsiteY46" fmla="*/ 2826327 h 3232727"/>
                <a:gd name="connsiteX47" fmla="*/ 1034473 w 1561024"/>
                <a:gd name="connsiteY47" fmla="*/ 2927927 h 3232727"/>
                <a:gd name="connsiteX48" fmla="*/ 1043710 w 1561024"/>
                <a:gd name="connsiteY48" fmla="*/ 2955636 h 3232727"/>
                <a:gd name="connsiteX49" fmla="*/ 1052946 w 1561024"/>
                <a:gd name="connsiteY49" fmla="*/ 2983345 h 3232727"/>
                <a:gd name="connsiteX50" fmla="*/ 1071419 w 1561024"/>
                <a:gd name="connsiteY50" fmla="*/ 3011054 h 3232727"/>
                <a:gd name="connsiteX51" fmla="*/ 1099128 w 1561024"/>
                <a:gd name="connsiteY51" fmla="*/ 3066473 h 3232727"/>
                <a:gd name="connsiteX52" fmla="*/ 1145310 w 1561024"/>
                <a:gd name="connsiteY52" fmla="*/ 3149600 h 3232727"/>
                <a:gd name="connsiteX53" fmla="*/ 1173019 w 1561024"/>
                <a:gd name="connsiteY53" fmla="*/ 3168073 h 3232727"/>
                <a:gd name="connsiteX54" fmla="*/ 1265382 w 1561024"/>
                <a:gd name="connsiteY54" fmla="*/ 3195782 h 3232727"/>
                <a:gd name="connsiteX55" fmla="*/ 1293091 w 1561024"/>
                <a:gd name="connsiteY55" fmla="*/ 3214254 h 3232727"/>
                <a:gd name="connsiteX56" fmla="*/ 1330037 w 1561024"/>
                <a:gd name="connsiteY56" fmla="*/ 3223491 h 3232727"/>
                <a:gd name="connsiteX57" fmla="*/ 1357746 w 1561024"/>
                <a:gd name="connsiteY57" fmla="*/ 3232727 h 3232727"/>
                <a:gd name="connsiteX58" fmla="*/ 1403928 w 1561024"/>
                <a:gd name="connsiteY58" fmla="*/ 3223491 h 3232727"/>
                <a:gd name="connsiteX59" fmla="*/ 1413164 w 1561024"/>
                <a:gd name="connsiteY59" fmla="*/ 3066473 h 3232727"/>
                <a:gd name="connsiteX60" fmla="*/ 1422400 w 1561024"/>
                <a:gd name="connsiteY60" fmla="*/ 3011054 h 3232727"/>
                <a:gd name="connsiteX61" fmla="*/ 1431637 w 1561024"/>
                <a:gd name="connsiteY61" fmla="*/ 2909454 h 3232727"/>
                <a:gd name="connsiteX62" fmla="*/ 1440873 w 1561024"/>
                <a:gd name="connsiteY62" fmla="*/ 2881745 h 3232727"/>
                <a:gd name="connsiteX63" fmla="*/ 1468582 w 1561024"/>
                <a:gd name="connsiteY63" fmla="*/ 2733964 h 3232727"/>
                <a:gd name="connsiteX64" fmla="*/ 1487055 w 1561024"/>
                <a:gd name="connsiteY64" fmla="*/ 2623127 h 3232727"/>
                <a:gd name="connsiteX65" fmla="*/ 1514764 w 1561024"/>
                <a:gd name="connsiteY65" fmla="*/ 2484582 h 3232727"/>
                <a:gd name="connsiteX66" fmla="*/ 1524000 w 1561024"/>
                <a:gd name="connsiteY66" fmla="*/ 2382982 h 3232727"/>
                <a:gd name="connsiteX67" fmla="*/ 1551710 w 1561024"/>
                <a:gd name="connsiteY67" fmla="*/ 1699491 h 3232727"/>
                <a:gd name="connsiteX68" fmla="*/ 1542473 w 1561024"/>
                <a:gd name="connsiteY68" fmla="*/ 1385454 h 3232727"/>
                <a:gd name="connsiteX69" fmla="*/ 1533237 w 1561024"/>
                <a:gd name="connsiteY69" fmla="*/ 960582 h 3232727"/>
                <a:gd name="connsiteX70" fmla="*/ 1514764 w 1561024"/>
                <a:gd name="connsiteY70" fmla="*/ 840509 h 3232727"/>
                <a:gd name="connsiteX71" fmla="*/ 1524000 w 1561024"/>
                <a:gd name="connsiteY71" fmla="*/ 711200 h 3232727"/>
                <a:gd name="connsiteX72" fmla="*/ 1542473 w 1561024"/>
                <a:gd name="connsiteY72" fmla="*/ 628073 h 3232727"/>
                <a:gd name="connsiteX73" fmla="*/ 1560946 w 1561024"/>
                <a:gd name="connsiteY73" fmla="*/ 535709 h 3232727"/>
                <a:gd name="connsiteX74" fmla="*/ 1551710 w 1561024"/>
                <a:gd name="connsiteY74" fmla="*/ 480291 h 3232727"/>
                <a:gd name="connsiteX75" fmla="*/ 1560946 w 1561024"/>
                <a:gd name="connsiteY75" fmla="*/ 452582 h 3232727"/>
                <a:gd name="connsiteX76" fmla="*/ 1542473 w 1561024"/>
                <a:gd name="connsiteY76" fmla="*/ 397164 h 3232727"/>
                <a:gd name="connsiteX77" fmla="*/ 1533237 w 1561024"/>
                <a:gd name="connsiteY77" fmla="*/ 360218 h 3232727"/>
                <a:gd name="connsiteX78" fmla="*/ 1477819 w 1561024"/>
                <a:gd name="connsiteY78" fmla="*/ 295564 h 3232727"/>
                <a:gd name="connsiteX79" fmla="*/ 1459346 w 1561024"/>
                <a:gd name="connsiteY79" fmla="*/ 267854 h 3232727"/>
                <a:gd name="connsiteX80" fmla="*/ 1422400 w 1561024"/>
                <a:gd name="connsiteY80" fmla="*/ 258618 h 3232727"/>
                <a:gd name="connsiteX81" fmla="*/ 1385455 w 1561024"/>
                <a:gd name="connsiteY81" fmla="*/ 221673 h 3232727"/>
                <a:gd name="connsiteX82" fmla="*/ 1348510 w 1561024"/>
                <a:gd name="connsiteY82" fmla="*/ 212436 h 3232727"/>
                <a:gd name="connsiteX83" fmla="*/ 1330037 w 1561024"/>
                <a:gd name="connsiteY83" fmla="*/ 175491 h 3232727"/>
                <a:gd name="connsiteX84" fmla="*/ 1283855 w 1561024"/>
                <a:gd name="connsiteY84" fmla="*/ 110836 h 3232727"/>
                <a:gd name="connsiteX85" fmla="*/ 1209964 w 1561024"/>
                <a:gd name="connsiteY85" fmla="*/ 64654 h 3232727"/>
                <a:gd name="connsiteX86" fmla="*/ 1117600 w 1561024"/>
                <a:gd name="connsiteY86" fmla="*/ 18473 h 3232727"/>
                <a:gd name="connsiteX87" fmla="*/ 1089891 w 1561024"/>
                <a:gd name="connsiteY87" fmla="*/ 0 h 3232727"/>
                <a:gd name="connsiteX88" fmla="*/ 812800 w 1561024"/>
                <a:gd name="connsiteY88" fmla="*/ 9236 h 3232727"/>
                <a:gd name="connsiteX89" fmla="*/ 443346 w 1561024"/>
                <a:gd name="connsiteY89" fmla="*/ 18473 h 3232727"/>
                <a:gd name="connsiteX90" fmla="*/ 286328 w 1561024"/>
                <a:gd name="connsiteY90" fmla="*/ 36945 h 3232727"/>
                <a:gd name="connsiteX91" fmla="*/ 221673 w 1561024"/>
                <a:gd name="connsiteY91" fmla="*/ 55418 h 3232727"/>
                <a:gd name="connsiteX92" fmla="*/ 193964 w 1561024"/>
                <a:gd name="connsiteY92" fmla="*/ 73891 h 3232727"/>
                <a:gd name="connsiteX93" fmla="*/ 138546 w 1561024"/>
                <a:gd name="connsiteY93" fmla="*/ 83127 h 3232727"/>
                <a:gd name="connsiteX94" fmla="*/ 0 w 1561024"/>
                <a:gd name="connsiteY94" fmla="*/ 92364 h 323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561024" h="3232727">
                  <a:moveTo>
                    <a:pt x="0" y="92364"/>
                  </a:moveTo>
                  <a:lnTo>
                    <a:pt x="0" y="92364"/>
                  </a:lnTo>
                  <a:cubicBezTo>
                    <a:pt x="21552" y="110837"/>
                    <a:pt x="43797" y="128529"/>
                    <a:pt x="64655" y="147782"/>
                  </a:cubicBezTo>
                  <a:cubicBezTo>
                    <a:pt x="160427" y="236186"/>
                    <a:pt x="81809" y="174502"/>
                    <a:pt x="157019" y="230909"/>
                  </a:cubicBezTo>
                  <a:cubicBezTo>
                    <a:pt x="174682" y="283901"/>
                    <a:pt x="153606" y="234438"/>
                    <a:pt x="193964" y="286327"/>
                  </a:cubicBezTo>
                  <a:cubicBezTo>
                    <a:pt x="207594" y="303852"/>
                    <a:pt x="218595" y="323272"/>
                    <a:pt x="230910" y="341745"/>
                  </a:cubicBezTo>
                  <a:lnTo>
                    <a:pt x="249382" y="369454"/>
                  </a:lnTo>
                  <a:lnTo>
                    <a:pt x="267855" y="397164"/>
                  </a:lnTo>
                  <a:cubicBezTo>
                    <a:pt x="270934" y="406400"/>
                    <a:pt x="272737" y="416165"/>
                    <a:pt x="277091" y="424873"/>
                  </a:cubicBezTo>
                  <a:cubicBezTo>
                    <a:pt x="282055" y="434802"/>
                    <a:pt x="290056" y="442944"/>
                    <a:pt x="295564" y="452582"/>
                  </a:cubicBezTo>
                  <a:cubicBezTo>
                    <a:pt x="302395" y="464536"/>
                    <a:pt x="307879" y="477212"/>
                    <a:pt x="314037" y="489527"/>
                  </a:cubicBezTo>
                  <a:cubicBezTo>
                    <a:pt x="318952" y="509186"/>
                    <a:pt x="330836" y="554237"/>
                    <a:pt x="332510" y="572654"/>
                  </a:cubicBezTo>
                  <a:cubicBezTo>
                    <a:pt x="337257" y="624869"/>
                    <a:pt x="336529" y="677503"/>
                    <a:pt x="341746" y="729673"/>
                  </a:cubicBezTo>
                  <a:cubicBezTo>
                    <a:pt x="342715" y="739361"/>
                    <a:pt x="348307" y="748021"/>
                    <a:pt x="350982" y="757382"/>
                  </a:cubicBezTo>
                  <a:cubicBezTo>
                    <a:pt x="354469" y="769588"/>
                    <a:pt x="357729" y="781879"/>
                    <a:pt x="360219" y="794327"/>
                  </a:cubicBezTo>
                  <a:cubicBezTo>
                    <a:pt x="361765" y="802057"/>
                    <a:pt x="371540" y="872389"/>
                    <a:pt x="378691" y="886691"/>
                  </a:cubicBezTo>
                  <a:cubicBezTo>
                    <a:pt x="385575" y="900460"/>
                    <a:pt x="397164" y="911321"/>
                    <a:pt x="406400" y="923636"/>
                  </a:cubicBezTo>
                  <a:cubicBezTo>
                    <a:pt x="409479" y="935951"/>
                    <a:pt x="411623" y="948539"/>
                    <a:pt x="415637" y="960582"/>
                  </a:cubicBezTo>
                  <a:cubicBezTo>
                    <a:pt x="421892" y="979347"/>
                    <a:pt x="441088" y="1025319"/>
                    <a:pt x="452582" y="1043709"/>
                  </a:cubicBezTo>
                  <a:cubicBezTo>
                    <a:pt x="460741" y="1056763"/>
                    <a:pt x="471055" y="1068339"/>
                    <a:pt x="480291" y="1080654"/>
                  </a:cubicBezTo>
                  <a:cubicBezTo>
                    <a:pt x="488914" y="1106523"/>
                    <a:pt x="504383" y="1156546"/>
                    <a:pt x="517237" y="1182254"/>
                  </a:cubicBezTo>
                  <a:cubicBezTo>
                    <a:pt x="522202" y="1192183"/>
                    <a:pt x="529552" y="1200727"/>
                    <a:pt x="535710" y="1209964"/>
                  </a:cubicBezTo>
                  <a:cubicBezTo>
                    <a:pt x="538789" y="1222279"/>
                    <a:pt x="540489" y="1235023"/>
                    <a:pt x="544946" y="1246909"/>
                  </a:cubicBezTo>
                  <a:cubicBezTo>
                    <a:pt x="549781" y="1259801"/>
                    <a:pt x="557995" y="1271199"/>
                    <a:pt x="563419" y="1283854"/>
                  </a:cubicBezTo>
                  <a:cubicBezTo>
                    <a:pt x="567254" y="1292803"/>
                    <a:pt x="569576" y="1302327"/>
                    <a:pt x="572655" y="1311564"/>
                  </a:cubicBezTo>
                  <a:cubicBezTo>
                    <a:pt x="593773" y="1533295"/>
                    <a:pt x="583955" y="1440971"/>
                    <a:pt x="600364" y="1588654"/>
                  </a:cubicBezTo>
                  <a:cubicBezTo>
                    <a:pt x="610675" y="1681459"/>
                    <a:pt x="600783" y="1645333"/>
                    <a:pt x="618837" y="1699491"/>
                  </a:cubicBezTo>
                  <a:cubicBezTo>
                    <a:pt x="622242" y="1723328"/>
                    <a:pt x="624412" y="1766057"/>
                    <a:pt x="637310" y="1791854"/>
                  </a:cubicBezTo>
                  <a:cubicBezTo>
                    <a:pt x="642274" y="1801783"/>
                    <a:pt x="649625" y="1810327"/>
                    <a:pt x="655782" y="1819564"/>
                  </a:cubicBezTo>
                  <a:cubicBezTo>
                    <a:pt x="672812" y="1887679"/>
                    <a:pt x="654512" y="1825835"/>
                    <a:pt x="683491" y="1893454"/>
                  </a:cubicBezTo>
                  <a:cubicBezTo>
                    <a:pt x="687326" y="1902403"/>
                    <a:pt x="687897" y="1912711"/>
                    <a:pt x="692728" y="1921164"/>
                  </a:cubicBezTo>
                  <a:cubicBezTo>
                    <a:pt x="700366" y="1934530"/>
                    <a:pt x="711201" y="1945794"/>
                    <a:pt x="720437" y="1958109"/>
                  </a:cubicBezTo>
                  <a:cubicBezTo>
                    <a:pt x="725600" y="1978763"/>
                    <a:pt x="739151" y="2036980"/>
                    <a:pt x="748146" y="2050473"/>
                  </a:cubicBezTo>
                  <a:cubicBezTo>
                    <a:pt x="782300" y="2101703"/>
                    <a:pt x="752812" y="2053348"/>
                    <a:pt x="785091" y="2124364"/>
                  </a:cubicBezTo>
                  <a:cubicBezTo>
                    <a:pt x="793637" y="2143166"/>
                    <a:pt x="804412" y="2160909"/>
                    <a:pt x="812800" y="2179782"/>
                  </a:cubicBezTo>
                  <a:cubicBezTo>
                    <a:pt x="816754" y="2188679"/>
                    <a:pt x="818202" y="2198542"/>
                    <a:pt x="822037" y="2207491"/>
                  </a:cubicBezTo>
                  <a:cubicBezTo>
                    <a:pt x="827461" y="2220146"/>
                    <a:pt x="835396" y="2231652"/>
                    <a:pt x="840510" y="2244436"/>
                  </a:cubicBezTo>
                  <a:cubicBezTo>
                    <a:pt x="847742" y="2262515"/>
                    <a:pt x="850274" y="2282438"/>
                    <a:pt x="858982" y="2299854"/>
                  </a:cubicBezTo>
                  <a:cubicBezTo>
                    <a:pt x="882419" y="2346729"/>
                    <a:pt x="869817" y="2325344"/>
                    <a:pt x="895928" y="2364509"/>
                  </a:cubicBezTo>
                  <a:cubicBezTo>
                    <a:pt x="899007" y="2373745"/>
                    <a:pt x="900334" y="2383765"/>
                    <a:pt x="905164" y="2392218"/>
                  </a:cubicBezTo>
                  <a:cubicBezTo>
                    <a:pt x="912801" y="2405584"/>
                    <a:pt x="926621" y="2415097"/>
                    <a:pt x="932873" y="2429164"/>
                  </a:cubicBezTo>
                  <a:cubicBezTo>
                    <a:pt x="939249" y="2443509"/>
                    <a:pt x="938704" y="2460020"/>
                    <a:pt x="942110" y="2475345"/>
                  </a:cubicBezTo>
                  <a:cubicBezTo>
                    <a:pt x="944864" y="2487737"/>
                    <a:pt x="946346" y="2500623"/>
                    <a:pt x="951346" y="2512291"/>
                  </a:cubicBezTo>
                  <a:cubicBezTo>
                    <a:pt x="955719" y="2522494"/>
                    <a:pt x="963661" y="2530764"/>
                    <a:pt x="969819" y="2540000"/>
                  </a:cubicBezTo>
                  <a:cubicBezTo>
                    <a:pt x="972898" y="2561551"/>
                    <a:pt x="974786" y="2583307"/>
                    <a:pt x="979055" y="2604654"/>
                  </a:cubicBezTo>
                  <a:cubicBezTo>
                    <a:pt x="980964" y="2614201"/>
                    <a:pt x="987083" y="2622703"/>
                    <a:pt x="988291" y="2632364"/>
                  </a:cubicBezTo>
                  <a:cubicBezTo>
                    <a:pt x="1013576" y="2834643"/>
                    <a:pt x="983803" y="2677074"/>
                    <a:pt x="1006764" y="2826327"/>
                  </a:cubicBezTo>
                  <a:cubicBezTo>
                    <a:pt x="1014224" y="2874818"/>
                    <a:pt x="1017975" y="2878434"/>
                    <a:pt x="1034473" y="2927927"/>
                  </a:cubicBezTo>
                  <a:lnTo>
                    <a:pt x="1043710" y="2955636"/>
                  </a:lnTo>
                  <a:cubicBezTo>
                    <a:pt x="1046789" y="2964872"/>
                    <a:pt x="1047545" y="2975244"/>
                    <a:pt x="1052946" y="2983345"/>
                  </a:cubicBezTo>
                  <a:lnTo>
                    <a:pt x="1071419" y="3011054"/>
                  </a:lnTo>
                  <a:cubicBezTo>
                    <a:pt x="1094633" y="3080701"/>
                    <a:pt x="1063319" y="2994856"/>
                    <a:pt x="1099128" y="3066473"/>
                  </a:cubicBezTo>
                  <a:cubicBezTo>
                    <a:pt x="1115972" y="3100162"/>
                    <a:pt x="1101623" y="3120475"/>
                    <a:pt x="1145310" y="3149600"/>
                  </a:cubicBezTo>
                  <a:cubicBezTo>
                    <a:pt x="1154546" y="3155758"/>
                    <a:pt x="1162816" y="3163700"/>
                    <a:pt x="1173019" y="3168073"/>
                  </a:cubicBezTo>
                  <a:cubicBezTo>
                    <a:pt x="1209167" y="3183565"/>
                    <a:pt x="1228121" y="3170942"/>
                    <a:pt x="1265382" y="3195782"/>
                  </a:cubicBezTo>
                  <a:cubicBezTo>
                    <a:pt x="1274618" y="3201939"/>
                    <a:pt x="1282888" y="3209881"/>
                    <a:pt x="1293091" y="3214254"/>
                  </a:cubicBezTo>
                  <a:cubicBezTo>
                    <a:pt x="1304759" y="3219255"/>
                    <a:pt x="1317831" y="3220004"/>
                    <a:pt x="1330037" y="3223491"/>
                  </a:cubicBezTo>
                  <a:cubicBezTo>
                    <a:pt x="1339398" y="3226166"/>
                    <a:pt x="1348510" y="3229648"/>
                    <a:pt x="1357746" y="3232727"/>
                  </a:cubicBezTo>
                  <a:cubicBezTo>
                    <a:pt x="1373140" y="3229648"/>
                    <a:pt x="1398964" y="3238384"/>
                    <a:pt x="1403928" y="3223491"/>
                  </a:cubicBezTo>
                  <a:cubicBezTo>
                    <a:pt x="1420508" y="3173752"/>
                    <a:pt x="1408622" y="3118706"/>
                    <a:pt x="1413164" y="3066473"/>
                  </a:cubicBezTo>
                  <a:cubicBezTo>
                    <a:pt x="1414786" y="3047816"/>
                    <a:pt x="1420212" y="3029654"/>
                    <a:pt x="1422400" y="3011054"/>
                  </a:cubicBezTo>
                  <a:cubicBezTo>
                    <a:pt x="1426373" y="2977281"/>
                    <a:pt x="1426828" y="2943119"/>
                    <a:pt x="1431637" y="2909454"/>
                  </a:cubicBezTo>
                  <a:cubicBezTo>
                    <a:pt x="1433014" y="2899816"/>
                    <a:pt x="1438512" y="2891190"/>
                    <a:pt x="1440873" y="2881745"/>
                  </a:cubicBezTo>
                  <a:cubicBezTo>
                    <a:pt x="1464036" y="2789091"/>
                    <a:pt x="1455357" y="2817725"/>
                    <a:pt x="1468582" y="2733964"/>
                  </a:cubicBezTo>
                  <a:cubicBezTo>
                    <a:pt x="1474424" y="2696967"/>
                    <a:pt x="1479709" y="2659855"/>
                    <a:pt x="1487055" y="2623127"/>
                  </a:cubicBezTo>
                  <a:lnTo>
                    <a:pt x="1514764" y="2484582"/>
                  </a:lnTo>
                  <a:cubicBezTo>
                    <a:pt x="1517843" y="2450715"/>
                    <a:pt x="1522401" y="2416951"/>
                    <a:pt x="1524000" y="2382982"/>
                  </a:cubicBezTo>
                  <a:cubicBezTo>
                    <a:pt x="1534719" y="2155217"/>
                    <a:pt x="1551710" y="1699491"/>
                    <a:pt x="1551710" y="1699491"/>
                  </a:cubicBezTo>
                  <a:cubicBezTo>
                    <a:pt x="1548631" y="1594812"/>
                    <a:pt x="1545090" y="1490146"/>
                    <a:pt x="1542473" y="1385454"/>
                  </a:cubicBezTo>
                  <a:cubicBezTo>
                    <a:pt x="1538933" y="1243841"/>
                    <a:pt x="1538579" y="1102139"/>
                    <a:pt x="1533237" y="960582"/>
                  </a:cubicBezTo>
                  <a:cubicBezTo>
                    <a:pt x="1532658" y="945227"/>
                    <a:pt x="1517853" y="859044"/>
                    <a:pt x="1514764" y="840509"/>
                  </a:cubicBezTo>
                  <a:cubicBezTo>
                    <a:pt x="1517843" y="797406"/>
                    <a:pt x="1519476" y="754175"/>
                    <a:pt x="1524000" y="711200"/>
                  </a:cubicBezTo>
                  <a:cubicBezTo>
                    <a:pt x="1527033" y="682390"/>
                    <a:pt x="1536459" y="656136"/>
                    <a:pt x="1542473" y="628073"/>
                  </a:cubicBezTo>
                  <a:cubicBezTo>
                    <a:pt x="1549052" y="597372"/>
                    <a:pt x="1560946" y="535709"/>
                    <a:pt x="1560946" y="535709"/>
                  </a:cubicBezTo>
                  <a:cubicBezTo>
                    <a:pt x="1557867" y="517236"/>
                    <a:pt x="1551710" y="499018"/>
                    <a:pt x="1551710" y="480291"/>
                  </a:cubicBezTo>
                  <a:cubicBezTo>
                    <a:pt x="1551710" y="470555"/>
                    <a:pt x="1562021" y="462258"/>
                    <a:pt x="1560946" y="452582"/>
                  </a:cubicBezTo>
                  <a:cubicBezTo>
                    <a:pt x="1558796" y="433229"/>
                    <a:pt x="1547195" y="416055"/>
                    <a:pt x="1542473" y="397164"/>
                  </a:cubicBezTo>
                  <a:cubicBezTo>
                    <a:pt x="1539394" y="384849"/>
                    <a:pt x="1538914" y="371572"/>
                    <a:pt x="1533237" y="360218"/>
                  </a:cubicBezTo>
                  <a:cubicBezTo>
                    <a:pt x="1515942" y="325628"/>
                    <a:pt x="1500926" y="323292"/>
                    <a:pt x="1477819" y="295564"/>
                  </a:cubicBezTo>
                  <a:cubicBezTo>
                    <a:pt x="1470712" y="287036"/>
                    <a:pt x="1468583" y="274012"/>
                    <a:pt x="1459346" y="267854"/>
                  </a:cubicBezTo>
                  <a:cubicBezTo>
                    <a:pt x="1448784" y="260812"/>
                    <a:pt x="1434715" y="261697"/>
                    <a:pt x="1422400" y="258618"/>
                  </a:cubicBezTo>
                  <a:cubicBezTo>
                    <a:pt x="1410085" y="246303"/>
                    <a:pt x="1400224" y="230904"/>
                    <a:pt x="1385455" y="221673"/>
                  </a:cubicBezTo>
                  <a:cubicBezTo>
                    <a:pt x="1374690" y="214945"/>
                    <a:pt x="1358262" y="220563"/>
                    <a:pt x="1348510" y="212436"/>
                  </a:cubicBezTo>
                  <a:cubicBezTo>
                    <a:pt x="1337933" y="203621"/>
                    <a:pt x="1336868" y="187445"/>
                    <a:pt x="1330037" y="175491"/>
                  </a:cubicBezTo>
                  <a:cubicBezTo>
                    <a:pt x="1323045" y="163256"/>
                    <a:pt x="1290461" y="117442"/>
                    <a:pt x="1283855" y="110836"/>
                  </a:cubicBezTo>
                  <a:cubicBezTo>
                    <a:pt x="1251696" y="78676"/>
                    <a:pt x="1246545" y="86603"/>
                    <a:pt x="1209964" y="64654"/>
                  </a:cubicBezTo>
                  <a:cubicBezTo>
                    <a:pt x="1131417" y="17526"/>
                    <a:pt x="1183270" y="34890"/>
                    <a:pt x="1117600" y="18473"/>
                  </a:cubicBezTo>
                  <a:cubicBezTo>
                    <a:pt x="1108364" y="12315"/>
                    <a:pt x="1100987" y="336"/>
                    <a:pt x="1089891" y="0"/>
                  </a:cubicBezTo>
                  <a:lnTo>
                    <a:pt x="812800" y="9236"/>
                  </a:lnTo>
                  <a:lnTo>
                    <a:pt x="443346" y="18473"/>
                  </a:lnTo>
                  <a:cubicBezTo>
                    <a:pt x="393815" y="23426"/>
                    <a:pt x="336235" y="27871"/>
                    <a:pt x="286328" y="36945"/>
                  </a:cubicBezTo>
                  <a:cubicBezTo>
                    <a:pt x="260818" y="41583"/>
                    <a:pt x="245410" y="47506"/>
                    <a:pt x="221673" y="55418"/>
                  </a:cubicBezTo>
                  <a:cubicBezTo>
                    <a:pt x="212437" y="61576"/>
                    <a:pt x="204495" y="70381"/>
                    <a:pt x="193964" y="73891"/>
                  </a:cubicBezTo>
                  <a:cubicBezTo>
                    <a:pt x="176198" y="79813"/>
                    <a:pt x="156910" y="79454"/>
                    <a:pt x="138546" y="83127"/>
                  </a:cubicBezTo>
                  <a:cubicBezTo>
                    <a:pt x="55024" y="99831"/>
                    <a:pt x="23091" y="90824"/>
                    <a:pt x="0" y="9236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وسيلة الشرح: سهم لليسار 13">
            <a:extLst>
              <a:ext uri="{FF2B5EF4-FFF2-40B4-BE49-F238E27FC236}">
                <a16:creationId xmlns:a16="http://schemas.microsoft.com/office/drawing/2014/main" id="{DEAAB897-839B-4149-A53A-48EE89E591EC}"/>
              </a:ext>
            </a:extLst>
          </p:cNvPr>
          <p:cNvSpPr/>
          <p:nvPr/>
        </p:nvSpPr>
        <p:spPr>
          <a:xfrm>
            <a:off x="9658346" y="2078833"/>
            <a:ext cx="2187784" cy="275034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أجمع الاحاد</a:t>
            </a:r>
          </a:p>
          <a:p>
            <a:pPr algn="ctr"/>
            <a:r>
              <a:rPr lang="ar-SA" dirty="0"/>
              <a:t>لأكون العشرات</a:t>
            </a:r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الاحاد</a:t>
            </a:r>
          </a:p>
          <a:p>
            <a:pPr algn="ctr"/>
            <a:r>
              <a:rPr lang="ar-SA" dirty="0"/>
              <a:t>العشرات</a:t>
            </a:r>
          </a:p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3227A84-28F7-4902-9C84-223A4BC9F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401176-3EE3-4C05-9B91-3442F7A7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1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902BB2F-A4B1-49C0-BA52-8B253F11A56C}"/>
              </a:ext>
            </a:extLst>
          </p:cNvPr>
          <p:cNvGrpSpPr/>
          <p:nvPr/>
        </p:nvGrpSpPr>
        <p:grpSpPr>
          <a:xfrm>
            <a:off x="2936081" y="3278981"/>
            <a:ext cx="7758113" cy="2185988"/>
            <a:chOff x="343269" y="2152225"/>
            <a:chExt cx="11756367" cy="3038763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0B8CF414-3DE7-4E61-A1CF-E9D3E4C819B0}"/>
                </a:ext>
              </a:extLst>
            </p:cNvPr>
            <p:cNvGrpSpPr/>
            <p:nvPr/>
          </p:nvGrpSpPr>
          <p:grpSpPr>
            <a:xfrm>
              <a:off x="343269" y="2152225"/>
              <a:ext cx="11756367" cy="3038763"/>
              <a:chOff x="343269" y="2152225"/>
              <a:chExt cx="11756367" cy="3038763"/>
            </a:xfrm>
          </p:grpSpPr>
          <p:pic>
            <p:nvPicPr>
              <p:cNvPr id="17" name="صورة 16">
                <a:extLst>
                  <a:ext uri="{FF2B5EF4-FFF2-40B4-BE49-F238E27FC236}">
                    <a16:creationId xmlns:a16="http://schemas.microsoft.com/office/drawing/2014/main" id="{E46F5872-2926-4922-8E3A-4178002AD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803" t="34261" r="28030" b="45117"/>
              <a:stretch/>
            </p:blipFill>
            <p:spPr>
              <a:xfrm>
                <a:off x="343269" y="2152225"/>
                <a:ext cx="11570120" cy="3038763"/>
              </a:xfrm>
              <a:prstGeom prst="rect">
                <a:avLst/>
              </a:prstGeom>
            </p:spPr>
          </p:pic>
          <p:sp>
            <p:nvSpPr>
              <p:cNvPr id="18" name="مستطيل 17">
                <a:extLst>
                  <a:ext uri="{FF2B5EF4-FFF2-40B4-BE49-F238E27FC236}">
                    <a16:creationId xmlns:a16="http://schemas.microsoft.com/office/drawing/2014/main" id="{EED2DCC7-F59F-4889-84E1-C38902B7C848}"/>
                  </a:ext>
                </a:extLst>
              </p:cNvPr>
              <p:cNvSpPr/>
              <p:nvPr/>
            </p:nvSpPr>
            <p:spPr>
              <a:xfrm>
                <a:off x="7389091" y="2272145"/>
                <a:ext cx="4710545" cy="18380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F3B5A231-651A-48E8-B56E-A2501EE8B85B}"/>
                </a:ext>
              </a:extLst>
            </p:cNvPr>
            <p:cNvSpPr/>
            <p:nvPr/>
          </p:nvSpPr>
          <p:spPr>
            <a:xfrm>
              <a:off x="8506691" y="4147128"/>
              <a:ext cx="544945" cy="554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8937D2D9-8DF3-4BEC-813B-77738D63AB9A}"/>
                </a:ext>
              </a:extLst>
            </p:cNvPr>
            <p:cNvSpPr/>
            <p:nvPr/>
          </p:nvSpPr>
          <p:spPr>
            <a:xfrm>
              <a:off x="3210399" y="2911764"/>
              <a:ext cx="544945" cy="554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B6E8268-D7F4-45A1-A00A-6F8B01E79DE9}"/>
                </a:ext>
              </a:extLst>
            </p:cNvPr>
            <p:cNvSpPr/>
            <p:nvPr/>
          </p:nvSpPr>
          <p:spPr>
            <a:xfrm>
              <a:off x="3335090" y="4167910"/>
              <a:ext cx="544945" cy="5541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D1EF0CBB-F372-4CFB-9BC5-7B665A7F6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5" t="34261" r="40294" b="52953"/>
          <a:stretch/>
        </p:blipFill>
        <p:spPr>
          <a:xfrm>
            <a:off x="7259082" y="2054125"/>
            <a:ext cx="469283" cy="182368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1AFFF1F-AD1A-4267-A99F-0959FF145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17" t="34261" r="28030" b="52201"/>
          <a:stretch/>
        </p:blipFill>
        <p:spPr>
          <a:xfrm>
            <a:off x="7764848" y="2095489"/>
            <a:ext cx="3629509" cy="1969305"/>
          </a:xfrm>
          <a:prstGeom prst="rect">
            <a:avLst/>
          </a:prstGeom>
        </p:spPr>
      </p:pic>
      <p:pic>
        <p:nvPicPr>
          <p:cNvPr id="21" name="صورة 20" descr="صورة تحتوي على نص, لقطة شاشة, إلكترونيات, عرض&#10;&#10;تم إنشاء الوصف تلقائياً">
            <a:extLst>
              <a:ext uri="{FF2B5EF4-FFF2-40B4-BE49-F238E27FC236}">
                <a16:creationId xmlns:a16="http://schemas.microsoft.com/office/drawing/2014/main" id="{B077D409-C9FD-4EDC-9120-0C85A6781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15" t="31383" r="20834" b="58518"/>
          <a:stretch/>
        </p:blipFill>
        <p:spPr>
          <a:xfrm>
            <a:off x="7493724" y="1689158"/>
            <a:ext cx="3900633" cy="61399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6E7FAA1-BAF1-4EFB-B2FD-3205E9555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259E073-E312-440C-84F9-364D515C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42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 descr="صورة تحتوي على نص, لقطة شاشة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176F0C7-107A-488D-9B0C-5694A8F01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76330" r="19849" b="13571"/>
          <a:stretch/>
        </p:blipFill>
        <p:spPr>
          <a:xfrm>
            <a:off x="7824440" y="1715148"/>
            <a:ext cx="3411756" cy="54967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13D8AE6-EDE3-4BC9-8263-78D41E85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95" t="61245" r="53997" b="21095"/>
          <a:stretch/>
        </p:blipFill>
        <p:spPr>
          <a:xfrm>
            <a:off x="2556452" y="2105172"/>
            <a:ext cx="2872798" cy="194992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AF23947-EC36-4B5E-8E88-B0B60EEB9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74" t="66224" r="42271" b="21958"/>
          <a:stretch/>
        </p:blipFill>
        <p:spPr>
          <a:xfrm>
            <a:off x="7304296" y="2746111"/>
            <a:ext cx="1040289" cy="130483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FE0E77E-ECD9-4995-9623-CCBCAF87E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9" t="65693" r="28030" b="21959"/>
          <a:stretch/>
        </p:blipFill>
        <p:spPr>
          <a:xfrm>
            <a:off x="8819060" y="2672222"/>
            <a:ext cx="2779235" cy="1363482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8DBABF2-1BC1-4180-ACF8-17B8EB5B4E0B}"/>
              </a:ext>
            </a:extLst>
          </p:cNvPr>
          <p:cNvGrpSpPr/>
          <p:nvPr/>
        </p:nvGrpSpPr>
        <p:grpSpPr>
          <a:xfrm>
            <a:off x="3328987" y="4593181"/>
            <a:ext cx="7563110" cy="805371"/>
            <a:chOff x="634465" y="4645892"/>
            <a:chExt cx="10923069" cy="1136070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8E279E0D-BCF8-4BAA-9C30-DF3EA9BEC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78905" r="28030" b="12929"/>
            <a:stretch/>
          </p:blipFill>
          <p:spPr>
            <a:xfrm>
              <a:off x="634465" y="4645892"/>
              <a:ext cx="10923069" cy="1136070"/>
            </a:xfrm>
            <a:prstGeom prst="rect">
              <a:avLst/>
            </a:prstGeom>
          </p:spPr>
        </p:pic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5FEF8016-3BFD-4988-9665-D7B398E28C9B}"/>
                </a:ext>
              </a:extLst>
            </p:cNvPr>
            <p:cNvSpPr/>
            <p:nvPr/>
          </p:nvSpPr>
          <p:spPr>
            <a:xfrm>
              <a:off x="8349673" y="4645892"/>
              <a:ext cx="692727" cy="646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25FB73CE-1F37-4D9C-B25C-CEBC131C2926}"/>
                </a:ext>
              </a:extLst>
            </p:cNvPr>
            <p:cNvSpPr/>
            <p:nvPr/>
          </p:nvSpPr>
          <p:spPr>
            <a:xfrm>
              <a:off x="5900473" y="4645892"/>
              <a:ext cx="692727" cy="646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1FA32169-73E0-4C6B-92B9-BC2B1098EA45}"/>
                </a:ext>
              </a:extLst>
            </p:cNvPr>
            <p:cNvSpPr/>
            <p:nvPr/>
          </p:nvSpPr>
          <p:spPr>
            <a:xfrm>
              <a:off x="1388509" y="4645892"/>
              <a:ext cx="692727" cy="646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7BE0856F-E729-41C8-AF50-B91DA8230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D4EFBB-0249-4C11-A196-5F647F5F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76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D934E8CA-0971-4062-B731-41BF3C2B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21" t="25178" r="16061" b="67946"/>
          <a:stretch/>
        </p:blipFill>
        <p:spPr>
          <a:xfrm>
            <a:off x="9819301" y="2281651"/>
            <a:ext cx="2027768" cy="452392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D18ACF44-CBFA-4CA0-B82B-1755FBC61173}"/>
              </a:ext>
            </a:extLst>
          </p:cNvPr>
          <p:cNvGrpSpPr/>
          <p:nvPr/>
        </p:nvGrpSpPr>
        <p:grpSpPr>
          <a:xfrm>
            <a:off x="2400299" y="2797256"/>
            <a:ext cx="8123908" cy="2370931"/>
            <a:chOff x="177256" y="1874983"/>
            <a:chExt cx="11603817" cy="398087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A7C3D2A-D1CA-4EF0-89D9-F5AFCF825A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15" t="21953" r="26591" b="46397"/>
            <a:stretch/>
          </p:blipFill>
          <p:spPr>
            <a:xfrm>
              <a:off x="177256" y="1874983"/>
              <a:ext cx="11603817" cy="3980872"/>
            </a:xfrm>
            <a:prstGeom prst="rect">
              <a:avLst/>
            </a:prstGeom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497646EA-248B-4CFC-B1D3-2CB81025E644}"/>
                </a:ext>
              </a:extLst>
            </p:cNvPr>
            <p:cNvSpPr/>
            <p:nvPr/>
          </p:nvSpPr>
          <p:spPr>
            <a:xfrm>
              <a:off x="10446327" y="4996873"/>
              <a:ext cx="655782" cy="554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6E5A42A2-2B0F-4011-9CD1-C7131AEB1E5D}"/>
                </a:ext>
              </a:extLst>
            </p:cNvPr>
            <p:cNvSpPr/>
            <p:nvPr/>
          </p:nvSpPr>
          <p:spPr>
            <a:xfrm>
              <a:off x="7947891" y="4996873"/>
              <a:ext cx="655782" cy="554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750CE5C4-07D6-454E-AB4B-AC3583D31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69" y="1567564"/>
            <a:ext cx="1629284" cy="6508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BA28A3A-B03C-4970-965B-1250F02CD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445734D-E03E-4B5B-B452-A1965C82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6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0CE5C4-07D6-454E-AB4B-AC3583D3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1567564"/>
            <a:ext cx="1629284" cy="65087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BA68212-3BE1-405B-830C-27FCE7CD1C4B}"/>
              </a:ext>
            </a:extLst>
          </p:cNvPr>
          <p:cNvGrpSpPr/>
          <p:nvPr/>
        </p:nvGrpSpPr>
        <p:grpSpPr>
          <a:xfrm>
            <a:off x="2500313" y="2929437"/>
            <a:ext cx="8632134" cy="2360999"/>
            <a:chOff x="1321704" y="2133599"/>
            <a:chExt cx="10535068" cy="3183392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3233493-81D9-4C5E-9EA2-989CF8F8B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317" t="63324" r="26591" b="10304"/>
            <a:stretch/>
          </p:blipFill>
          <p:spPr>
            <a:xfrm>
              <a:off x="1321704" y="2133599"/>
              <a:ext cx="10535068" cy="3183392"/>
            </a:xfrm>
            <a:prstGeom prst="rect">
              <a:avLst/>
            </a:prstGeom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5000056-AF28-4D39-84AC-0A80403F0231}"/>
                </a:ext>
              </a:extLst>
            </p:cNvPr>
            <p:cNvSpPr/>
            <p:nvPr/>
          </p:nvSpPr>
          <p:spPr>
            <a:xfrm>
              <a:off x="10095345" y="3725296"/>
              <a:ext cx="646546" cy="560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70BE77D-44F1-4D50-8F9B-5371BE81F36C}"/>
                </a:ext>
              </a:extLst>
            </p:cNvPr>
            <p:cNvSpPr/>
            <p:nvPr/>
          </p:nvSpPr>
          <p:spPr>
            <a:xfrm>
              <a:off x="8141854" y="3725295"/>
              <a:ext cx="646546" cy="560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317B5D4A-8B60-4607-8C6C-E2CCE0CE084A}"/>
                </a:ext>
              </a:extLst>
            </p:cNvPr>
            <p:cNvSpPr/>
            <p:nvPr/>
          </p:nvSpPr>
          <p:spPr>
            <a:xfrm>
              <a:off x="10095345" y="4461259"/>
              <a:ext cx="646546" cy="560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048FDF51-6348-4EA0-B26C-F57554A004A4}"/>
                </a:ext>
              </a:extLst>
            </p:cNvPr>
            <p:cNvSpPr/>
            <p:nvPr/>
          </p:nvSpPr>
          <p:spPr>
            <a:xfrm>
              <a:off x="8418945" y="4468751"/>
              <a:ext cx="646546" cy="560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1102FE0B-EBE9-4545-A291-56A3E24DDC8C}"/>
                </a:ext>
              </a:extLst>
            </p:cNvPr>
            <p:cNvSpPr/>
            <p:nvPr/>
          </p:nvSpPr>
          <p:spPr>
            <a:xfrm>
              <a:off x="6959597" y="4461259"/>
              <a:ext cx="725057" cy="560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2775C641-B21A-48D3-B8B8-C8C1E8EDA9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51852" r="16742" b="39977"/>
          <a:stretch/>
        </p:blipFill>
        <p:spPr>
          <a:xfrm>
            <a:off x="5860060" y="2281825"/>
            <a:ext cx="6132082" cy="51182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03D7053-DE89-47EE-9C30-B994B38E3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67213F-1709-43AC-AEA8-A9B3AF2D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2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0CE5C4-07D6-454E-AB4B-AC3583D3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1567564"/>
            <a:ext cx="1629284" cy="65087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775C641-B21A-48D3-B8B8-C8C1E8EDA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51852" r="16742" b="39977"/>
          <a:stretch/>
        </p:blipFill>
        <p:spPr>
          <a:xfrm>
            <a:off x="5860060" y="2281825"/>
            <a:ext cx="6132082" cy="51182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CB7272D-E745-4FB6-A41C-1AF2255B8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48" t="35960" r="26515" b="38586"/>
          <a:stretch/>
        </p:blipFill>
        <p:spPr>
          <a:xfrm>
            <a:off x="2657475" y="2857040"/>
            <a:ext cx="8558213" cy="23721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23D51EB-6544-43EF-809C-11103D25D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6FA14C1-3E5C-4276-BB17-5D7E6CC7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46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2A10AA3-FFD6-481C-98D4-925218F0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0D3A4A-1A26-4FAA-BE32-35C028C78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21" t="25178" r="16061" b="67946"/>
          <a:stretch/>
        </p:blipFill>
        <p:spPr>
          <a:xfrm>
            <a:off x="10222195" y="2146853"/>
            <a:ext cx="1578191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66B03A9-04F5-4E7A-AFA9-8F489EE22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58" t="22222" r="24167" b="52189"/>
          <a:stretch/>
        </p:blipFill>
        <p:spPr>
          <a:xfrm>
            <a:off x="2536031" y="2729228"/>
            <a:ext cx="8465344" cy="24785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0742A1-E8D3-41DB-AA7F-812682F5F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F0139C-25A7-403B-9F8A-C83CEBDD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5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2A10AA3-FFD6-481C-98D4-925218F0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195" y="1607342"/>
            <a:ext cx="1629285" cy="528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D5ACABB-BAA0-4E58-BEE4-89A06B3C8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0" t="38788" r="23485" b="34815"/>
          <a:stretch/>
        </p:blipFill>
        <p:spPr>
          <a:xfrm>
            <a:off x="2521744" y="2679224"/>
            <a:ext cx="8729661" cy="257143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E30EA3-0BC4-457F-9CCC-1EBBDA3F5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3" t="51852" r="16742" b="39977"/>
          <a:stretch/>
        </p:blipFill>
        <p:spPr>
          <a:xfrm>
            <a:off x="5860060" y="2210385"/>
            <a:ext cx="6132082" cy="5118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289B0DC-CF88-4613-BC97-0E4403AD0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0D4AEB3-4061-4379-AFB5-547BC38A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1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شاشة عريضة</PresentationFormat>
  <Paragraphs>22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2022-08-27T13:50:15Z</dcterms:created>
  <dcterms:modified xsi:type="dcterms:W3CDTF">2022-08-27T13:51:18Z</dcterms:modified>
</cp:coreProperties>
</file>