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153" name="ستكون كما تؤمن أنك ستكون،..حدد أهدافك واصنع حدودك بنفسك،أنت عظيم إن أردت"/>
          <p:cNvSpPr txBox="1"/>
          <p:nvPr/>
        </p:nvSpPr>
        <p:spPr>
          <a:xfrm>
            <a:off x="5142677" y="4899091"/>
            <a:ext cx="15086854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ستكون كما تؤمن أنك ستكون،..حدد أهدافك واصنع حدودك بنفسك،أنت عظيم إن أردت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787" y="-1251086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تحقق من فهمك"/>
          <p:cNvSpPr txBox="1"/>
          <p:nvPr/>
        </p:nvSpPr>
        <p:spPr>
          <a:xfrm>
            <a:off x="12598051" y="2349089"/>
            <a:ext cx="7592952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21" name="IMG_5245.png" descr="IMG_5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1826" y="1394040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24" name="IMG_5769.png" descr="IMG_5769.png"/>
          <p:cNvPicPr>
            <a:picLocks noChangeAspect="1"/>
          </p:cNvPicPr>
          <p:nvPr/>
        </p:nvPicPr>
        <p:blipFill>
          <a:blip r:embed="rId7"/>
          <a:srcRect t="7228" b="88177"/>
          <a:stretch>
            <a:fillRect/>
          </a:stretch>
        </p:blipFill>
        <p:spPr>
          <a:xfrm>
            <a:off x="2223741" y="4617305"/>
            <a:ext cx="22581092" cy="1256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5769.png" descr="IMG_5769.png"/>
          <p:cNvPicPr>
            <a:picLocks noChangeAspect="1"/>
          </p:cNvPicPr>
          <p:nvPr/>
        </p:nvPicPr>
        <p:blipFill>
          <a:blip r:embed="rId7"/>
          <a:srcRect l="31745" t="64242" r="46890" b="28246"/>
          <a:stretch>
            <a:fillRect/>
          </a:stretch>
        </p:blipFill>
        <p:spPr>
          <a:xfrm>
            <a:off x="10773120" y="4445006"/>
            <a:ext cx="7428885" cy="3162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5769.png" descr="IMG_5769.png"/>
          <p:cNvPicPr>
            <a:picLocks noChangeAspect="1"/>
          </p:cNvPicPr>
          <p:nvPr/>
        </p:nvPicPr>
        <p:blipFill>
          <a:blip r:embed="rId7"/>
          <a:srcRect b="92393"/>
          <a:stretch>
            <a:fillRect/>
          </a:stretch>
        </p:blipFill>
        <p:spPr>
          <a:xfrm>
            <a:off x="-4117528" y="1234672"/>
            <a:ext cx="28922108" cy="2663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5769.png" descr="IMG_5769.png"/>
          <p:cNvPicPr>
            <a:picLocks noChangeAspect="1"/>
          </p:cNvPicPr>
          <p:nvPr/>
        </p:nvPicPr>
        <p:blipFill>
          <a:blip r:embed="rId7"/>
          <a:srcRect l="76093" b="63442"/>
          <a:stretch>
            <a:fillRect/>
          </a:stretch>
        </p:blipFill>
        <p:spPr>
          <a:xfrm>
            <a:off x="18606393" y="3638415"/>
            <a:ext cx="4001091" cy="740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4721.png" descr="IMG_472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9209" y="7951020"/>
            <a:ext cx="2737058" cy="2737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787" y="-1251086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تحقق من فهمك"/>
          <p:cNvSpPr txBox="1"/>
          <p:nvPr/>
        </p:nvSpPr>
        <p:spPr>
          <a:xfrm>
            <a:off x="12598051" y="2349089"/>
            <a:ext cx="7592952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32" name="IMG_5245.png" descr="IMG_5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1826" y="1394040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35" name="IMG_5769.png" descr="IMG_5769.png"/>
          <p:cNvPicPr>
            <a:picLocks noChangeAspect="1"/>
          </p:cNvPicPr>
          <p:nvPr/>
        </p:nvPicPr>
        <p:blipFill>
          <a:blip r:embed="rId7"/>
          <a:srcRect t="7228" b="88177"/>
          <a:stretch>
            <a:fillRect/>
          </a:stretch>
        </p:blipFill>
        <p:spPr>
          <a:xfrm>
            <a:off x="2223741" y="4617305"/>
            <a:ext cx="22581092" cy="1256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5769.png" descr="IMG_5769.png"/>
          <p:cNvPicPr>
            <a:picLocks noChangeAspect="1"/>
          </p:cNvPicPr>
          <p:nvPr/>
        </p:nvPicPr>
        <p:blipFill>
          <a:blip r:embed="rId7"/>
          <a:srcRect b="92393"/>
          <a:stretch>
            <a:fillRect/>
          </a:stretch>
        </p:blipFill>
        <p:spPr>
          <a:xfrm>
            <a:off x="-4117528" y="1234672"/>
            <a:ext cx="28922108" cy="2663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5769.png" descr="IMG_5769.png"/>
          <p:cNvPicPr>
            <a:picLocks noChangeAspect="1"/>
          </p:cNvPicPr>
          <p:nvPr/>
        </p:nvPicPr>
        <p:blipFill>
          <a:blip r:embed="rId7"/>
          <a:srcRect t="64547" r="68120" b="27684"/>
          <a:stretch>
            <a:fillRect/>
          </a:stretch>
        </p:blipFill>
        <p:spPr>
          <a:xfrm>
            <a:off x="10887885" y="4249204"/>
            <a:ext cx="11013262" cy="3249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548" y="-1421359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تأكد"/>
          <p:cNvSpPr txBox="1"/>
          <p:nvPr/>
        </p:nvSpPr>
        <p:spPr>
          <a:xfrm>
            <a:off x="12192000" y="2294665"/>
            <a:ext cx="468323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</a:p>
        </p:txBody>
      </p:sp>
      <p:pic>
        <p:nvPicPr>
          <p:cNvPr id="241" name="IMG_2836.png" descr="IMG_28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5231" y="1393708"/>
            <a:ext cx="4609852" cy="414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44" name="IMG_5775.png" descr="IMG_5775.png"/>
          <p:cNvPicPr>
            <a:picLocks noChangeAspect="1"/>
          </p:cNvPicPr>
          <p:nvPr/>
        </p:nvPicPr>
        <p:blipFill>
          <a:blip r:embed="rId7"/>
          <a:srcRect b="82434"/>
          <a:stretch>
            <a:fillRect/>
          </a:stretch>
        </p:blipFill>
        <p:spPr>
          <a:xfrm>
            <a:off x="195645" y="4468630"/>
            <a:ext cx="18655005" cy="2147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67" y="6858000"/>
            <a:ext cx="4928076" cy="492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49" name="IMG_5769.png" descr="IMG_5769.png"/>
          <p:cNvPicPr>
            <a:picLocks noChangeAspect="1"/>
          </p:cNvPicPr>
          <p:nvPr/>
        </p:nvPicPr>
        <p:blipFill>
          <a:blip r:embed="rId5"/>
          <a:srcRect t="71847"/>
          <a:stretch>
            <a:fillRect/>
          </a:stretch>
        </p:blipFill>
        <p:spPr>
          <a:xfrm>
            <a:off x="4216395" y="1784263"/>
            <a:ext cx="22368454" cy="7625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67" y="6858000"/>
            <a:ext cx="4928076" cy="492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54" name="IMG_5770.png" descr="IMG_5770.png"/>
          <p:cNvPicPr>
            <a:picLocks noChangeAspect="1"/>
          </p:cNvPicPr>
          <p:nvPr/>
        </p:nvPicPr>
        <p:blipFill>
          <a:blip r:embed="rId5"/>
          <a:srcRect r="22961" b="76050"/>
          <a:stretch>
            <a:fillRect/>
          </a:stretch>
        </p:blipFill>
        <p:spPr>
          <a:xfrm>
            <a:off x="2120843" y="2566585"/>
            <a:ext cx="14327174" cy="5323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5770.png" descr="IMG_5770.png"/>
          <p:cNvPicPr>
            <a:picLocks noChangeAspect="1"/>
          </p:cNvPicPr>
          <p:nvPr/>
        </p:nvPicPr>
        <p:blipFill>
          <a:blip r:embed="rId5"/>
          <a:srcRect l="76777" b="51233"/>
          <a:stretch>
            <a:fillRect/>
          </a:stretch>
        </p:blipFill>
        <p:spPr>
          <a:xfrm>
            <a:off x="16659078" y="442593"/>
            <a:ext cx="4519841" cy="11343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59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0887" y="-759965"/>
            <a:ext cx="8503479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تحقق من فهمك"/>
          <p:cNvSpPr txBox="1"/>
          <p:nvPr/>
        </p:nvSpPr>
        <p:spPr>
          <a:xfrm>
            <a:off x="12083677" y="2885520"/>
            <a:ext cx="7592952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5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61" name="IMG_5245.png" descr="IMG_524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4166" y="1003634"/>
            <a:ext cx="4888879" cy="488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G_5770.png" descr="IMG_5770.png"/>
          <p:cNvPicPr>
            <a:picLocks noChangeAspect="1"/>
          </p:cNvPicPr>
          <p:nvPr/>
        </p:nvPicPr>
        <p:blipFill>
          <a:blip r:embed="rId7"/>
          <a:srcRect t="23615" r="24635" b="70419"/>
          <a:stretch>
            <a:fillRect/>
          </a:stretch>
        </p:blipFill>
        <p:spPr>
          <a:xfrm>
            <a:off x="1832078" y="3126622"/>
            <a:ext cx="13429064" cy="1270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G_5770.png" descr="IMG_5770.png"/>
          <p:cNvPicPr>
            <a:picLocks noChangeAspect="1"/>
          </p:cNvPicPr>
          <p:nvPr/>
        </p:nvPicPr>
        <p:blipFill>
          <a:blip r:embed="rId7"/>
          <a:srcRect t="69846" r="24635" b="13008"/>
          <a:stretch>
            <a:fillRect/>
          </a:stretch>
        </p:blipFill>
        <p:spPr>
          <a:xfrm>
            <a:off x="1347939" y="9250712"/>
            <a:ext cx="8649285" cy="2351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5770.png" descr="IMG_5770.png"/>
          <p:cNvPicPr>
            <a:picLocks noChangeAspect="1"/>
          </p:cNvPicPr>
          <p:nvPr/>
        </p:nvPicPr>
        <p:blipFill>
          <a:blip r:embed="rId7"/>
          <a:srcRect t="91460"/>
          <a:stretch>
            <a:fillRect/>
          </a:stretch>
        </p:blipFill>
        <p:spPr>
          <a:xfrm>
            <a:off x="4015894" y="4528850"/>
            <a:ext cx="24033503" cy="2452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2427" y="-1217882"/>
            <a:ext cx="8503479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تأكد"/>
          <p:cNvSpPr txBox="1"/>
          <p:nvPr/>
        </p:nvSpPr>
        <p:spPr>
          <a:xfrm>
            <a:off x="13829597" y="2457690"/>
            <a:ext cx="7129139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6600">
                <a:solidFill>
                  <a:srgbClr val="000000"/>
                </a:solidFill>
              </a:defRPr>
            </a:pPr>
            <a:r>
              <a:rPr sz="10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rPr>
              <a:t>تأكد</a:t>
            </a:r>
            <a:r>
              <a:t> </a:t>
            </a:r>
          </a:p>
        </p:txBody>
      </p:sp>
      <p:pic>
        <p:nvPicPr>
          <p:cNvPr id="268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70" name="IMG_5775.png" descr="IMG_5775.png"/>
          <p:cNvPicPr>
            <a:picLocks noChangeAspect="1"/>
          </p:cNvPicPr>
          <p:nvPr/>
        </p:nvPicPr>
        <p:blipFill>
          <a:blip r:embed="rId6"/>
          <a:srcRect t="22945" b="51273"/>
          <a:stretch>
            <a:fillRect/>
          </a:stretch>
        </p:blipFill>
        <p:spPr>
          <a:xfrm>
            <a:off x="2806088" y="4388090"/>
            <a:ext cx="19827015" cy="3350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G_4556.png" descr="IMG_455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373" y="2350344"/>
            <a:ext cx="13817601" cy="690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75" name="IMG_5771.png" descr="IMG_5771.png"/>
          <p:cNvPicPr>
            <a:picLocks noChangeAspect="1"/>
          </p:cNvPicPr>
          <p:nvPr/>
        </p:nvPicPr>
        <p:blipFill>
          <a:blip r:embed="rId4"/>
          <a:srcRect b="66269"/>
          <a:stretch>
            <a:fillRect/>
          </a:stretch>
        </p:blipFill>
        <p:spPr>
          <a:xfrm>
            <a:off x="2500661" y="3207742"/>
            <a:ext cx="18109843" cy="7300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5771.png" descr="IMG_5771.png"/>
          <p:cNvPicPr>
            <a:picLocks noChangeAspect="1"/>
          </p:cNvPicPr>
          <p:nvPr/>
        </p:nvPicPr>
        <p:blipFill>
          <a:blip r:embed="rId4"/>
          <a:srcRect l="73669" b="34022"/>
          <a:stretch>
            <a:fillRect/>
          </a:stretch>
        </p:blipFill>
        <p:spPr>
          <a:xfrm>
            <a:off x="16485576" y="-5764539"/>
            <a:ext cx="6147454" cy="18410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80" name="IMG_5771.png" descr="IMG_5771.png"/>
          <p:cNvPicPr>
            <a:picLocks noChangeAspect="1"/>
          </p:cNvPicPr>
          <p:nvPr/>
        </p:nvPicPr>
        <p:blipFill>
          <a:blip r:embed="rId4"/>
          <a:srcRect t="34422" r="26549"/>
          <a:stretch>
            <a:fillRect/>
          </a:stretch>
        </p:blipFill>
        <p:spPr>
          <a:xfrm>
            <a:off x="5709420" y="1135477"/>
            <a:ext cx="11016719" cy="11755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G_5244.png" descr="IMG_52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756" y="-347547"/>
            <a:ext cx="5504845" cy="6330571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مثال"/>
          <p:cNvSpPr txBox="1"/>
          <p:nvPr/>
        </p:nvSpPr>
        <p:spPr>
          <a:xfrm>
            <a:off x="14438062" y="1690284"/>
            <a:ext cx="7592953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blipFill rotWithShape="1">
                  <a:blip r:embed="rId6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6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6"/>
                  <a:srcRect/>
                  <a:tile tx="0" ty="0" sx="100000" sy="100000" flip="none" algn="tl"/>
                </a:blipFill>
              </a:rPr>
              <a:t>مثال</a:t>
            </a:r>
          </a:p>
        </p:txBody>
      </p:sp>
      <p:pic>
        <p:nvPicPr>
          <p:cNvPr id="283" name="IMG_5245.png" descr="IMG_524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9272" y="1003634"/>
            <a:ext cx="3763773" cy="3763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506" y="-1629635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تأكد"/>
          <p:cNvSpPr txBox="1"/>
          <p:nvPr/>
        </p:nvSpPr>
        <p:spPr>
          <a:xfrm>
            <a:off x="14919628" y="1926147"/>
            <a:ext cx="4683233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</a:p>
        </p:txBody>
      </p:sp>
      <p:pic>
        <p:nvPicPr>
          <p:cNvPr id="287" name="IMG_2844.png" descr="IMG_28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780" y="661188"/>
            <a:ext cx="8102601" cy="607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90" name="IMG_5775.png" descr="IMG_5775.png"/>
          <p:cNvPicPr>
            <a:picLocks noChangeAspect="1"/>
          </p:cNvPicPr>
          <p:nvPr/>
        </p:nvPicPr>
        <p:blipFill>
          <a:blip r:embed="rId7"/>
          <a:srcRect t="65721"/>
          <a:stretch>
            <a:fillRect/>
          </a:stretch>
        </p:blipFill>
        <p:spPr>
          <a:xfrm>
            <a:off x="4914248" y="4129535"/>
            <a:ext cx="16190641" cy="3637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18803700" y="930176"/>
            <a:ext cx="2419937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IMG_5242.png" descr="IMG_52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0750" y="-540683"/>
            <a:ext cx="8255001" cy="5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107.png" descr="IMG_5107.png"/>
          <p:cNvPicPr>
            <a:picLocks noChangeAspect="1"/>
          </p:cNvPicPr>
          <p:nvPr/>
        </p:nvPicPr>
        <p:blipFill>
          <a:blip r:embed="rId5"/>
          <a:srcRect r="76009"/>
          <a:stretch>
            <a:fillRect/>
          </a:stretch>
        </p:blipFill>
        <p:spPr>
          <a:xfrm>
            <a:off x="18559567" y="3108725"/>
            <a:ext cx="2417260" cy="8060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61" name="IMG_5778.png" descr="IMG_577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9254" y="2438858"/>
            <a:ext cx="16791546" cy="8395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94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3882" y="1658913"/>
            <a:ext cx="8105626" cy="932146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تدرب وحل مسائل"/>
          <p:cNvSpPr txBox="1"/>
          <p:nvPr/>
        </p:nvSpPr>
        <p:spPr>
          <a:xfrm>
            <a:off x="15040218" y="5105400"/>
            <a:ext cx="7592952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5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تدرب وحل مسائل</a:t>
            </a:r>
          </a:p>
        </p:txBody>
      </p:sp>
      <p:pic>
        <p:nvPicPr>
          <p:cNvPr id="296" name="IMG_5245.png" descr="IMG_524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9926" y="1092821"/>
            <a:ext cx="4888879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G_5776.png" descr="IMG_5776.png"/>
          <p:cNvPicPr>
            <a:picLocks noChangeAspect="1"/>
          </p:cNvPicPr>
          <p:nvPr/>
        </p:nvPicPr>
        <p:blipFill>
          <a:blip r:embed="rId7"/>
          <a:srcRect b="79798"/>
          <a:stretch>
            <a:fillRect/>
          </a:stretch>
        </p:blipFill>
        <p:spPr>
          <a:xfrm>
            <a:off x="2309254" y="1605880"/>
            <a:ext cx="16762615" cy="6876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الرسم"/>
          <p:cNvSpPr/>
          <p:nvPr/>
        </p:nvSpPr>
        <p:spPr>
          <a:xfrm>
            <a:off x="12049995" y="22838554"/>
            <a:ext cx="1271" cy="1"/>
          </a:xfrm>
          <a:prstGeom prst="ellipse">
            <a:avLst/>
          </a:prstGeom>
          <a:ln w="88900" cap="rnd">
            <a:solidFill>
              <a:srgbClr val="829CD2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300" name="IMG_5268.png" descr="IMG_5268.png"/>
          <p:cNvPicPr>
            <a:picLocks noChangeAspect="1"/>
          </p:cNvPicPr>
          <p:nvPr/>
        </p:nvPicPr>
        <p:blipFill>
          <a:blip r:embed="rId3"/>
          <a:srcRect b="85265"/>
          <a:stretch>
            <a:fillRect/>
          </a:stretch>
        </p:blipFill>
        <p:spPr>
          <a:xfrm>
            <a:off x="4044950" y="1562100"/>
            <a:ext cx="16294100" cy="1560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303" name="IMG_5776.png" descr="IMG_5776.png"/>
          <p:cNvPicPr>
            <a:picLocks noChangeAspect="1"/>
          </p:cNvPicPr>
          <p:nvPr/>
        </p:nvPicPr>
        <p:blipFill>
          <a:blip r:embed="rId5"/>
          <a:srcRect t="70295" b="17738"/>
          <a:stretch>
            <a:fillRect/>
          </a:stretch>
        </p:blipFill>
        <p:spPr>
          <a:xfrm>
            <a:off x="3044109" y="1562100"/>
            <a:ext cx="22714348" cy="5519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G_2838.png" descr="IMG_28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7792"/>
            <a:ext cx="8358341" cy="530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42" y="8149365"/>
            <a:ext cx="3125901" cy="312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@manal_joory"/>
          <p:cNvSpPr txBox="1"/>
          <p:nvPr/>
        </p:nvSpPr>
        <p:spPr>
          <a:xfrm>
            <a:off x="17114954" y="1950191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308" name="IMG_5776.png" descr="IMG_5776.png"/>
          <p:cNvPicPr>
            <a:picLocks noChangeAspect="1"/>
          </p:cNvPicPr>
          <p:nvPr/>
        </p:nvPicPr>
        <p:blipFill>
          <a:blip r:embed="rId5"/>
          <a:srcRect t="84808"/>
          <a:stretch>
            <a:fillRect/>
          </a:stretch>
        </p:blipFill>
        <p:spPr>
          <a:xfrm>
            <a:off x="4179170" y="4377125"/>
            <a:ext cx="17295388" cy="5335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738" y="-2557954"/>
            <a:ext cx="16694177" cy="1919830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الجذور والأصفار"/>
          <p:cNvSpPr txBox="1"/>
          <p:nvPr/>
        </p:nvSpPr>
        <p:spPr>
          <a:xfrm>
            <a:off x="5993081" y="5173146"/>
            <a:ext cx="11574333" cy="254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الجذور والأصفار </a:t>
            </a:r>
          </a:p>
        </p:txBody>
      </p:sp>
      <p:pic>
        <p:nvPicPr>
          <p:cNvPr id="165" name="IMG_5242.png" descr="IMG_524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502" y="2427942"/>
            <a:ext cx="13059491" cy="803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128" y="1294021"/>
            <a:ext cx="4635505" cy="505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652" y="6351608"/>
            <a:ext cx="4537981" cy="4951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أهداف الدرس"/>
          <p:cNvSpPr txBox="1"/>
          <p:nvPr/>
        </p:nvSpPr>
        <p:spPr>
          <a:xfrm>
            <a:off x="17090525" y="896527"/>
            <a:ext cx="5846287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73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75" name="IMG_5768.png" descr="IMG_5768.png"/>
          <p:cNvPicPr>
            <a:picLocks noChangeAspect="1"/>
          </p:cNvPicPr>
          <p:nvPr/>
        </p:nvPicPr>
        <p:blipFill>
          <a:blip r:embed="rId6"/>
          <a:srcRect l="79495" b="60239"/>
          <a:stretch>
            <a:fillRect/>
          </a:stretch>
        </p:blipFill>
        <p:spPr>
          <a:xfrm>
            <a:off x="6842683" y="332800"/>
            <a:ext cx="4829366" cy="12037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3005" y="-1992873"/>
            <a:ext cx="8771150" cy="1008682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مفردات الدرس"/>
          <p:cNvSpPr txBox="1"/>
          <p:nvPr/>
        </p:nvSpPr>
        <p:spPr>
          <a:xfrm>
            <a:off x="15627389" y="1940411"/>
            <a:ext cx="6028692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مفردات الدرس </a:t>
            </a:r>
          </a:p>
        </p:txBody>
      </p:sp>
      <p:pic>
        <p:nvPicPr>
          <p:cNvPr id="179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9949" y="3516392"/>
            <a:ext cx="4934218" cy="4934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2" name="IMG_5768.png" descr="IMG_5768.png"/>
          <p:cNvPicPr>
            <a:picLocks noChangeAspect="1"/>
          </p:cNvPicPr>
          <p:nvPr/>
        </p:nvPicPr>
        <p:blipFill>
          <a:blip r:embed="rId6"/>
          <a:srcRect l="79821" t="42471" b="49999"/>
          <a:stretch>
            <a:fillRect/>
          </a:stretch>
        </p:blipFill>
        <p:spPr>
          <a:xfrm>
            <a:off x="3872203" y="5462587"/>
            <a:ext cx="10973195" cy="5262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6" name="IMG_5768.png" descr="IMG_5768.png"/>
          <p:cNvPicPr>
            <a:picLocks noChangeAspect="1"/>
          </p:cNvPicPr>
          <p:nvPr/>
        </p:nvPicPr>
        <p:blipFill>
          <a:blip r:embed="rId4"/>
          <a:srcRect r="22639" b="68245"/>
          <a:stretch>
            <a:fillRect/>
          </a:stretch>
        </p:blipFill>
        <p:spPr>
          <a:xfrm>
            <a:off x="6445257" y="658804"/>
            <a:ext cx="14632337" cy="77208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3" name="وسيلة شرح على شكل سحابة 2"/>
          <p:cNvGrpSpPr/>
          <p:nvPr/>
        </p:nvGrpSpPr>
        <p:grpSpPr>
          <a:xfrm>
            <a:off x="12718395" y="8952669"/>
            <a:ext cx="8679709" cy="1875332"/>
            <a:chOff x="0" y="0"/>
            <a:chExt cx="8679707" cy="1875331"/>
          </a:xfrm>
        </p:grpSpPr>
        <p:sp>
          <p:nvSpPr>
            <p:cNvPr id="187" name="الشكل"/>
            <p:cNvSpPr/>
            <p:nvPr/>
          </p:nvSpPr>
          <p:spPr>
            <a:xfrm>
              <a:off x="0" y="10273"/>
              <a:ext cx="8679708" cy="162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دائرة"/>
            <p:cNvSpPr/>
            <p:nvPr/>
          </p:nvSpPr>
          <p:spPr>
            <a:xfrm>
              <a:off x="2716804" y="1517396"/>
              <a:ext cx="270406" cy="270406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" name="دائرة"/>
            <p:cNvSpPr/>
            <p:nvPr/>
          </p:nvSpPr>
          <p:spPr>
            <a:xfrm>
              <a:off x="2564374" y="1673362"/>
              <a:ext cx="180271" cy="180271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دائرة"/>
            <p:cNvSpPr/>
            <p:nvPr/>
          </p:nvSpPr>
          <p:spPr>
            <a:xfrm>
              <a:off x="2490538" y="1785196"/>
              <a:ext cx="90136" cy="90136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الشكل"/>
            <p:cNvSpPr/>
            <p:nvPr/>
          </p:nvSpPr>
          <p:spPr>
            <a:xfrm>
              <a:off x="440737" y="92933"/>
              <a:ext cx="7953509" cy="138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" name="بناء على المعادلة ما تكلفة إنتاج القطعة الواحدة في عام 1410؟"/>
            <p:cNvSpPr txBox="1"/>
            <p:nvPr/>
          </p:nvSpPr>
          <p:spPr>
            <a:xfrm>
              <a:off x="1202037" y="-1"/>
              <a:ext cx="5662429" cy="1557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بناء على المعادلة ما تكلفة إنتاج القطعة الواحدة في عام 1410؟</a:t>
              </a:r>
            </a:p>
          </p:txBody>
        </p:sp>
      </p:grpSp>
      <p:grpSp>
        <p:nvGrpSpPr>
          <p:cNvPr id="200" name="وسيلة شرح على شكل سحابة 3"/>
          <p:cNvGrpSpPr/>
          <p:nvPr/>
        </p:nvGrpSpPr>
        <p:grpSpPr>
          <a:xfrm>
            <a:off x="3484968" y="8952669"/>
            <a:ext cx="9233429" cy="1994969"/>
            <a:chOff x="0" y="0"/>
            <a:chExt cx="9233427" cy="1994968"/>
          </a:xfrm>
        </p:grpSpPr>
        <p:sp>
          <p:nvSpPr>
            <p:cNvPr id="194" name="الشكل"/>
            <p:cNvSpPr/>
            <p:nvPr/>
          </p:nvSpPr>
          <p:spPr>
            <a:xfrm>
              <a:off x="0" y="10929"/>
              <a:ext cx="9233427" cy="172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" name="دائرة"/>
            <p:cNvSpPr/>
            <p:nvPr/>
          </p:nvSpPr>
          <p:spPr>
            <a:xfrm>
              <a:off x="2890122" y="1614198"/>
              <a:ext cx="287656" cy="287656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" name="دائرة"/>
            <p:cNvSpPr/>
            <p:nvPr/>
          </p:nvSpPr>
          <p:spPr>
            <a:xfrm>
              <a:off x="2727968" y="1780114"/>
              <a:ext cx="191771" cy="191771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دائرة"/>
            <p:cNvSpPr/>
            <p:nvPr/>
          </p:nvSpPr>
          <p:spPr>
            <a:xfrm>
              <a:off x="2649422" y="1899083"/>
              <a:ext cx="95886" cy="95886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الشكل"/>
            <p:cNvSpPr/>
            <p:nvPr/>
          </p:nvSpPr>
          <p:spPr>
            <a:xfrm>
              <a:off x="468853" y="98861"/>
              <a:ext cx="8460902" cy="146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هل تبقى المعادلة صحيحة لقيم  x السالبة ؟"/>
            <p:cNvSpPr txBox="1"/>
            <p:nvPr/>
          </p:nvSpPr>
          <p:spPr>
            <a:xfrm>
              <a:off x="1278720" y="-1"/>
              <a:ext cx="6023664" cy="1656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هل تبقى المعادلة صحيحة لقيم  x السالبة ؟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  <p:bldP spid="200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04" name="IMG_5768.png" descr="IMG_5768.png"/>
          <p:cNvPicPr>
            <a:picLocks noChangeAspect="1"/>
          </p:cNvPicPr>
          <p:nvPr/>
        </p:nvPicPr>
        <p:blipFill>
          <a:blip r:embed="rId4"/>
          <a:srcRect t="31494" r="23598" b="26441"/>
          <a:stretch>
            <a:fillRect/>
          </a:stretch>
        </p:blipFill>
        <p:spPr>
          <a:xfrm>
            <a:off x="6198206" y="1345058"/>
            <a:ext cx="15005742" cy="10620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08" name="IMG_5768.png" descr="IMG_5768.png"/>
          <p:cNvPicPr>
            <a:picLocks noChangeAspect="1"/>
          </p:cNvPicPr>
          <p:nvPr/>
        </p:nvPicPr>
        <p:blipFill>
          <a:blip r:embed="rId4"/>
          <a:srcRect t="72848"/>
          <a:stretch>
            <a:fillRect/>
          </a:stretch>
        </p:blipFill>
        <p:spPr>
          <a:xfrm>
            <a:off x="2987643" y="3190333"/>
            <a:ext cx="24121124" cy="8418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787" y="-1251086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تحقق من فهمك"/>
          <p:cNvSpPr txBox="1"/>
          <p:nvPr/>
        </p:nvSpPr>
        <p:spPr>
          <a:xfrm>
            <a:off x="12598051" y="2349089"/>
            <a:ext cx="7592952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12" name="IMG_5245.png" descr="IMG_5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1826" y="1394040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15" name="IMG_5769.png" descr="IMG_5769.png"/>
          <p:cNvPicPr>
            <a:picLocks noChangeAspect="1"/>
          </p:cNvPicPr>
          <p:nvPr/>
        </p:nvPicPr>
        <p:blipFill>
          <a:blip r:embed="rId7"/>
          <a:srcRect t="7228" b="88177"/>
          <a:stretch>
            <a:fillRect/>
          </a:stretch>
        </p:blipFill>
        <p:spPr>
          <a:xfrm>
            <a:off x="2223741" y="4617305"/>
            <a:ext cx="22581092" cy="1256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5769.png" descr="IMG_5769.png"/>
          <p:cNvPicPr>
            <a:picLocks noChangeAspect="1"/>
          </p:cNvPicPr>
          <p:nvPr/>
        </p:nvPicPr>
        <p:blipFill>
          <a:blip r:embed="rId7"/>
          <a:srcRect l="51244" t="64242" b="27072"/>
          <a:stretch>
            <a:fillRect/>
          </a:stretch>
        </p:blipFill>
        <p:spPr>
          <a:xfrm>
            <a:off x="10110045" y="4237497"/>
            <a:ext cx="16954098" cy="3656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5769.png" descr="IMG_5769.png"/>
          <p:cNvPicPr>
            <a:picLocks noChangeAspect="1"/>
          </p:cNvPicPr>
          <p:nvPr/>
        </p:nvPicPr>
        <p:blipFill>
          <a:blip r:embed="rId7"/>
          <a:srcRect b="92393"/>
          <a:stretch>
            <a:fillRect/>
          </a:stretch>
        </p:blipFill>
        <p:spPr>
          <a:xfrm>
            <a:off x="-4117528" y="1234672"/>
            <a:ext cx="28922108" cy="2663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مخصص</PresentationFormat>
  <Paragraphs>38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Calibri</vt:lpstr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2023-07-15T19:19:14Z</dcterms:modified>
</cp:coreProperties>
</file>