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153" name="لكي تنجح خطّط ولكي تخطّط فكِّر واركل كل مايحبطك حتماً ستصعد القمم"/>
          <p:cNvSpPr txBox="1"/>
          <p:nvPr/>
        </p:nvSpPr>
        <p:spPr>
          <a:xfrm>
            <a:off x="2537996" y="4636039"/>
            <a:ext cx="19820785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latin typeface="Mishafi Regular"/>
                <a:ea typeface="Mishafi Regular"/>
                <a:cs typeface="Mishafi Regular"/>
                <a:sym typeface="Mishafi Regular"/>
              </a:defRPr>
            </a:lvl1pPr>
          </a:lstStyle>
          <a:p>
            <a:pPr rtl="0">
              <a:defRPr/>
            </a:pPr>
            <a:r>
              <a:t>لكي تنجح خطّط ولكي تخطّط فكِّر واركل كل مايحبطك حتماً ستصعد القمم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628" y="-1629635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تأكد"/>
          <p:cNvSpPr txBox="1"/>
          <p:nvPr/>
        </p:nvSpPr>
        <p:spPr>
          <a:xfrm>
            <a:off x="10719751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11" name="IMG_5107.png" descr="IMG_5107.png"/>
          <p:cNvPicPr>
            <a:picLocks noChangeAspect="1"/>
          </p:cNvPicPr>
          <p:nvPr/>
        </p:nvPicPr>
        <p:blipFill>
          <a:blip r:embed="rId4"/>
          <a:srcRect l="48615"/>
          <a:stretch>
            <a:fillRect/>
          </a:stretch>
        </p:blipFill>
        <p:spPr>
          <a:xfrm>
            <a:off x="16111437" y="725211"/>
            <a:ext cx="3514569" cy="547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14" name="IMG_5325.png" descr="IMG_5325.png"/>
          <p:cNvPicPr>
            <a:picLocks noChangeAspect="1"/>
          </p:cNvPicPr>
          <p:nvPr/>
        </p:nvPicPr>
        <p:blipFill>
          <a:blip r:embed="rId6"/>
          <a:srcRect b="64304"/>
          <a:stretch>
            <a:fillRect/>
          </a:stretch>
        </p:blipFill>
        <p:spPr>
          <a:xfrm>
            <a:off x="1726113" y="4428311"/>
            <a:ext cx="21079939" cy="3762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370" y="437488"/>
            <a:ext cx="8503480" cy="977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1422" y="3341110"/>
            <a:ext cx="5190831" cy="5190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20" name="IMG_5322.png" descr="IMG_5322.png"/>
          <p:cNvPicPr>
            <a:picLocks noChangeAspect="1"/>
          </p:cNvPicPr>
          <p:nvPr/>
        </p:nvPicPr>
        <p:blipFill>
          <a:blip r:embed="rId6"/>
          <a:srcRect r="23587" b="80125"/>
          <a:stretch>
            <a:fillRect/>
          </a:stretch>
        </p:blipFill>
        <p:spPr>
          <a:xfrm>
            <a:off x="4195081" y="1899902"/>
            <a:ext cx="13783549" cy="2035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5322.png" descr="IMG_5322.png"/>
          <p:cNvPicPr>
            <a:picLocks noChangeAspect="1"/>
          </p:cNvPicPr>
          <p:nvPr/>
        </p:nvPicPr>
        <p:blipFill>
          <a:blip r:embed="rId6"/>
          <a:srcRect l="74574" b="42812"/>
          <a:stretch>
            <a:fillRect/>
          </a:stretch>
        </p:blipFill>
        <p:spPr>
          <a:xfrm>
            <a:off x="17458785" y="1622755"/>
            <a:ext cx="5109950" cy="652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4721.png" descr="IMG_47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3668" y="-904699"/>
            <a:ext cx="4353600" cy="43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تحقق من فهمك"/>
          <p:cNvSpPr txBox="1"/>
          <p:nvPr/>
        </p:nvSpPr>
        <p:spPr>
          <a:xfrm>
            <a:off x="8157462" y="4129535"/>
            <a:ext cx="6577296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24" name="IMG_5322.png" descr="IMG_5322.png"/>
          <p:cNvPicPr>
            <a:picLocks noChangeAspect="1"/>
          </p:cNvPicPr>
          <p:nvPr/>
        </p:nvPicPr>
        <p:blipFill>
          <a:blip r:embed="rId6"/>
          <a:srcRect t="91387"/>
          <a:stretch>
            <a:fillRect/>
          </a:stretch>
        </p:blipFill>
        <p:spPr>
          <a:xfrm>
            <a:off x="-1949133" y="7862015"/>
            <a:ext cx="27398921" cy="1339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28" name="IMG_5325.png" descr="IMG_5325.png"/>
          <p:cNvPicPr>
            <a:picLocks noChangeAspect="1"/>
          </p:cNvPicPr>
          <p:nvPr/>
        </p:nvPicPr>
        <p:blipFill>
          <a:blip r:embed="rId4"/>
          <a:srcRect t="36847" b="38614"/>
          <a:stretch>
            <a:fillRect/>
          </a:stretch>
        </p:blipFill>
        <p:spPr>
          <a:xfrm>
            <a:off x="880252" y="5009371"/>
            <a:ext cx="21752919" cy="2668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5244.png" descr="IMG_52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628" y="-1629635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تأكد"/>
          <p:cNvSpPr txBox="1"/>
          <p:nvPr/>
        </p:nvSpPr>
        <p:spPr>
          <a:xfrm>
            <a:off x="10719751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31" name="IMG_4591.png" descr="IMG_459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4228" y="-1072664"/>
            <a:ext cx="10156633" cy="8029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547" y="-3105266"/>
            <a:ext cx="11430222" cy="13144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36" name="IMG_5323.png" descr="IMG_5323.png"/>
          <p:cNvPicPr>
            <a:picLocks noChangeAspect="1"/>
          </p:cNvPicPr>
          <p:nvPr/>
        </p:nvPicPr>
        <p:blipFill>
          <a:blip r:embed="rId5"/>
          <a:srcRect b="84864"/>
          <a:stretch>
            <a:fillRect/>
          </a:stretch>
        </p:blipFill>
        <p:spPr>
          <a:xfrm>
            <a:off x="-1408176" y="4413560"/>
            <a:ext cx="22658001" cy="3413254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جمع كثيرات الحدود وطرحها"/>
          <p:cNvSpPr txBox="1"/>
          <p:nvPr/>
        </p:nvSpPr>
        <p:spPr>
          <a:xfrm>
            <a:off x="11927500" y="1375866"/>
            <a:ext cx="9322315" cy="320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جمع كثيرات الحدود وطرحها </a:t>
            </a:r>
          </a:p>
        </p:txBody>
      </p:sp>
      <p:pic>
        <p:nvPicPr>
          <p:cNvPr id="238" name="IMG_5245.png" descr="IMG_524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1436" y="3675684"/>
            <a:ext cx="4888879" cy="4888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506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تأكد"/>
          <p:cNvSpPr txBox="1"/>
          <p:nvPr/>
        </p:nvSpPr>
        <p:spPr>
          <a:xfrm>
            <a:off x="14919628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42" name="IMG_2844.png" descr="IMG_28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780" y="661188"/>
            <a:ext cx="8102601" cy="607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45" name="IMG_5325.png" descr="IMG_5325.png"/>
          <p:cNvPicPr>
            <a:picLocks noChangeAspect="1"/>
          </p:cNvPicPr>
          <p:nvPr/>
        </p:nvPicPr>
        <p:blipFill>
          <a:blip r:embed="rId6"/>
          <a:srcRect t="58076"/>
          <a:stretch>
            <a:fillRect/>
          </a:stretch>
        </p:blipFill>
        <p:spPr>
          <a:xfrm>
            <a:off x="-732584" y="4328920"/>
            <a:ext cx="25116406" cy="5264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49" name="IMG_5323.png" descr="IMG_5323.png"/>
          <p:cNvPicPr>
            <a:picLocks noChangeAspect="1"/>
          </p:cNvPicPr>
          <p:nvPr/>
        </p:nvPicPr>
        <p:blipFill>
          <a:blip r:embed="rId4"/>
          <a:srcRect t="79357"/>
          <a:stretch>
            <a:fillRect/>
          </a:stretch>
        </p:blipFill>
        <p:spPr>
          <a:xfrm>
            <a:off x="1979852" y="4129534"/>
            <a:ext cx="19532305" cy="401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5244.png" descr="IMG_52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547" y="-3105266"/>
            <a:ext cx="11430222" cy="13144755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ضرب وحيدة حد في…"/>
          <p:cNvSpPr txBox="1"/>
          <p:nvPr/>
        </p:nvSpPr>
        <p:spPr>
          <a:xfrm>
            <a:off x="11927500" y="1375866"/>
            <a:ext cx="9322315" cy="320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000"/>
            </a:pPr>
            <a:r>
              <a:t>ضرب وحيدة حد في </a:t>
            </a:r>
          </a:p>
          <a:p>
            <a:pPr rtl="0">
              <a:defRPr sz="9000"/>
            </a:pPr>
            <a:r>
              <a:t>كثيرة حدود</a:t>
            </a:r>
          </a:p>
        </p:txBody>
      </p:sp>
      <p:pic>
        <p:nvPicPr>
          <p:cNvPr id="252" name="IMG_5245.png" descr="IMG_524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8497" y="2454652"/>
            <a:ext cx="4888880" cy="4888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6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47" y="-3105266"/>
            <a:ext cx="11430222" cy="1314475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ضرب وحيدة حد في…"/>
          <p:cNvSpPr txBox="1"/>
          <p:nvPr/>
        </p:nvSpPr>
        <p:spPr>
          <a:xfrm>
            <a:off x="11927500" y="1375866"/>
            <a:ext cx="9322315" cy="320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000"/>
            </a:pPr>
            <a:r>
              <a:t>ضرب وحيدة حد في </a:t>
            </a:r>
          </a:p>
          <a:p>
            <a:pPr rtl="0">
              <a:defRPr sz="9000"/>
            </a:pPr>
            <a:r>
              <a:t>كثيرة حدود</a:t>
            </a:r>
          </a:p>
        </p:txBody>
      </p:sp>
      <p:pic>
        <p:nvPicPr>
          <p:cNvPr id="258" name="IMG_5245.png" descr="IMG_5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8497" y="2454652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5324.png" descr="IMG_532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777" y="1819291"/>
            <a:ext cx="17553968" cy="877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548" y="-1421359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تأكد"/>
          <p:cNvSpPr txBox="1"/>
          <p:nvPr/>
        </p:nvSpPr>
        <p:spPr>
          <a:xfrm>
            <a:off x="12192000" y="2505524"/>
            <a:ext cx="4683232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63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231" y="1393708"/>
            <a:ext cx="4609852" cy="414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66" name="IMG_5329.png" descr="IMG_532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213" y="2326832"/>
            <a:ext cx="18124672" cy="9062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الرسم"/>
          <p:cNvSpPr/>
          <p:nvPr/>
        </p:nvSpPr>
        <p:spPr>
          <a:xfrm>
            <a:off x="12049995" y="22838554"/>
            <a:ext cx="1271" cy="1"/>
          </a:xfrm>
          <a:prstGeom prst="ellipse">
            <a:avLst/>
          </a:prstGeom>
          <a:ln w="88900" cap="rnd">
            <a:solidFill>
              <a:srgbClr val="829CD2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69" name="IMG_5268.png" descr="IMG_5268.png"/>
          <p:cNvPicPr>
            <a:picLocks noChangeAspect="1"/>
          </p:cNvPicPr>
          <p:nvPr/>
        </p:nvPicPr>
        <p:blipFill>
          <a:blip r:embed="rId3"/>
          <a:srcRect b="85265"/>
          <a:stretch>
            <a:fillRect/>
          </a:stretch>
        </p:blipFill>
        <p:spPr>
          <a:xfrm>
            <a:off x="4044950" y="1562100"/>
            <a:ext cx="16294100" cy="1560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72" name="IMG_5326.png" descr="IMG_532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24" y="-1631584"/>
            <a:ext cx="21676058" cy="10838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G_2838.png" descr="IMG_28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792"/>
            <a:ext cx="8358341" cy="530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3779" y="1396619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@manal_joory"/>
          <p:cNvSpPr txBox="1"/>
          <p:nvPr/>
        </p:nvSpPr>
        <p:spPr>
          <a:xfrm>
            <a:off x="17114954" y="1950191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77" name="IMG_5327.png" descr="IMG_532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320" y="1793093"/>
            <a:ext cx="18315360" cy="9157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18803700" y="930176"/>
            <a:ext cx="2419937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750" y="-540683"/>
            <a:ext cx="8255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107.png" descr="IMG_5107.png"/>
          <p:cNvPicPr>
            <a:picLocks noChangeAspect="1"/>
          </p:cNvPicPr>
          <p:nvPr/>
        </p:nvPicPr>
        <p:blipFill>
          <a:blip r:embed="rId5"/>
          <a:srcRect r="76009"/>
          <a:stretch>
            <a:fillRect/>
          </a:stretch>
        </p:blipFill>
        <p:spPr>
          <a:xfrm>
            <a:off x="18559567" y="3108725"/>
            <a:ext cx="2417260" cy="806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61" name="IMG_5331.png" descr="IMG_533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863" y="2591669"/>
            <a:ext cx="17141431" cy="8577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15" y="-3216758"/>
            <a:ext cx="18774742" cy="2159095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العمليات على كثيرات…"/>
          <p:cNvSpPr txBox="1"/>
          <p:nvPr/>
        </p:nvSpPr>
        <p:spPr>
          <a:xfrm>
            <a:off x="4239907" y="4544836"/>
            <a:ext cx="15456205" cy="5137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000"/>
            </a:pPr>
            <a:r>
              <a:t>العمليات على كثيرات</a:t>
            </a:r>
          </a:p>
          <a:p>
            <a:pPr rtl="0">
              <a:defRPr sz="15000"/>
            </a:pPr>
            <a:r>
              <a:t>الحدود</a:t>
            </a:r>
          </a:p>
        </p:txBody>
      </p:sp>
      <p:pic>
        <p:nvPicPr>
          <p:cNvPr id="165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378" y="1870492"/>
            <a:ext cx="17039244" cy="10485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هداف الدرس"/>
          <p:cNvSpPr txBox="1"/>
          <p:nvPr/>
        </p:nvSpPr>
        <p:spPr>
          <a:xfrm>
            <a:off x="17090525" y="896527"/>
            <a:ext cx="5846287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71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73" name="IMG_5311.jpeg" descr="IMG_5311.jpeg"/>
          <p:cNvPicPr>
            <a:picLocks noChangeAspect="1"/>
          </p:cNvPicPr>
          <p:nvPr/>
        </p:nvPicPr>
        <p:blipFill>
          <a:blip r:embed="rId5"/>
          <a:srcRect b="75854"/>
          <a:stretch>
            <a:fillRect/>
          </a:stretch>
        </p:blipFill>
        <p:spPr>
          <a:xfrm>
            <a:off x="5204733" y="2043740"/>
            <a:ext cx="8033692" cy="3529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5311.jpeg" descr="IMG_5311.jpeg"/>
          <p:cNvPicPr>
            <a:picLocks noChangeAspect="1"/>
          </p:cNvPicPr>
          <p:nvPr/>
        </p:nvPicPr>
        <p:blipFill>
          <a:blip r:embed="rId5"/>
          <a:srcRect t="22343" b="36613"/>
          <a:stretch>
            <a:fillRect/>
          </a:stretch>
        </p:blipFill>
        <p:spPr>
          <a:xfrm>
            <a:off x="5204733" y="6157184"/>
            <a:ext cx="8033692" cy="6000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4690.png" descr="IMG_46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6743" y="896527"/>
            <a:ext cx="4635505" cy="505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4690.png" descr="IMG_46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6743" y="6157184"/>
            <a:ext cx="4635505" cy="5057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005" y="-1992873"/>
            <a:ext cx="8771150" cy="1008682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مفردات الدرس"/>
          <p:cNvSpPr txBox="1"/>
          <p:nvPr/>
        </p:nvSpPr>
        <p:spPr>
          <a:xfrm>
            <a:off x="15627389" y="1940411"/>
            <a:ext cx="6028692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مفردات الدرس </a:t>
            </a:r>
          </a:p>
        </p:txBody>
      </p:sp>
      <p:pic>
        <p:nvPicPr>
          <p:cNvPr id="180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2" name="IMG_5311.jpeg" descr="IMG_5311.jpeg"/>
          <p:cNvPicPr>
            <a:picLocks noChangeAspect="1"/>
          </p:cNvPicPr>
          <p:nvPr/>
        </p:nvPicPr>
        <p:blipFill>
          <a:blip r:embed="rId5"/>
          <a:srcRect l="10561" t="72060" b="16400"/>
          <a:stretch>
            <a:fillRect/>
          </a:stretch>
        </p:blipFill>
        <p:spPr>
          <a:xfrm>
            <a:off x="5994439" y="4899091"/>
            <a:ext cx="9763244" cy="2292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5311.jpeg" descr="IMG_5311.jpeg"/>
          <p:cNvPicPr>
            <a:picLocks noChangeAspect="1"/>
          </p:cNvPicPr>
          <p:nvPr/>
        </p:nvPicPr>
        <p:blipFill>
          <a:blip r:embed="rId5"/>
          <a:srcRect l="13335" t="82509" b="2714"/>
          <a:stretch>
            <a:fillRect/>
          </a:stretch>
        </p:blipFill>
        <p:spPr>
          <a:xfrm>
            <a:off x="5994439" y="8093948"/>
            <a:ext cx="9632882" cy="2988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6729214"/>
            <a:ext cx="4353600" cy="43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1799" y="3295180"/>
            <a:ext cx="4353600" cy="43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9" name="IMG_5320.png" descr="IMG_53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266" y="2287356"/>
            <a:ext cx="18267468" cy="9141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93" name="IMG_5310.jpeg" descr="IMG_531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154" y="2236059"/>
            <a:ext cx="7658724" cy="9921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5244.png" descr="IMG_52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6836" y="481352"/>
            <a:ext cx="9936335" cy="1142678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خصائص الأسس"/>
          <p:cNvSpPr txBox="1"/>
          <p:nvPr/>
        </p:nvSpPr>
        <p:spPr>
          <a:xfrm>
            <a:off x="14006666" y="4899091"/>
            <a:ext cx="6945914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خصائص الأسس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99" name="IMG_5321.png" descr="IMG_5321.png"/>
          <p:cNvPicPr>
            <a:picLocks noChangeAspect="1"/>
          </p:cNvPicPr>
          <p:nvPr/>
        </p:nvPicPr>
        <p:blipFill>
          <a:blip r:embed="rId4"/>
          <a:srcRect b="77958"/>
          <a:stretch>
            <a:fillRect/>
          </a:stretch>
        </p:blipFill>
        <p:spPr>
          <a:xfrm>
            <a:off x="2309254" y="4129535"/>
            <a:ext cx="18931235" cy="6572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581" y="-2039227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تحقق من فهمك"/>
          <p:cNvSpPr txBox="1"/>
          <p:nvPr/>
        </p:nvSpPr>
        <p:spPr>
          <a:xfrm>
            <a:off x="12186298" y="1467649"/>
            <a:ext cx="6440045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03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3620" y="1003634"/>
            <a:ext cx="4888879" cy="488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06" name="IMG_5321.png" descr="IMG_5321.png"/>
          <p:cNvPicPr>
            <a:picLocks noChangeAspect="1"/>
          </p:cNvPicPr>
          <p:nvPr/>
        </p:nvPicPr>
        <p:blipFill>
          <a:blip r:embed="rId6"/>
          <a:srcRect t="91626" b="4633"/>
          <a:stretch>
            <a:fillRect/>
          </a:stretch>
        </p:blipFill>
        <p:spPr>
          <a:xfrm>
            <a:off x="-3219390" y="4129537"/>
            <a:ext cx="22192584" cy="1307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5321.png" descr="IMG_5321.png"/>
          <p:cNvPicPr>
            <a:picLocks noChangeAspect="1"/>
          </p:cNvPicPr>
          <p:nvPr/>
        </p:nvPicPr>
        <p:blipFill>
          <a:blip r:embed="rId6"/>
          <a:srcRect t="95631"/>
          <a:stretch>
            <a:fillRect/>
          </a:stretch>
        </p:blipFill>
        <p:spPr>
          <a:xfrm>
            <a:off x="-3219390" y="8085847"/>
            <a:ext cx="22192584" cy="1527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مخصص</PresentationFormat>
  <Paragraphs>37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Geeza Pro Regular</vt:lpstr>
      <vt:lpstr>Helvetica Neue</vt:lpstr>
      <vt:lpstr>Mishafi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2023-07-15T18:42:09Z</dcterms:modified>
</cp:coreProperties>
</file>